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media/image7.jpg" ContentType="image/jpeg"/>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2" r:id="rId3"/>
    <p:sldId id="261" r:id="rId4"/>
    <p:sldId id="257" r:id="rId5"/>
    <p:sldId id="315" r:id="rId6"/>
    <p:sldId id="258" r:id="rId7"/>
    <p:sldId id="262" r:id="rId8"/>
    <p:sldId id="263" r:id="rId9"/>
    <p:sldId id="317" r:id="rId10"/>
    <p:sldId id="319" r:id="rId11"/>
    <p:sldId id="318" r:id="rId12"/>
    <p:sldId id="272" r:id="rId13"/>
    <p:sldId id="320" r:id="rId14"/>
    <p:sldId id="316" r:id="rId15"/>
    <p:sldId id="259" r:id="rId16"/>
    <p:sldId id="260" r:id="rId17"/>
    <p:sldId id="313" r:id="rId18"/>
    <p:sldId id="301" r:id="rId19"/>
    <p:sldId id="314" r:id="rId20"/>
    <p:sldId id="302" r:id="rId21"/>
    <p:sldId id="273" r:id="rId22"/>
    <p:sldId id="274" r:id="rId23"/>
    <p:sldId id="264" r:id="rId24"/>
    <p:sldId id="265" r:id="rId25"/>
    <p:sldId id="266" r:id="rId26"/>
    <p:sldId id="267" r:id="rId27"/>
    <p:sldId id="268" r:id="rId28"/>
    <p:sldId id="269" r:id="rId29"/>
    <p:sldId id="270" r:id="rId30"/>
    <p:sldId id="323" r:id="rId31"/>
    <p:sldId id="271" r:id="rId32"/>
    <p:sldId id="322" r:id="rId33"/>
    <p:sldId id="321" r:id="rId34"/>
    <p:sldId id="324" r:id="rId35"/>
    <p:sldId id="325" r:id="rId36"/>
    <p:sldId id="326" r:id="rId37"/>
    <p:sldId id="327" r:id="rId38"/>
    <p:sldId id="340" r:id="rId39"/>
    <p:sldId id="328" r:id="rId40"/>
    <p:sldId id="329" r:id="rId41"/>
    <p:sldId id="330" r:id="rId42"/>
    <p:sldId id="341" r:id="rId43"/>
    <p:sldId id="331" r:id="rId44"/>
    <p:sldId id="332" r:id="rId45"/>
    <p:sldId id="333" r:id="rId46"/>
    <p:sldId id="334" r:id="rId47"/>
    <p:sldId id="345" r:id="rId48"/>
    <p:sldId id="344" r:id="rId49"/>
    <p:sldId id="343" r:id="rId50"/>
    <p:sldId id="335" r:id="rId51"/>
    <p:sldId id="348" r:id="rId52"/>
    <p:sldId id="349" r:id="rId53"/>
    <p:sldId id="347" r:id="rId54"/>
    <p:sldId id="346" r:id="rId55"/>
    <p:sldId id="350" r:id="rId56"/>
    <p:sldId id="351" r:id="rId57"/>
    <p:sldId id="342" r:id="rId58"/>
    <p:sldId id="336" r:id="rId59"/>
    <p:sldId id="337" r:id="rId60"/>
    <p:sldId id="338" r:id="rId61"/>
    <p:sldId id="339" r:id="rId6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4E8C7-4144-4B6C-91A3-0006B4C13B1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PE"/>
        </a:p>
      </dgm:t>
    </dgm:pt>
    <dgm:pt modelId="{BC302A2D-BEB6-4C8A-B11D-EB5ED7EE6B8A}">
      <dgm:prSet phldrT="[Texto]" custT="1"/>
      <dgm:spPr/>
      <dgm:t>
        <a:bodyPr/>
        <a:lstStyle/>
        <a:p>
          <a:pPr algn="just">
            <a:lnSpc>
              <a:spcPct val="100000"/>
            </a:lnSpc>
          </a:pPr>
          <a:r>
            <a:rPr lang="es-PE" sz="1800" dirty="0">
              <a:solidFill>
                <a:schemeClr val="tx1"/>
              </a:solidFill>
            </a:rPr>
            <a:t>Durante las semanas de gestión y reuniones de trabajo colegiado, el equipo directivo en coordinación con el Comité de Gestión Pedagógica quienes deben diseñar e implementar estrategias, a partir de un diagnóstico, para la generación de acuerdos, la toma de decisiones y el manejo de discrepancias, así como para promover la reflexión crítica en el análisis de las prácticas pedagógicas.</a:t>
          </a:r>
        </a:p>
      </dgm:t>
    </dgm:pt>
    <dgm:pt modelId="{16D162E6-BB28-4F22-A689-39A0C2BB9264}" type="parTrans" cxnId="{1EA08577-8E5E-4125-9E02-B0B5386E6A46}">
      <dgm:prSet/>
      <dgm:spPr/>
      <dgm:t>
        <a:bodyPr/>
        <a:lstStyle/>
        <a:p>
          <a:pPr algn="just">
            <a:lnSpc>
              <a:spcPct val="100000"/>
            </a:lnSpc>
          </a:pPr>
          <a:endParaRPr lang="es-PE" sz="1800">
            <a:solidFill>
              <a:schemeClr val="tx1"/>
            </a:solidFill>
          </a:endParaRPr>
        </a:p>
      </dgm:t>
    </dgm:pt>
    <dgm:pt modelId="{DCE16F32-F617-4446-BE7A-2089091BE210}" type="sibTrans" cxnId="{1EA08577-8E5E-4125-9E02-B0B5386E6A46}">
      <dgm:prSet/>
      <dgm:spPr/>
      <dgm:t>
        <a:bodyPr/>
        <a:lstStyle/>
        <a:p>
          <a:pPr algn="just">
            <a:lnSpc>
              <a:spcPct val="100000"/>
            </a:lnSpc>
          </a:pPr>
          <a:endParaRPr lang="es-PE" sz="1800">
            <a:solidFill>
              <a:schemeClr val="tx1"/>
            </a:solidFill>
          </a:endParaRPr>
        </a:p>
      </dgm:t>
    </dgm:pt>
    <dgm:pt modelId="{E0F1B3CC-12ED-45D5-B5A1-8431AA1E48D5}">
      <dgm:prSet phldrT="[Texto]" custT="1"/>
      <dgm:spPr/>
      <dgm:t>
        <a:bodyPr/>
        <a:lstStyle/>
        <a:p>
          <a:pPr algn="just">
            <a:lnSpc>
              <a:spcPct val="100000"/>
            </a:lnSpc>
          </a:pPr>
          <a:r>
            <a:rPr lang="es-ES" sz="1800" dirty="0">
              <a:solidFill>
                <a:schemeClr val="tx1"/>
              </a:solidFill>
            </a:rPr>
            <a:t>La distribución de tiempo para los espacios de trabajo colegiado y su ubicación en la calendarización anual queda a criterio de cada directivo, quien a su vez debe acordar esta calendarización anual o del periodo promocional con toda su comunidad educativa. Es esencial que la calendarización sea el resultado de procesos democráticos de consulta y acuerdos comunitarios, así como resultado de atender los objetivos derivados del diagnóstico presente en el PEI.</a:t>
          </a:r>
          <a:endParaRPr lang="es-PE" sz="1800" dirty="0">
            <a:solidFill>
              <a:schemeClr val="tx1"/>
            </a:solidFill>
          </a:endParaRPr>
        </a:p>
      </dgm:t>
    </dgm:pt>
    <dgm:pt modelId="{11579E08-D731-4FF1-85F3-27453B2CF051}" type="parTrans" cxnId="{E6D0A31A-28B7-4C90-9F01-DE89E14745B5}">
      <dgm:prSet/>
      <dgm:spPr/>
      <dgm:t>
        <a:bodyPr/>
        <a:lstStyle/>
        <a:p>
          <a:pPr algn="just">
            <a:lnSpc>
              <a:spcPct val="100000"/>
            </a:lnSpc>
          </a:pPr>
          <a:endParaRPr lang="es-PE" sz="1800">
            <a:solidFill>
              <a:schemeClr val="tx1"/>
            </a:solidFill>
          </a:endParaRPr>
        </a:p>
      </dgm:t>
    </dgm:pt>
    <dgm:pt modelId="{8AA12BC6-3347-471A-BD28-5BAA98AA9121}" type="sibTrans" cxnId="{E6D0A31A-28B7-4C90-9F01-DE89E14745B5}">
      <dgm:prSet/>
      <dgm:spPr/>
      <dgm:t>
        <a:bodyPr/>
        <a:lstStyle/>
        <a:p>
          <a:pPr algn="just">
            <a:lnSpc>
              <a:spcPct val="100000"/>
            </a:lnSpc>
          </a:pPr>
          <a:endParaRPr lang="es-PE" sz="1800">
            <a:solidFill>
              <a:schemeClr val="tx1"/>
            </a:solidFill>
          </a:endParaRPr>
        </a:p>
      </dgm:t>
    </dgm:pt>
    <dgm:pt modelId="{CD1066E1-B3FC-4A7E-AAF0-DB58BFA2CA8A}" type="pres">
      <dgm:prSet presAssocID="{D244E8C7-4144-4B6C-91A3-0006B4C13B16}" presName="linear" presStyleCnt="0">
        <dgm:presLayoutVars>
          <dgm:dir/>
          <dgm:animLvl val="lvl"/>
          <dgm:resizeHandles val="exact"/>
        </dgm:presLayoutVars>
      </dgm:prSet>
      <dgm:spPr/>
    </dgm:pt>
    <dgm:pt modelId="{8A6DA5B3-A862-4FC2-BC4A-CD54C59333E3}" type="pres">
      <dgm:prSet presAssocID="{BC302A2D-BEB6-4C8A-B11D-EB5ED7EE6B8A}" presName="parentLin" presStyleCnt="0"/>
      <dgm:spPr/>
    </dgm:pt>
    <dgm:pt modelId="{6174028D-43BD-452C-8AEA-6D8DAEF29EE3}" type="pres">
      <dgm:prSet presAssocID="{BC302A2D-BEB6-4C8A-B11D-EB5ED7EE6B8A}" presName="parentLeftMargin" presStyleLbl="node1" presStyleIdx="0" presStyleCnt="2"/>
      <dgm:spPr/>
    </dgm:pt>
    <dgm:pt modelId="{71F138BE-9F4E-4E89-B36A-4D6FA311AACA}" type="pres">
      <dgm:prSet presAssocID="{BC302A2D-BEB6-4C8A-B11D-EB5ED7EE6B8A}" presName="parentText" presStyleLbl="node1" presStyleIdx="0" presStyleCnt="2" custScaleX="142857">
        <dgm:presLayoutVars>
          <dgm:chMax val="0"/>
          <dgm:bulletEnabled val="1"/>
        </dgm:presLayoutVars>
      </dgm:prSet>
      <dgm:spPr/>
    </dgm:pt>
    <dgm:pt modelId="{8F22B353-DA30-4EFE-9F06-68AEEEEC342E}" type="pres">
      <dgm:prSet presAssocID="{BC302A2D-BEB6-4C8A-B11D-EB5ED7EE6B8A}" presName="negativeSpace" presStyleCnt="0"/>
      <dgm:spPr/>
    </dgm:pt>
    <dgm:pt modelId="{5747D563-A621-44AE-8242-760C658F6599}" type="pres">
      <dgm:prSet presAssocID="{BC302A2D-BEB6-4C8A-B11D-EB5ED7EE6B8A}" presName="childText" presStyleLbl="conFgAcc1" presStyleIdx="0" presStyleCnt="2">
        <dgm:presLayoutVars>
          <dgm:bulletEnabled val="1"/>
        </dgm:presLayoutVars>
      </dgm:prSet>
      <dgm:spPr/>
    </dgm:pt>
    <dgm:pt modelId="{14B5DBA2-6EB9-41BD-9A9F-FB766FE75D0E}" type="pres">
      <dgm:prSet presAssocID="{DCE16F32-F617-4446-BE7A-2089091BE210}" presName="spaceBetweenRectangles" presStyleCnt="0"/>
      <dgm:spPr/>
    </dgm:pt>
    <dgm:pt modelId="{B592AFB0-B130-4943-AF5D-5A74C0DCC40A}" type="pres">
      <dgm:prSet presAssocID="{E0F1B3CC-12ED-45D5-B5A1-8431AA1E48D5}" presName="parentLin" presStyleCnt="0"/>
      <dgm:spPr/>
    </dgm:pt>
    <dgm:pt modelId="{CBA9F7DC-C016-40B9-8783-1C804BDFEEA4}" type="pres">
      <dgm:prSet presAssocID="{E0F1B3CC-12ED-45D5-B5A1-8431AA1E48D5}" presName="parentLeftMargin" presStyleLbl="node1" presStyleIdx="0" presStyleCnt="2"/>
      <dgm:spPr/>
    </dgm:pt>
    <dgm:pt modelId="{2D720496-82C0-4538-98B8-F6E6912C0E00}" type="pres">
      <dgm:prSet presAssocID="{E0F1B3CC-12ED-45D5-B5A1-8431AA1E48D5}" presName="parentText" presStyleLbl="node1" presStyleIdx="1" presStyleCnt="2" custScaleX="142857" custScaleY="119748">
        <dgm:presLayoutVars>
          <dgm:chMax val="0"/>
          <dgm:bulletEnabled val="1"/>
        </dgm:presLayoutVars>
      </dgm:prSet>
      <dgm:spPr/>
    </dgm:pt>
    <dgm:pt modelId="{86D222CB-3604-4EDC-BD3B-3096A7F49CC5}" type="pres">
      <dgm:prSet presAssocID="{E0F1B3CC-12ED-45D5-B5A1-8431AA1E48D5}" presName="negativeSpace" presStyleCnt="0"/>
      <dgm:spPr/>
    </dgm:pt>
    <dgm:pt modelId="{658D01D3-15EE-469A-9117-80E7885DC018}" type="pres">
      <dgm:prSet presAssocID="{E0F1B3CC-12ED-45D5-B5A1-8431AA1E48D5}" presName="childText" presStyleLbl="conFgAcc1" presStyleIdx="1" presStyleCnt="2" custLinFactNeighborX="283" custLinFactNeighborY="-964">
        <dgm:presLayoutVars>
          <dgm:bulletEnabled val="1"/>
        </dgm:presLayoutVars>
      </dgm:prSet>
      <dgm:spPr/>
    </dgm:pt>
  </dgm:ptLst>
  <dgm:cxnLst>
    <dgm:cxn modelId="{E6D0A31A-28B7-4C90-9F01-DE89E14745B5}" srcId="{D244E8C7-4144-4B6C-91A3-0006B4C13B16}" destId="{E0F1B3CC-12ED-45D5-B5A1-8431AA1E48D5}" srcOrd="1" destOrd="0" parTransId="{11579E08-D731-4FF1-85F3-27453B2CF051}" sibTransId="{8AA12BC6-3347-471A-BD28-5BAA98AA9121}"/>
    <dgm:cxn modelId="{A2B70F46-ED0A-468B-8E52-9153F680431E}" type="presOf" srcId="{E0F1B3CC-12ED-45D5-B5A1-8431AA1E48D5}" destId="{CBA9F7DC-C016-40B9-8783-1C804BDFEEA4}" srcOrd="0" destOrd="0" presId="urn:microsoft.com/office/officeart/2005/8/layout/list1"/>
    <dgm:cxn modelId="{A415A154-DC38-4401-B7D9-CAC85F6D320A}" type="presOf" srcId="{BC302A2D-BEB6-4C8A-B11D-EB5ED7EE6B8A}" destId="{71F138BE-9F4E-4E89-B36A-4D6FA311AACA}" srcOrd="1" destOrd="0" presId="urn:microsoft.com/office/officeart/2005/8/layout/list1"/>
    <dgm:cxn modelId="{1EA08577-8E5E-4125-9E02-B0B5386E6A46}" srcId="{D244E8C7-4144-4B6C-91A3-0006B4C13B16}" destId="{BC302A2D-BEB6-4C8A-B11D-EB5ED7EE6B8A}" srcOrd="0" destOrd="0" parTransId="{16D162E6-BB28-4F22-A689-39A0C2BB9264}" sibTransId="{DCE16F32-F617-4446-BE7A-2089091BE210}"/>
    <dgm:cxn modelId="{8BDB0C7F-E554-477B-B884-F537DF39CBCF}" type="presOf" srcId="{BC302A2D-BEB6-4C8A-B11D-EB5ED7EE6B8A}" destId="{6174028D-43BD-452C-8AEA-6D8DAEF29EE3}" srcOrd="0" destOrd="0" presId="urn:microsoft.com/office/officeart/2005/8/layout/list1"/>
    <dgm:cxn modelId="{752D24CF-8358-4893-8E80-51CBA38ACB12}" type="presOf" srcId="{D244E8C7-4144-4B6C-91A3-0006B4C13B16}" destId="{CD1066E1-B3FC-4A7E-AAF0-DB58BFA2CA8A}" srcOrd="0" destOrd="0" presId="urn:microsoft.com/office/officeart/2005/8/layout/list1"/>
    <dgm:cxn modelId="{77B777E7-CD62-4E58-B38C-109CADF49D9D}" type="presOf" srcId="{E0F1B3CC-12ED-45D5-B5A1-8431AA1E48D5}" destId="{2D720496-82C0-4538-98B8-F6E6912C0E00}" srcOrd="1" destOrd="0" presId="urn:microsoft.com/office/officeart/2005/8/layout/list1"/>
    <dgm:cxn modelId="{EC68C701-8681-4E74-8DF3-1369FA5664AE}" type="presParOf" srcId="{CD1066E1-B3FC-4A7E-AAF0-DB58BFA2CA8A}" destId="{8A6DA5B3-A862-4FC2-BC4A-CD54C59333E3}" srcOrd="0" destOrd="0" presId="urn:microsoft.com/office/officeart/2005/8/layout/list1"/>
    <dgm:cxn modelId="{419F1201-F728-40CB-8DC0-2C735FD1F3B5}" type="presParOf" srcId="{8A6DA5B3-A862-4FC2-BC4A-CD54C59333E3}" destId="{6174028D-43BD-452C-8AEA-6D8DAEF29EE3}" srcOrd="0" destOrd="0" presId="urn:microsoft.com/office/officeart/2005/8/layout/list1"/>
    <dgm:cxn modelId="{5F7D884B-55EA-4313-AEC5-A91F51F4AEEC}" type="presParOf" srcId="{8A6DA5B3-A862-4FC2-BC4A-CD54C59333E3}" destId="{71F138BE-9F4E-4E89-B36A-4D6FA311AACA}" srcOrd="1" destOrd="0" presId="urn:microsoft.com/office/officeart/2005/8/layout/list1"/>
    <dgm:cxn modelId="{ED51F2E1-1F87-4628-9DB0-23E1F9102BA0}" type="presParOf" srcId="{CD1066E1-B3FC-4A7E-AAF0-DB58BFA2CA8A}" destId="{8F22B353-DA30-4EFE-9F06-68AEEEEC342E}" srcOrd="1" destOrd="0" presId="urn:microsoft.com/office/officeart/2005/8/layout/list1"/>
    <dgm:cxn modelId="{56F3AE11-5FDD-4677-9D5C-9F6F51672AD4}" type="presParOf" srcId="{CD1066E1-B3FC-4A7E-AAF0-DB58BFA2CA8A}" destId="{5747D563-A621-44AE-8242-760C658F6599}" srcOrd="2" destOrd="0" presId="urn:microsoft.com/office/officeart/2005/8/layout/list1"/>
    <dgm:cxn modelId="{6E88417D-927C-43A1-A0D0-F2795175B145}" type="presParOf" srcId="{CD1066E1-B3FC-4A7E-AAF0-DB58BFA2CA8A}" destId="{14B5DBA2-6EB9-41BD-9A9F-FB766FE75D0E}" srcOrd="3" destOrd="0" presId="urn:microsoft.com/office/officeart/2005/8/layout/list1"/>
    <dgm:cxn modelId="{3FA5CFEA-ADCF-4E2A-8CF8-6DB3C81A9982}" type="presParOf" srcId="{CD1066E1-B3FC-4A7E-AAF0-DB58BFA2CA8A}" destId="{B592AFB0-B130-4943-AF5D-5A74C0DCC40A}" srcOrd="4" destOrd="0" presId="urn:microsoft.com/office/officeart/2005/8/layout/list1"/>
    <dgm:cxn modelId="{75CF77AB-1290-466B-8D5B-AE359B63B51A}" type="presParOf" srcId="{B592AFB0-B130-4943-AF5D-5A74C0DCC40A}" destId="{CBA9F7DC-C016-40B9-8783-1C804BDFEEA4}" srcOrd="0" destOrd="0" presId="urn:microsoft.com/office/officeart/2005/8/layout/list1"/>
    <dgm:cxn modelId="{C5C30632-B0A8-405B-97BC-0083D7C830DE}" type="presParOf" srcId="{B592AFB0-B130-4943-AF5D-5A74C0DCC40A}" destId="{2D720496-82C0-4538-98B8-F6E6912C0E00}" srcOrd="1" destOrd="0" presId="urn:microsoft.com/office/officeart/2005/8/layout/list1"/>
    <dgm:cxn modelId="{734E96FF-4B37-4D94-945A-E8D43679C9F7}" type="presParOf" srcId="{CD1066E1-B3FC-4A7E-AAF0-DB58BFA2CA8A}" destId="{86D222CB-3604-4EDC-BD3B-3096A7F49CC5}" srcOrd="5" destOrd="0" presId="urn:microsoft.com/office/officeart/2005/8/layout/list1"/>
    <dgm:cxn modelId="{0B595C33-8AC8-40DF-9617-7259FEA133D8}" type="presParOf" srcId="{CD1066E1-B3FC-4A7E-AAF0-DB58BFA2CA8A}" destId="{658D01D3-15EE-469A-9117-80E7885DC0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46477B-B225-4460-A27A-859E4C8E3B7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PE"/>
        </a:p>
      </dgm:t>
    </dgm:pt>
    <dgm:pt modelId="{40E15932-3349-4275-83DC-B5129EDFC2D9}">
      <dgm:prSet phldrT="[Texto]"/>
      <dgm:spPr/>
      <dgm:t>
        <a:bodyPr/>
        <a:lstStyle/>
        <a:p>
          <a:pPr algn="just"/>
          <a:r>
            <a:rPr lang="es-ES" dirty="0">
              <a:solidFill>
                <a:schemeClr val="tx1"/>
              </a:solidFill>
            </a:rPr>
            <a:t>El acompañamiento puede incluir tiempos después del horario regular, si es necesario, posible y se cuenta con los recursos para estructurarlos sobre todo en el caso de las y los estudiantes que no hayan logrado los aprendizajes mínimos esperados.</a:t>
          </a:r>
          <a:endParaRPr lang="es-PE" dirty="0">
            <a:solidFill>
              <a:schemeClr val="tx1"/>
            </a:solidFill>
          </a:endParaRPr>
        </a:p>
      </dgm:t>
    </dgm:pt>
    <dgm:pt modelId="{D72ABC72-B57B-4585-8062-0CCF8ED0CFEA}" type="parTrans" cxnId="{7D1F43E8-330A-41DE-A1B1-6EA457C56BA0}">
      <dgm:prSet/>
      <dgm:spPr/>
      <dgm:t>
        <a:bodyPr/>
        <a:lstStyle/>
        <a:p>
          <a:endParaRPr lang="es-PE">
            <a:solidFill>
              <a:schemeClr val="tx1"/>
            </a:solidFill>
          </a:endParaRPr>
        </a:p>
      </dgm:t>
    </dgm:pt>
    <dgm:pt modelId="{8E4FC089-F539-4469-9501-01CEEBE8D977}" type="sibTrans" cxnId="{7D1F43E8-330A-41DE-A1B1-6EA457C56BA0}">
      <dgm:prSet/>
      <dgm:spPr/>
      <dgm:t>
        <a:bodyPr/>
        <a:lstStyle/>
        <a:p>
          <a:endParaRPr lang="es-PE">
            <a:solidFill>
              <a:schemeClr val="tx1"/>
            </a:solidFill>
          </a:endParaRPr>
        </a:p>
      </dgm:t>
    </dgm:pt>
    <dgm:pt modelId="{885FB1B2-2552-4237-BA71-0A4AD8B966DC}">
      <dgm:prSet phldrT="[Texto]"/>
      <dgm:spPr/>
      <dgm:t>
        <a:bodyPr/>
        <a:lstStyle/>
        <a:p>
          <a:pPr algn="just"/>
          <a:r>
            <a:rPr lang="es-ES" dirty="0">
              <a:solidFill>
                <a:schemeClr val="tx1"/>
              </a:solidFill>
            </a:rPr>
            <a:t>Al finalizar cada grado, ameritan una especial atención a las y los estudiantes que, aun muestran un nivel “B” o “C” según sea grado intermedio o de final de ciclo. Cada IE debe determinar, de acuerdo con sus posibilidades y recursos, cómo establecer el acompañamiento o recuperación pedagógica al estudiante en el caso de los niveles de primaria y secundaria. Esta puede ser presencial o no presencial; en este último caso, puede ser a través de un portafolio o carpetas de trabajo físicas o digitales; o también mediante una evaluación de recuperación para la cual la IE brindará orientaciones sobre los aprendizajes que debe desarrollar el estudiante y en los cuales será evaluado.</a:t>
          </a:r>
          <a:endParaRPr lang="es-PE" dirty="0">
            <a:solidFill>
              <a:schemeClr val="tx1"/>
            </a:solidFill>
          </a:endParaRPr>
        </a:p>
      </dgm:t>
    </dgm:pt>
    <dgm:pt modelId="{238EC091-79D7-4717-B19A-93DEAFEA7EDB}" type="parTrans" cxnId="{48589B86-4416-4762-AB83-62B8E9B2DB70}">
      <dgm:prSet/>
      <dgm:spPr/>
      <dgm:t>
        <a:bodyPr/>
        <a:lstStyle/>
        <a:p>
          <a:endParaRPr lang="es-PE">
            <a:solidFill>
              <a:schemeClr val="tx1"/>
            </a:solidFill>
          </a:endParaRPr>
        </a:p>
      </dgm:t>
    </dgm:pt>
    <dgm:pt modelId="{176086B1-40FA-4B59-89AA-3EB567A00615}" type="sibTrans" cxnId="{48589B86-4416-4762-AB83-62B8E9B2DB70}">
      <dgm:prSet/>
      <dgm:spPr/>
      <dgm:t>
        <a:bodyPr/>
        <a:lstStyle/>
        <a:p>
          <a:endParaRPr lang="es-PE">
            <a:solidFill>
              <a:schemeClr val="tx1"/>
            </a:solidFill>
          </a:endParaRPr>
        </a:p>
      </dgm:t>
    </dgm:pt>
    <dgm:pt modelId="{8F7BCE1D-2A7F-47F5-BD9E-98C53F633CA8}" type="pres">
      <dgm:prSet presAssocID="{9C46477B-B225-4460-A27A-859E4C8E3B71}" presName="diagram" presStyleCnt="0">
        <dgm:presLayoutVars>
          <dgm:dir/>
          <dgm:resizeHandles val="exact"/>
        </dgm:presLayoutVars>
      </dgm:prSet>
      <dgm:spPr/>
    </dgm:pt>
    <dgm:pt modelId="{050FEF4E-37CB-4FB8-B928-D5791F6BE7A7}" type="pres">
      <dgm:prSet presAssocID="{40E15932-3349-4275-83DC-B5129EDFC2D9}" presName="node" presStyleLbl="node1" presStyleIdx="0" presStyleCnt="2" custScaleX="221331" custScaleY="56620">
        <dgm:presLayoutVars>
          <dgm:bulletEnabled val="1"/>
        </dgm:presLayoutVars>
      </dgm:prSet>
      <dgm:spPr/>
    </dgm:pt>
    <dgm:pt modelId="{10F6C7C6-CA05-4BD8-A80E-1AF48BFAD93C}" type="pres">
      <dgm:prSet presAssocID="{8E4FC089-F539-4469-9501-01CEEBE8D977}" presName="sibTrans" presStyleCnt="0"/>
      <dgm:spPr/>
    </dgm:pt>
    <dgm:pt modelId="{206ED849-0352-4807-A0A7-A884B0A09CD1}" type="pres">
      <dgm:prSet presAssocID="{885FB1B2-2552-4237-BA71-0A4AD8B966DC}" presName="node" presStyleLbl="node1" presStyleIdx="1" presStyleCnt="2" custScaleX="221331" custScaleY="120814" custLinFactNeighborX="621">
        <dgm:presLayoutVars>
          <dgm:bulletEnabled val="1"/>
        </dgm:presLayoutVars>
      </dgm:prSet>
      <dgm:spPr/>
    </dgm:pt>
  </dgm:ptLst>
  <dgm:cxnLst>
    <dgm:cxn modelId="{0CF5C404-19A4-47E5-90ED-CA107185FB1E}" type="presOf" srcId="{9C46477B-B225-4460-A27A-859E4C8E3B71}" destId="{8F7BCE1D-2A7F-47F5-BD9E-98C53F633CA8}" srcOrd="0" destOrd="0" presId="urn:microsoft.com/office/officeart/2005/8/layout/default"/>
    <dgm:cxn modelId="{13D56480-84B1-41A9-80CE-540025180E2D}" type="presOf" srcId="{885FB1B2-2552-4237-BA71-0A4AD8B966DC}" destId="{206ED849-0352-4807-A0A7-A884B0A09CD1}" srcOrd="0" destOrd="0" presId="urn:microsoft.com/office/officeart/2005/8/layout/default"/>
    <dgm:cxn modelId="{48589B86-4416-4762-AB83-62B8E9B2DB70}" srcId="{9C46477B-B225-4460-A27A-859E4C8E3B71}" destId="{885FB1B2-2552-4237-BA71-0A4AD8B966DC}" srcOrd="1" destOrd="0" parTransId="{238EC091-79D7-4717-B19A-93DEAFEA7EDB}" sibTransId="{176086B1-40FA-4B59-89AA-3EB567A00615}"/>
    <dgm:cxn modelId="{7D1F43E8-330A-41DE-A1B1-6EA457C56BA0}" srcId="{9C46477B-B225-4460-A27A-859E4C8E3B71}" destId="{40E15932-3349-4275-83DC-B5129EDFC2D9}" srcOrd="0" destOrd="0" parTransId="{D72ABC72-B57B-4585-8062-0CCF8ED0CFEA}" sibTransId="{8E4FC089-F539-4469-9501-01CEEBE8D977}"/>
    <dgm:cxn modelId="{F91575F1-626F-4BB3-BCC1-80812AAEB36C}" type="presOf" srcId="{40E15932-3349-4275-83DC-B5129EDFC2D9}" destId="{050FEF4E-37CB-4FB8-B928-D5791F6BE7A7}" srcOrd="0" destOrd="0" presId="urn:microsoft.com/office/officeart/2005/8/layout/default"/>
    <dgm:cxn modelId="{654EAC6E-1518-491F-8B5C-3F0DAEDE8AAC}" type="presParOf" srcId="{8F7BCE1D-2A7F-47F5-BD9E-98C53F633CA8}" destId="{050FEF4E-37CB-4FB8-B928-D5791F6BE7A7}" srcOrd="0" destOrd="0" presId="urn:microsoft.com/office/officeart/2005/8/layout/default"/>
    <dgm:cxn modelId="{A1E9D760-22C8-4E26-8BFB-A99B58931013}" type="presParOf" srcId="{8F7BCE1D-2A7F-47F5-BD9E-98C53F633CA8}" destId="{10F6C7C6-CA05-4BD8-A80E-1AF48BFAD93C}" srcOrd="1" destOrd="0" presId="urn:microsoft.com/office/officeart/2005/8/layout/default"/>
    <dgm:cxn modelId="{6C0A4E42-8D11-401A-A3D3-386F7DE0927A}" type="presParOf" srcId="{8F7BCE1D-2A7F-47F5-BD9E-98C53F633CA8}" destId="{206ED849-0352-4807-A0A7-A884B0A09CD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DFB8E9-4F71-42B9-A007-DD97EA5A1157}"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es-PE"/>
        </a:p>
      </dgm:t>
    </dgm:pt>
    <dgm:pt modelId="{2C6C9E52-1CC5-4084-B0FF-CDC20E61792A}">
      <dgm:prSet phldrT="[Texto]"/>
      <dgm:spPr/>
      <dgm:t>
        <a:bodyPr/>
        <a:lstStyle/>
        <a:p>
          <a:r>
            <a:rPr lang="es-ES" dirty="0">
              <a:solidFill>
                <a:schemeClr val="tx1"/>
              </a:solidFill>
            </a:rPr>
            <a:t>1.-Diagnosticar las necesidades</a:t>
          </a:r>
          <a:endParaRPr lang="es-PE" dirty="0">
            <a:solidFill>
              <a:schemeClr val="tx1"/>
            </a:solidFill>
          </a:endParaRPr>
        </a:p>
      </dgm:t>
    </dgm:pt>
    <dgm:pt modelId="{FE84F71D-2778-4636-88AF-8E8E953324F6}" type="parTrans" cxnId="{6C468A39-C7F8-45C8-88B0-88C88ECB5C1E}">
      <dgm:prSet/>
      <dgm:spPr/>
      <dgm:t>
        <a:bodyPr/>
        <a:lstStyle/>
        <a:p>
          <a:endParaRPr lang="es-PE">
            <a:solidFill>
              <a:schemeClr val="tx1"/>
            </a:solidFill>
          </a:endParaRPr>
        </a:p>
      </dgm:t>
    </dgm:pt>
    <dgm:pt modelId="{4266F944-2BB0-436E-AF58-965BB4360736}" type="sibTrans" cxnId="{6C468A39-C7F8-45C8-88B0-88C88ECB5C1E}">
      <dgm:prSet/>
      <dgm:spPr/>
      <dgm:t>
        <a:bodyPr/>
        <a:lstStyle/>
        <a:p>
          <a:endParaRPr lang="es-PE">
            <a:solidFill>
              <a:schemeClr val="tx1"/>
            </a:solidFill>
          </a:endParaRPr>
        </a:p>
      </dgm:t>
    </dgm:pt>
    <dgm:pt modelId="{6D70B32D-6F21-4670-81B6-49B999993037}">
      <dgm:prSet phldrT="[Texto]"/>
      <dgm:spPr/>
      <dgm:t>
        <a:bodyPr/>
        <a:lstStyle/>
        <a:p>
          <a:r>
            <a:rPr lang="es-ES" dirty="0">
              <a:solidFill>
                <a:schemeClr val="tx1"/>
              </a:solidFill>
            </a:rPr>
            <a:t>2.-Organizar la atención</a:t>
          </a:r>
          <a:endParaRPr lang="es-PE" dirty="0">
            <a:solidFill>
              <a:schemeClr val="tx1"/>
            </a:solidFill>
          </a:endParaRPr>
        </a:p>
      </dgm:t>
    </dgm:pt>
    <dgm:pt modelId="{EE7BF790-C7F0-4B2C-B47A-8530E2B87514}" type="parTrans" cxnId="{9BFB3A04-5CD0-4A32-8C79-3AE405E1A764}">
      <dgm:prSet/>
      <dgm:spPr/>
      <dgm:t>
        <a:bodyPr/>
        <a:lstStyle/>
        <a:p>
          <a:endParaRPr lang="es-PE">
            <a:solidFill>
              <a:schemeClr val="tx1"/>
            </a:solidFill>
          </a:endParaRPr>
        </a:p>
      </dgm:t>
    </dgm:pt>
    <dgm:pt modelId="{E17B83CD-8ADC-4BC6-B6D1-FAD571BAF676}" type="sibTrans" cxnId="{9BFB3A04-5CD0-4A32-8C79-3AE405E1A764}">
      <dgm:prSet/>
      <dgm:spPr/>
      <dgm:t>
        <a:bodyPr/>
        <a:lstStyle/>
        <a:p>
          <a:endParaRPr lang="es-PE">
            <a:solidFill>
              <a:schemeClr val="tx1"/>
            </a:solidFill>
          </a:endParaRPr>
        </a:p>
      </dgm:t>
    </dgm:pt>
    <dgm:pt modelId="{A97CBCCE-C546-49D7-B659-925DF03F2E51}">
      <dgm:prSet phldrT="[Texto]"/>
      <dgm:spPr/>
      <dgm:t>
        <a:bodyPr/>
        <a:lstStyle/>
        <a:p>
          <a:r>
            <a:rPr lang="es-ES" dirty="0">
              <a:solidFill>
                <a:schemeClr val="tx1"/>
              </a:solidFill>
            </a:rPr>
            <a:t>3.-Planificar las acciones</a:t>
          </a:r>
          <a:endParaRPr lang="es-PE" dirty="0">
            <a:solidFill>
              <a:schemeClr val="tx1"/>
            </a:solidFill>
          </a:endParaRPr>
        </a:p>
      </dgm:t>
    </dgm:pt>
    <dgm:pt modelId="{93009FF8-CD22-420D-AA58-2883531EC903}" type="parTrans" cxnId="{C722B2A4-D5EA-4DAA-919B-17EA567888CE}">
      <dgm:prSet/>
      <dgm:spPr/>
      <dgm:t>
        <a:bodyPr/>
        <a:lstStyle/>
        <a:p>
          <a:endParaRPr lang="es-PE">
            <a:solidFill>
              <a:schemeClr val="tx1"/>
            </a:solidFill>
          </a:endParaRPr>
        </a:p>
      </dgm:t>
    </dgm:pt>
    <dgm:pt modelId="{31778E2C-919F-4FAD-B2E2-644FF0FF3BF2}" type="sibTrans" cxnId="{C722B2A4-D5EA-4DAA-919B-17EA567888CE}">
      <dgm:prSet/>
      <dgm:spPr/>
      <dgm:t>
        <a:bodyPr/>
        <a:lstStyle/>
        <a:p>
          <a:endParaRPr lang="es-PE">
            <a:solidFill>
              <a:schemeClr val="tx1"/>
            </a:solidFill>
          </a:endParaRPr>
        </a:p>
      </dgm:t>
    </dgm:pt>
    <dgm:pt modelId="{CEAD1975-1E2A-45B1-B2A5-941B33E1DEE3}">
      <dgm:prSet phldrT="[Texto]"/>
      <dgm:spPr/>
      <dgm:t>
        <a:bodyPr/>
        <a:lstStyle/>
        <a:p>
          <a:r>
            <a:rPr lang="es-ES" dirty="0">
              <a:solidFill>
                <a:schemeClr val="tx1"/>
              </a:solidFill>
            </a:rPr>
            <a:t>4.-Implementar las acciones</a:t>
          </a:r>
          <a:endParaRPr lang="es-PE" dirty="0">
            <a:solidFill>
              <a:schemeClr val="tx1"/>
            </a:solidFill>
          </a:endParaRPr>
        </a:p>
      </dgm:t>
    </dgm:pt>
    <dgm:pt modelId="{F16FD67C-F3CB-400D-9CC3-5B34EA03CBA2}" type="parTrans" cxnId="{8FDD43F2-65D5-4966-8E1F-B177FDC3B4F3}">
      <dgm:prSet/>
      <dgm:spPr/>
      <dgm:t>
        <a:bodyPr/>
        <a:lstStyle/>
        <a:p>
          <a:endParaRPr lang="es-PE">
            <a:solidFill>
              <a:schemeClr val="tx1"/>
            </a:solidFill>
          </a:endParaRPr>
        </a:p>
      </dgm:t>
    </dgm:pt>
    <dgm:pt modelId="{E959B3B7-D683-401B-90C9-2FE2C1AF3E76}" type="sibTrans" cxnId="{8FDD43F2-65D5-4966-8E1F-B177FDC3B4F3}">
      <dgm:prSet/>
      <dgm:spPr/>
      <dgm:t>
        <a:bodyPr/>
        <a:lstStyle/>
        <a:p>
          <a:endParaRPr lang="es-PE">
            <a:solidFill>
              <a:schemeClr val="tx1"/>
            </a:solidFill>
          </a:endParaRPr>
        </a:p>
      </dgm:t>
    </dgm:pt>
    <dgm:pt modelId="{7D48583D-76F0-4C61-A3B2-FB8767DFD6C8}" type="pres">
      <dgm:prSet presAssocID="{11DFB8E9-4F71-42B9-A007-DD97EA5A1157}" presName="Name0" presStyleCnt="0">
        <dgm:presLayoutVars>
          <dgm:dir/>
          <dgm:resizeHandles val="exact"/>
        </dgm:presLayoutVars>
      </dgm:prSet>
      <dgm:spPr/>
    </dgm:pt>
    <dgm:pt modelId="{68921AEF-8F1D-472D-BA27-DAC4DF850BED}" type="pres">
      <dgm:prSet presAssocID="{11DFB8E9-4F71-42B9-A007-DD97EA5A1157}" presName="cycle" presStyleCnt="0"/>
      <dgm:spPr/>
    </dgm:pt>
    <dgm:pt modelId="{DD31B25C-D1DB-44C3-8B4F-AB8EBF60254F}" type="pres">
      <dgm:prSet presAssocID="{2C6C9E52-1CC5-4084-B0FF-CDC20E61792A}" presName="nodeFirstNode" presStyleLbl="node1" presStyleIdx="0" presStyleCnt="4">
        <dgm:presLayoutVars>
          <dgm:bulletEnabled val="1"/>
        </dgm:presLayoutVars>
      </dgm:prSet>
      <dgm:spPr/>
    </dgm:pt>
    <dgm:pt modelId="{B477E7C2-82F8-422E-9C28-D01B8E36A2FC}" type="pres">
      <dgm:prSet presAssocID="{4266F944-2BB0-436E-AF58-965BB4360736}" presName="sibTransFirstNode" presStyleLbl="bgShp" presStyleIdx="0" presStyleCnt="1"/>
      <dgm:spPr/>
    </dgm:pt>
    <dgm:pt modelId="{83F615C9-C94C-4B4D-AC5B-AB944063A7BA}" type="pres">
      <dgm:prSet presAssocID="{6D70B32D-6F21-4670-81B6-49B999993037}" presName="nodeFollowingNodes" presStyleLbl="node1" presStyleIdx="1" presStyleCnt="4">
        <dgm:presLayoutVars>
          <dgm:bulletEnabled val="1"/>
        </dgm:presLayoutVars>
      </dgm:prSet>
      <dgm:spPr/>
    </dgm:pt>
    <dgm:pt modelId="{24460F1F-FA30-457E-AD34-7471642534D3}" type="pres">
      <dgm:prSet presAssocID="{A97CBCCE-C546-49D7-B659-925DF03F2E51}" presName="nodeFollowingNodes" presStyleLbl="node1" presStyleIdx="2" presStyleCnt="4">
        <dgm:presLayoutVars>
          <dgm:bulletEnabled val="1"/>
        </dgm:presLayoutVars>
      </dgm:prSet>
      <dgm:spPr/>
    </dgm:pt>
    <dgm:pt modelId="{19963C1F-2C89-4AC5-A9CC-48DB707DE98E}" type="pres">
      <dgm:prSet presAssocID="{CEAD1975-1E2A-45B1-B2A5-941B33E1DEE3}" presName="nodeFollowingNodes" presStyleLbl="node1" presStyleIdx="3" presStyleCnt="4">
        <dgm:presLayoutVars>
          <dgm:bulletEnabled val="1"/>
        </dgm:presLayoutVars>
      </dgm:prSet>
      <dgm:spPr/>
    </dgm:pt>
  </dgm:ptLst>
  <dgm:cxnLst>
    <dgm:cxn modelId="{9BFB3A04-5CD0-4A32-8C79-3AE405E1A764}" srcId="{11DFB8E9-4F71-42B9-A007-DD97EA5A1157}" destId="{6D70B32D-6F21-4670-81B6-49B999993037}" srcOrd="1" destOrd="0" parTransId="{EE7BF790-C7F0-4B2C-B47A-8530E2B87514}" sibTransId="{E17B83CD-8ADC-4BC6-B6D1-FAD571BAF676}"/>
    <dgm:cxn modelId="{D48B342D-2071-4B83-A882-02DF01E32C5C}" type="presOf" srcId="{CEAD1975-1E2A-45B1-B2A5-941B33E1DEE3}" destId="{19963C1F-2C89-4AC5-A9CC-48DB707DE98E}" srcOrd="0" destOrd="0" presId="urn:microsoft.com/office/officeart/2005/8/layout/cycle3"/>
    <dgm:cxn modelId="{6C468A39-C7F8-45C8-88B0-88C88ECB5C1E}" srcId="{11DFB8E9-4F71-42B9-A007-DD97EA5A1157}" destId="{2C6C9E52-1CC5-4084-B0FF-CDC20E61792A}" srcOrd="0" destOrd="0" parTransId="{FE84F71D-2778-4636-88AF-8E8E953324F6}" sibTransId="{4266F944-2BB0-436E-AF58-965BB4360736}"/>
    <dgm:cxn modelId="{EE9EEC91-6DE4-4117-B0EC-E7E5E5D6F416}" type="presOf" srcId="{2C6C9E52-1CC5-4084-B0FF-CDC20E61792A}" destId="{DD31B25C-D1DB-44C3-8B4F-AB8EBF60254F}" srcOrd="0" destOrd="0" presId="urn:microsoft.com/office/officeart/2005/8/layout/cycle3"/>
    <dgm:cxn modelId="{E8769AA0-37C6-4E05-B520-1A7CE03FE899}" type="presOf" srcId="{4266F944-2BB0-436E-AF58-965BB4360736}" destId="{B477E7C2-82F8-422E-9C28-D01B8E36A2FC}" srcOrd="0" destOrd="0" presId="urn:microsoft.com/office/officeart/2005/8/layout/cycle3"/>
    <dgm:cxn modelId="{C722B2A4-D5EA-4DAA-919B-17EA567888CE}" srcId="{11DFB8E9-4F71-42B9-A007-DD97EA5A1157}" destId="{A97CBCCE-C546-49D7-B659-925DF03F2E51}" srcOrd="2" destOrd="0" parTransId="{93009FF8-CD22-420D-AA58-2883531EC903}" sibTransId="{31778E2C-919F-4FAD-B2E2-644FF0FF3BF2}"/>
    <dgm:cxn modelId="{2A1B66C0-4F28-4558-A039-5CFD995776A7}" type="presOf" srcId="{11DFB8E9-4F71-42B9-A007-DD97EA5A1157}" destId="{7D48583D-76F0-4C61-A3B2-FB8767DFD6C8}" srcOrd="0" destOrd="0" presId="urn:microsoft.com/office/officeart/2005/8/layout/cycle3"/>
    <dgm:cxn modelId="{8FDD43F2-65D5-4966-8E1F-B177FDC3B4F3}" srcId="{11DFB8E9-4F71-42B9-A007-DD97EA5A1157}" destId="{CEAD1975-1E2A-45B1-B2A5-941B33E1DEE3}" srcOrd="3" destOrd="0" parTransId="{F16FD67C-F3CB-400D-9CC3-5B34EA03CBA2}" sibTransId="{E959B3B7-D683-401B-90C9-2FE2C1AF3E76}"/>
    <dgm:cxn modelId="{C2E6A6FA-2652-4BD1-B50E-10F2231AF749}" type="presOf" srcId="{6D70B32D-6F21-4670-81B6-49B999993037}" destId="{83F615C9-C94C-4B4D-AC5B-AB944063A7BA}" srcOrd="0" destOrd="0" presId="urn:microsoft.com/office/officeart/2005/8/layout/cycle3"/>
    <dgm:cxn modelId="{9C466FFB-D26D-4D3A-90F0-71B230BDDBC3}" type="presOf" srcId="{A97CBCCE-C546-49D7-B659-925DF03F2E51}" destId="{24460F1F-FA30-457E-AD34-7471642534D3}" srcOrd="0" destOrd="0" presId="urn:microsoft.com/office/officeart/2005/8/layout/cycle3"/>
    <dgm:cxn modelId="{F8E9DE59-72AC-4559-A29A-0F10AAB28288}" type="presParOf" srcId="{7D48583D-76F0-4C61-A3B2-FB8767DFD6C8}" destId="{68921AEF-8F1D-472D-BA27-DAC4DF850BED}" srcOrd="0" destOrd="0" presId="urn:microsoft.com/office/officeart/2005/8/layout/cycle3"/>
    <dgm:cxn modelId="{3F054875-1366-4971-81FC-76353CFA40CE}" type="presParOf" srcId="{68921AEF-8F1D-472D-BA27-DAC4DF850BED}" destId="{DD31B25C-D1DB-44C3-8B4F-AB8EBF60254F}" srcOrd="0" destOrd="0" presId="urn:microsoft.com/office/officeart/2005/8/layout/cycle3"/>
    <dgm:cxn modelId="{7687F4B8-B4FE-4043-BB8A-7076911A9284}" type="presParOf" srcId="{68921AEF-8F1D-472D-BA27-DAC4DF850BED}" destId="{B477E7C2-82F8-422E-9C28-D01B8E36A2FC}" srcOrd="1" destOrd="0" presId="urn:microsoft.com/office/officeart/2005/8/layout/cycle3"/>
    <dgm:cxn modelId="{59C29F2B-5C17-4D29-988B-07ABEC1AB97A}" type="presParOf" srcId="{68921AEF-8F1D-472D-BA27-DAC4DF850BED}" destId="{83F615C9-C94C-4B4D-AC5B-AB944063A7BA}" srcOrd="2" destOrd="0" presId="urn:microsoft.com/office/officeart/2005/8/layout/cycle3"/>
    <dgm:cxn modelId="{893D2DF3-5761-4D1C-A90B-7EA67E5D5DD4}" type="presParOf" srcId="{68921AEF-8F1D-472D-BA27-DAC4DF850BED}" destId="{24460F1F-FA30-457E-AD34-7471642534D3}" srcOrd="3" destOrd="0" presId="urn:microsoft.com/office/officeart/2005/8/layout/cycle3"/>
    <dgm:cxn modelId="{5962BD19-8D19-4B03-B030-7D726B15B7FD}" type="presParOf" srcId="{68921AEF-8F1D-472D-BA27-DAC4DF850BED}" destId="{19963C1F-2C89-4AC5-A9CC-48DB707DE98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847848-2F9F-4D85-996B-8524CD87881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PE"/>
        </a:p>
      </dgm:t>
    </dgm:pt>
    <dgm:pt modelId="{0A1E41B0-5AE1-407A-AF2A-8CB593C36E1B}">
      <dgm:prSet phldrT="[Texto]" custT="1"/>
      <dgm:spPr/>
      <dgm:t>
        <a:bodyPr/>
        <a:lstStyle/>
        <a:p>
          <a:r>
            <a:rPr lang="es-ES" sz="1800" dirty="0">
              <a:solidFill>
                <a:schemeClr val="tx1"/>
              </a:solidFill>
            </a:rPr>
            <a:t>- Precaria situación económica de las familias</a:t>
          </a:r>
          <a:endParaRPr lang="es-PE" sz="1800" dirty="0">
            <a:solidFill>
              <a:schemeClr val="tx1"/>
            </a:solidFill>
          </a:endParaRPr>
        </a:p>
      </dgm:t>
    </dgm:pt>
    <dgm:pt modelId="{DFE88522-3503-455B-AC97-2CBFB53D0A76}" type="parTrans" cxnId="{97F563DC-7BC3-457B-A096-9A58BA9066C2}">
      <dgm:prSet/>
      <dgm:spPr/>
      <dgm:t>
        <a:bodyPr/>
        <a:lstStyle/>
        <a:p>
          <a:endParaRPr lang="es-PE" sz="1800">
            <a:solidFill>
              <a:schemeClr val="tx1"/>
            </a:solidFill>
          </a:endParaRPr>
        </a:p>
      </dgm:t>
    </dgm:pt>
    <dgm:pt modelId="{87E240B7-CDDC-43E3-BA71-4A3620C7756D}" type="sibTrans" cxnId="{97F563DC-7BC3-457B-A096-9A58BA9066C2}">
      <dgm:prSet/>
      <dgm:spPr/>
      <dgm:t>
        <a:bodyPr/>
        <a:lstStyle/>
        <a:p>
          <a:endParaRPr lang="es-PE" sz="1800">
            <a:solidFill>
              <a:schemeClr val="tx1"/>
            </a:solidFill>
          </a:endParaRPr>
        </a:p>
      </dgm:t>
    </dgm:pt>
    <dgm:pt modelId="{D8F639F5-00D3-4462-843E-4B7D50D49E2B}">
      <dgm:prSet phldrT="[Texto]" custT="1"/>
      <dgm:spPr/>
      <dgm:t>
        <a:bodyPr/>
        <a:lstStyle/>
        <a:p>
          <a:r>
            <a:rPr lang="es-ES" sz="1800" dirty="0">
              <a:solidFill>
                <a:schemeClr val="tx1"/>
              </a:solidFill>
            </a:rPr>
            <a:t>- Limitadas expectativas sobre la educación</a:t>
          </a:r>
          <a:endParaRPr lang="es-PE" sz="1800" dirty="0">
            <a:solidFill>
              <a:schemeClr val="tx1"/>
            </a:solidFill>
          </a:endParaRPr>
        </a:p>
      </dgm:t>
    </dgm:pt>
    <dgm:pt modelId="{6382471C-7EDC-48B1-914A-D215A8F8C51A}" type="parTrans" cxnId="{456502D1-E1FD-4E7F-B295-BCCB57F36003}">
      <dgm:prSet/>
      <dgm:spPr/>
      <dgm:t>
        <a:bodyPr/>
        <a:lstStyle/>
        <a:p>
          <a:endParaRPr lang="es-PE" sz="1800">
            <a:solidFill>
              <a:schemeClr val="tx1"/>
            </a:solidFill>
          </a:endParaRPr>
        </a:p>
      </dgm:t>
    </dgm:pt>
    <dgm:pt modelId="{5414D372-9BE0-476A-A2D2-11558D9BB907}" type="sibTrans" cxnId="{456502D1-E1FD-4E7F-B295-BCCB57F36003}">
      <dgm:prSet/>
      <dgm:spPr/>
      <dgm:t>
        <a:bodyPr/>
        <a:lstStyle/>
        <a:p>
          <a:endParaRPr lang="es-PE" sz="1800">
            <a:solidFill>
              <a:schemeClr val="tx1"/>
            </a:solidFill>
          </a:endParaRPr>
        </a:p>
      </dgm:t>
    </dgm:pt>
    <dgm:pt modelId="{B4818A60-595C-489A-993C-9DDCE1B1D089}">
      <dgm:prSet phldrT="[Texto]" custT="1"/>
      <dgm:spPr/>
      <dgm:t>
        <a:bodyPr/>
        <a:lstStyle/>
        <a:p>
          <a:r>
            <a:rPr lang="es-ES" sz="1800" dirty="0">
              <a:solidFill>
                <a:schemeClr val="tx1"/>
              </a:solidFill>
            </a:rPr>
            <a:t>- Escaso apoyo familiar al proceso educativo</a:t>
          </a:r>
          <a:endParaRPr lang="es-PE" sz="1800" dirty="0">
            <a:solidFill>
              <a:schemeClr val="tx1"/>
            </a:solidFill>
          </a:endParaRPr>
        </a:p>
      </dgm:t>
    </dgm:pt>
    <dgm:pt modelId="{BE770E9A-9ABA-46BC-992D-17F583B72FEA}" type="parTrans" cxnId="{6E45A0C2-33B7-43F0-9BA7-7C31FA9CFE9B}">
      <dgm:prSet/>
      <dgm:spPr/>
      <dgm:t>
        <a:bodyPr/>
        <a:lstStyle/>
        <a:p>
          <a:endParaRPr lang="es-PE" sz="1800">
            <a:solidFill>
              <a:schemeClr val="tx1"/>
            </a:solidFill>
          </a:endParaRPr>
        </a:p>
      </dgm:t>
    </dgm:pt>
    <dgm:pt modelId="{3625C749-72E4-4764-9E77-B754EF60C663}" type="sibTrans" cxnId="{6E45A0C2-33B7-43F0-9BA7-7C31FA9CFE9B}">
      <dgm:prSet/>
      <dgm:spPr/>
      <dgm:t>
        <a:bodyPr/>
        <a:lstStyle/>
        <a:p>
          <a:endParaRPr lang="es-PE" sz="1800">
            <a:solidFill>
              <a:schemeClr val="tx1"/>
            </a:solidFill>
          </a:endParaRPr>
        </a:p>
      </dgm:t>
    </dgm:pt>
    <dgm:pt modelId="{19FF223E-290D-43F3-B0C0-BD6F939C1A03}">
      <dgm:prSet phldrT="[Texto]" custT="1"/>
      <dgm:spPr/>
      <dgm:t>
        <a:bodyPr/>
        <a:lstStyle/>
        <a:p>
          <a:r>
            <a:rPr lang="es-ES" sz="1800" dirty="0">
              <a:solidFill>
                <a:schemeClr val="tx1"/>
              </a:solidFill>
            </a:rPr>
            <a:t>- Violencia escolar e intrafamiliar</a:t>
          </a:r>
          <a:endParaRPr lang="es-PE" sz="1800" dirty="0">
            <a:solidFill>
              <a:schemeClr val="tx1"/>
            </a:solidFill>
          </a:endParaRPr>
        </a:p>
      </dgm:t>
    </dgm:pt>
    <dgm:pt modelId="{286CADBF-1C76-4B44-A1F7-37CBD757E389}" type="parTrans" cxnId="{B08C4844-7AD5-45D1-9085-E8A1107642D0}">
      <dgm:prSet/>
      <dgm:spPr/>
      <dgm:t>
        <a:bodyPr/>
        <a:lstStyle/>
        <a:p>
          <a:endParaRPr lang="es-PE" sz="1800">
            <a:solidFill>
              <a:schemeClr val="tx1"/>
            </a:solidFill>
          </a:endParaRPr>
        </a:p>
      </dgm:t>
    </dgm:pt>
    <dgm:pt modelId="{021D940C-F201-40A8-8DE5-87371FC32D28}" type="sibTrans" cxnId="{B08C4844-7AD5-45D1-9085-E8A1107642D0}">
      <dgm:prSet/>
      <dgm:spPr/>
      <dgm:t>
        <a:bodyPr/>
        <a:lstStyle/>
        <a:p>
          <a:endParaRPr lang="es-PE" sz="1800">
            <a:solidFill>
              <a:schemeClr val="tx1"/>
            </a:solidFill>
          </a:endParaRPr>
        </a:p>
      </dgm:t>
    </dgm:pt>
    <dgm:pt modelId="{105E0E05-C852-48FF-AADD-FC504CB0B72A}">
      <dgm:prSet phldrT="[Texto]" custT="1"/>
      <dgm:spPr/>
      <dgm:t>
        <a:bodyPr/>
        <a:lstStyle/>
        <a:p>
          <a:r>
            <a:rPr lang="es-ES" sz="1800">
              <a:solidFill>
                <a:schemeClr val="tx1"/>
              </a:solidFill>
            </a:rPr>
            <a:t>- Dificultades para mantener la comunicación con la o el estudiante y su familia</a:t>
          </a:r>
          <a:endParaRPr lang="es-PE" sz="1800" dirty="0">
            <a:solidFill>
              <a:schemeClr val="tx1"/>
            </a:solidFill>
          </a:endParaRPr>
        </a:p>
      </dgm:t>
    </dgm:pt>
    <dgm:pt modelId="{B5AE90E8-F67B-46D3-819C-D52851C53E11}" type="parTrans" cxnId="{D0DD1317-0238-4CE3-B91B-AB7DBD5D656D}">
      <dgm:prSet/>
      <dgm:spPr/>
      <dgm:t>
        <a:bodyPr/>
        <a:lstStyle/>
        <a:p>
          <a:endParaRPr lang="es-PE" sz="1800">
            <a:solidFill>
              <a:schemeClr val="tx1"/>
            </a:solidFill>
          </a:endParaRPr>
        </a:p>
      </dgm:t>
    </dgm:pt>
    <dgm:pt modelId="{8F2403A4-CB8F-425D-BDD2-5A24294D9C05}" type="sibTrans" cxnId="{D0DD1317-0238-4CE3-B91B-AB7DBD5D656D}">
      <dgm:prSet/>
      <dgm:spPr/>
      <dgm:t>
        <a:bodyPr/>
        <a:lstStyle/>
        <a:p>
          <a:endParaRPr lang="es-PE" sz="1800">
            <a:solidFill>
              <a:schemeClr val="tx1"/>
            </a:solidFill>
          </a:endParaRPr>
        </a:p>
      </dgm:t>
    </dgm:pt>
    <dgm:pt modelId="{31208DA5-315C-492E-81D7-938DB8CE585A}">
      <dgm:prSet custT="1"/>
      <dgm:spPr/>
      <dgm:t>
        <a:bodyPr/>
        <a:lstStyle/>
        <a:p>
          <a:r>
            <a:rPr lang="es-ES" sz="1800">
              <a:solidFill>
                <a:schemeClr val="tx1"/>
              </a:solidFill>
            </a:rPr>
            <a:t>- Condiciones de mayor vulnerabilidad: necesidades educativas especiales asociadas a discapacidad o brecha de género.</a:t>
          </a:r>
          <a:endParaRPr lang="es-ES" sz="1800" dirty="0">
            <a:solidFill>
              <a:schemeClr val="tx1"/>
            </a:solidFill>
          </a:endParaRPr>
        </a:p>
      </dgm:t>
    </dgm:pt>
    <dgm:pt modelId="{C0B271A3-4148-46D6-9017-8B4A01A4333C}" type="parTrans" cxnId="{8B5321AB-FBC8-4ADF-8F24-28B5A03F170D}">
      <dgm:prSet/>
      <dgm:spPr/>
      <dgm:t>
        <a:bodyPr/>
        <a:lstStyle/>
        <a:p>
          <a:endParaRPr lang="es-PE" sz="1800">
            <a:solidFill>
              <a:schemeClr val="tx1"/>
            </a:solidFill>
          </a:endParaRPr>
        </a:p>
      </dgm:t>
    </dgm:pt>
    <dgm:pt modelId="{E20EC631-9394-4AD6-AE02-9D1E3E44CE57}" type="sibTrans" cxnId="{8B5321AB-FBC8-4ADF-8F24-28B5A03F170D}">
      <dgm:prSet/>
      <dgm:spPr/>
      <dgm:t>
        <a:bodyPr/>
        <a:lstStyle/>
        <a:p>
          <a:endParaRPr lang="es-PE" sz="1800">
            <a:solidFill>
              <a:schemeClr val="tx1"/>
            </a:solidFill>
          </a:endParaRPr>
        </a:p>
      </dgm:t>
    </dgm:pt>
    <dgm:pt modelId="{C7D6C934-40E3-4C9E-A8FE-449880996320}">
      <dgm:prSet custT="1"/>
      <dgm:spPr/>
      <dgm:t>
        <a:bodyPr/>
        <a:lstStyle/>
        <a:p>
          <a:r>
            <a:rPr lang="es-ES" sz="1800">
              <a:solidFill>
                <a:schemeClr val="tx1"/>
              </a:solidFill>
            </a:rPr>
            <a:t>- Estado emocional vulnerable, por causas externas reales o internas de carácter psicológico.</a:t>
          </a:r>
          <a:endParaRPr lang="es-PE" sz="1800" dirty="0">
            <a:solidFill>
              <a:schemeClr val="tx1"/>
            </a:solidFill>
          </a:endParaRPr>
        </a:p>
      </dgm:t>
    </dgm:pt>
    <dgm:pt modelId="{E96CC141-0112-452C-B46D-1108F6B8D406}" type="parTrans" cxnId="{34974175-458A-4919-BB13-A39D6DB3CCE2}">
      <dgm:prSet/>
      <dgm:spPr/>
      <dgm:t>
        <a:bodyPr/>
        <a:lstStyle/>
        <a:p>
          <a:endParaRPr lang="es-PE" sz="1800">
            <a:solidFill>
              <a:schemeClr val="tx1"/>
            </a:solidFill>
          </a:endParaRPr>
        </a:p>
      </dgm:t>
    </dgm:pt>
    <dgm:pt modelId="{12190202-379B-47A7-A7CF-CCCD96770089}" type="sibTrans" cxnId="{34974175-458A-4919-BB13-A39D6DB3CCE2}">
      <dgm:prSet/>
      <dgm:spPr/>
      <dgm:t>
        <a:bodyPr/>
        <a:lstStyle/>
        <a:p>
          <a:endParaRPr lang="es-PE" sz="1800">
            <a:solidFill>
              <a:schemeClr val="tx1"/>
            </a:solidFill>
          </a:endParaRPr>
        </a:p>
      </dgm:t>
    </dgm:pt>
    <dgm:pt modelId="{CA304116-5F35-4CE9-B732-FAB1E3D519B1}" type="pres">
      <dgm:prSet presAssocID="{3C847848-2F9F-4D85-996B-8524CD878818}" presName="linear" presStyleCnt="0">
        <dgm:presLayoutVars>
          <dgm:dir/>
          <dgm:animLvl val="lvl"/>
          <dgm:resizeHandles val="exact"/>
        </dgm:presLayoutVars>
      </dgm:prSet>
      <dgm:spPr/>
    </dgm:pt>
    <dgm:pt modelId="{B463AC97-98DC-45FE-9FE4-3B55CCCDC9A0}" type="pres">
      <dgm:prSet presAssocID="{0A1E41B0-5AE1-407A-AF2A-8CB593C36E1B}" presName="parentLin" presStyleCnt="0"/>
      <dgm:spPr/>
    </dgm:pt>
    <dgm:pt modelId="{E85F2B49-7598-4F2C-9ACE-A41E2A753108}" type="pres">
      <dgm:prSet presAssocID="{0A1E41B0-5AE1-407A-AF2A-8CB593C36E1B}" presName="parentLeftMargin" presStyleLbl="node1" presStyleIdx="0" presStyleCnt="7"/>
      <dgm:spPr/>
    </dgm:pt>
    <dgm:pt modelId="{B9BBC86D-A3E3-4F18-9D4E-D1A581CFDD84}" type="pres">
      <dgm:prSet presAssocID="{0A1E41B0-5AE1-407A-AF2A-8CB593C36E1B}" presName="parentText" presStyleLbl="node1" presStyleIdx="0" presStyleCnt="7" custScaleX="139195">
        <dgm:presLayoutVars>
          <dgm:chMax val="0"/>
          <dgm:bulletEnabled val="1"/>
        </dgm:presLayoutVars>
      </dgm:prSet>
      <dgm:spPr/>
    </dgm:pt>
    <dgm:pt modelId="{9CD07E99-96CD-47CF-95EA-53BD5F33671E}" type="pres">
      <dgm:prSet presAssocID="{0A1E41B0-5AE1-407A-AF2A-8CB593C36E1B}" presName="negativeSpace" presStyleCnt="0"/>
      <dgm:spPr/>
    </dgm:pt>
    <dgm:pt modelId="{B3D02372-8744-41C8-8F32-57C7F3521902}" type="pres">
      <dgm:prSet presAssocID="{0A1E41B0-5AE1-407A-AF2A-8CB593C36E1B}" presName="childText" presStyleLbl="conFgAcc1" presStyleIdx="0" presStyleCnt="7">
        <dgm:presLayoutVars>
          <dgm:bulletEnabled val="1"/>
        </dgm:presLayoutVars>
      </dgm:prSet>
      <dgm:spPr/>
    </dgm:pt>
    <dgm:pt modelId="{D157FCB3-9EF4-453B-88C7-A70CB087075F}" type="pres">
      <dgm:prSet presAssocID="{87E240B7-CDDC-43E3-BA71-4A3620C7756D}" presName="spaceBetweenRectangles" presStyleCnt="0"/>
      <dgm:spPr/>
    </dgm:pt>
    <dgm:pt modelId="{BB7CE733-7733-400D-B41D-6ADDF71EF54C}" type="pres">
      <dgm:prSet presAssocID="{D8F639F5-00D3-4462-843E-4B7D50D49E2B}" presName="parentLin" presStyleCnt="0"/>
      <dgm:spPr/>
    </dgm:pt>
    <dgm:pt modelId="{D1F5D432-FEA3-4B58-89F8-5B2D9DED2C15}" type="pres">
      <dgm:prSet presAssocID="{D8F639F5-00D3-4462-843E-4B7D50D49E2B}" presName="parentLeftMargin" presStyleLbl="node1" presStyleIdx="0" presStyleCnt="7"/>
      <dgm:spPr/>
    </dgm:pt>
    <dgm:pt modelId="{B5576683-DED2-41D1-BAC6-6A2C04ABBAE1}" type="pres">
      <dgm:prSet presAssocID="{D8F639F5-00D3-4462-843E-4B7D50D49E2B}" presName="parentText" presStyleLbl="node1" presStyleIdx="1" presStyleCnt="7" custScaleX="139195">
        <dgm:presLayoutVars>
          <dgm:chMax val="0"/>
          <dgm:bulletEnabled val="1"/>
        </dgm:presLayoutVars>
      </dgm:prSet>
      <dgm:spPr/>
    </dgm:pt>
    <dgm:pt modelId="{E7DD68DE-4CCC-4D62-AB79-0E06CABABAA3}" type="pres">
      <dgm:prSet presAssocID="{D8F639F5-00D3-4462-843E-4B7D50D49E2B}" presName="negativeSpace" presStyleCnt="0"/>
      <dgm:spPr/>
    </dgm:pt>
    <dgm:pt modelId="{E197868E-DDAD-45F2-AE37-6DA99033AC93}" type="pres">
      <dgm:prSet presAssocID="{D8F639F5-00D3-4462-843E-4B7D50D49E2B}" presName="childText" presStyleLbl="conFgAcc1" presStyleIdx="1" presStyleCnt="7">
        <dgm:presLayoutVars>
          <dgm:bulletEnabled val="1"/>
        </dgm:presLayoutVars>
      </dgm:prSet>
      <dgm:spPr/>
    </dgm:pt>
    <dgm:pt modelId="{8E4D1420-ADC1-4F8B-8C3B-C072287B5A25}" type="pres">
      <dgm:prSet presAssocID="{5414D372-9BE0-476A-A2D2-11558D9BB907}" presName="spaceBetweenRectangles" presStyleCnt="0"/>
      <dgm:spPr/>
    </dgm:pt>
    <dgm:pt modelId="{A70B37F4-1B7F-4EA7-B452-6EF1E6CDCAD9}" type="pres">
      <dgm:prSet presAssocID="{B4818A60-595C-489A-993C-9DDCE1B1D089}" presName="parentLin" presStyleCnt="0"/>
      <dgm:spPr/>
    </dgm:pt>
    <dgm:pt modelId="{655FD9BC-3C7E-4167-B28D-66ADEEABEE02}" type="pres">
      <dgm:prSet presAssocID="{B4818A60-595C-489A-993C-9DDCE1B1D089}" presName="parentLeftMargin" presStyleLbl="node1" presStyleIdx="1" presStyleCnt="7"/>
      <dgm:spPr/>
    </dgm:pt>
    <dgm:pt modelId="{6D124878-C6F0-4A0C-96F4-589B7EE3F82A}" type="pres">
      <dgm:prSet presAssocID="{B4818A60-595C-489A-993C-9DDCE1B1D089}" presName="parentText" presStyleLbl="node1" presStyleIdx="2" presStyleCnt="7" custScaleX="139195">
        <dgm:presLayoutVars>
          <dgm:chMax val="0"/>
          <dgm:bulletEnabled val="1"/>
        </dgm:presLayoutVars>
      </dgm:prSet>
      <dgm:spPr/>
    </dgm:pt>
    <dgm:pt modelId="{4E6DC742-B5CC-438B-8AC7-5E18B4E042D2}" type="pres">
      <dgm:prSet presAssocID="{B4818A60-595C-489A-993C-9DDCE1B1D089}" presName="negativeSpace" presStyleCnt="0"/>
      <dgm:spPr/>
    </dgm:pt>
    <dgm:pt modelId="{83B5818A-9188-4CE6-B726-6DB77A76DF22}" type="pres">
      <dgm:prSet presAssocID="{B4818A60-595C-489A-993C-9DDCE1B1D089}" presName="childText" presStyleLbl="conFgAcc1" presStyleIdx="2" presStyleCnt="7">
        <dgm:presLayoutVars>
          <dgm:bulletEnabled val="1"/>
        </dgm:presLayoutVars>
      </dgm:prSet>
      <dgm:spPr/>
    </dgm:pt>
    <dgm:pt modelId="{CE378061-0DD9-426A-9EDE-9C85C521DF5A}" type="pres">
      <dgm:prSet presAssocID="{3625C749-72E4-4764-9E77-B754EF60C663}" presName="spaceBetweenRectangles" presStyleCnt="0"/>
      <dgm:spPr/>
    </dgm:pt>
    <dgm:pt modelId="{3A78FF2E-AEFE-463F-9461-EE772BE45C2D}" type="pres">
      <dgm:prSet presAssocID="{19FF223E-290D-43F3-B0C0-BD6F939C1A03}" presName="parentLin" presStyleCnt="0"/>
      <dgm:spPr/>
    </dgm:pt>
    <dgm:pt modelId="{6512D81A-9159-4EA0-9601-D30697F3627C}" type="pres">
      <dgm:prSet presAssocID="{19FF223E-290D-43F3-B0C0-BD6F939C1A03}" presName="parentLeftMargin" presStyleLbl="node1" presStyleIdx="2" presStyleCnt="7"/>
      <dgm:spPr/>
    </dgm:pt>
    <dgm:pt modelId="{E8DAFB5F-4EEC-46D4-A10C-84E88BE85124}" type="pres">
      <dgm:prSet presAssocID="{19FF223E-290D-43F3-B0C0-BD6F939C1A03}" presName="parentText" presStyleLbl="node1" presStyleIdx="3" presStyleCnt="7" custScaleX="139195">
        <dgm:presLayoutVars>
          <dgm:chMax val="0"/>
          <dgm:bulletEnabled val="1"/>
        </dgm:presLayoutVars>
      </dgm:prSet>
      <dgm:spPr/>
    </dgm:pt>
    <dgm:pt modelId="{DE3B97B5-961C-4D36-90E2-0944AD298DE1}" type="pres">
      <dgm:prSet presAssocID="{19FF223E-290D-43F3-B0C0-BD6F939C1A03}" presName="negativeSpace" presStyleCnt="0"/>
      <dgm:spPr/>
    </dgm:pt>
    <dgm:pt modelId="{46F37257-9158-4365-9C9D-4B9284D872AA}" type="pres">
      <dgm:prSet presAssocID="{19FF223E-290D-43F3-B0C0-BD6F939C1A03}" presName="childText" presStyleLbl="conFgAcc1" presStyleIdx="3" presStyleCnt="7">
        <dgm:presLayoutVars>
          <dgm:bulletEnabled val="1"/>
        </dgm:presLayoutVars>
      </dgm:prSet>
      <dgm:spPr/>
    </dgm:pt>
    <dgm:pt modelId="{EEF98D71-568E-421D-8EED-FF299064866E}" type="pres">
      <dgm:prSet presAssocID="{021D940C-F201-40A8-8DE5-87371FC32D28}" presName="spaceBetweenRectangles" presStyleCnt="0"/>
      <dgm:spPr/>
    </dgm:pt>
    <dgm:pt modelId="{D4BA0420-B51B-4A82-9448-2ED5B994A79E}" type="pres">
      <dgm:prSet presAssocID="{105E0E05-C852-48FF-AADD-FC504CB0B72A}" presName="parentLin" presStyleCnt="0"/>
      <dgm:spPr/>
    </dgm:pt>
    <dgm:pt modelId="{2DEFB3A2-B084-4A6D-A771-DD98596BCE1C}" type="pres">
      <dgm:prSet presAssocID="{105E0E05-C852-48FF-AADD-FC504CB0B72A}" presName="parentLeftMargin" presStyleLbl="node1" presStyleIdx="3" presStyleCnt="7"/>
      <dgm:spPr/>
    </dgm:pt>
    <dgm:pt modelId="{743F68E5-E65D-43BF-BAE6-FE62EA23A973}" type="pres">
      <dgm:prSet presAssocID="{105E0E05-C852-48FF-AADD-FC504CB0B72A}" presName="parentText" presStyleLbl="node1" presStyleIdx="4" presStyleCnt="7" custScaleX="139195">
        <dgm:presLayoutVars>
          <dgm:chMax val="0"/>
          <dgm:bulletEnabled val="1"/>
        </dgm:presLayoutVars>
      </dgm:prSet>
      <dgm:spPr/>
    </dgm:pt>
    <dgm:pt modelId="{2C6D7538-4DD5-4A05-B98B-2336F47A0A16}" type="pres">
      <dgm:prSet presAssocID="{105E0E05-C852-48FF-AADD-FC504CB0B72A}" presName="negativeSpace" presStyleCnt="0"/>
      <dgm:spPr/>
    </dgm:pt>
    <dgm:pt modelId="{CC15991B-BE66-4494-AD6D-5F899A7989C9}" type="pres">
      <dgm:prSet presAssocID="{105E0E05-C852-48FF-AADD-FC504CB0B72A}" presName="childText" presStyleLbl="conFgAcc1" presStyleIdx="4" presStyleCnt="7">
        <dgm:presLayoutVars>
          <dgm:bulletEnabled val="1"/>
        </dgm:presLayoutVars>
      </dgm:prSet>
      <dgm:spPr/>
    </dgm:pt>
    <dgm:pt modelId="{6F264D07-16CB-4692-BC0C-04FA2CE43308}" type="pres">
      <dgm:prSet presAssocID="{8F2403A4-CB8F-425D-BDD2-5A24294D9C05}" presName="spaceBetweenRectangles" presStyleCnt="0"/>
      <dgm:spPr/>
    </dgm:pt>
    <dgm:pt modelId="{A12FAE0B-D60C-4CD6-80F4-11F1FDDE172F}" type="pres">
      <dgm:prSet presAssocID="{31208DA5-315C-492E-81D7-938DB8CE585A}" presName="parentLin" presStyleCnt="0"/>
      <dgm:spPr/>
    </dgm:pt>
    <dgm:pt modelId="{B4ADC5FB-6954-47F5-9B0B-32141BFECBA2}" type="pres">
      <dgm:prSet presAssocID="{31208DA5-315C-492E-81D7-938DB8CE585A}" presName="parentLeftMargin" presStyleLbl="node1" presStyleIdx="4" presStyleCnt="7"/>
      <dgm:spPr/>
    </dgm:pt>
    <dgm:pt modelId="{C3F801C2-063A-457E-A137-32A2EAB3D41F}" type="pres">
      <dgm:prSet presAssocID="{31208DA5-315C-492E-81D7-938DB8CE585A}" presName="parentText" presStyleLbl="node1" presStyleIdx="5" presStyleCnt="7" custScaleX="139195">
        <dgm:presLayoutVars>
          <dgm:chMax val="0"/>
          <dgm:bulletEnabled val="1"/>
        </dgm:presLayoutVars>
      </dgm:prSet>
      <dgm:spPr/>
    </dgm:pt>
    <dgm:pt modelId="{9BCD17A0-1D1A-4688-9F5D-11170D8892A0}" type="pres">
      <dgm:prSet presAssocID="{31208DA5-315C-492E-81D7-938DB8CE585A}" presName="negativeSpace" presStyleCnt="0"/>
      <dgm:spPr/>
    </dgm:pt>
    <dgm:pt modelId="{05E7CD3F-84A6-423A-B871-7FD68D5B3FFB}" type="pres">
      <dgm:prSet presAssocID="{31208DA5-315C-492E-81D7-938DB8CE585A}" presName="childText" presStyleLbl="conFgAcc1" presStyleIdx="5" presStyleCnt="7">
        <dgm:presLayoutVars>
          <dgm:bulletEnabled val="1"/>
        </dgm:presLayoutVars>
      </dgm:prSet>
      <dgm:spPr/>
    </dgm:pt>
    <dgm:pt modelId="{EA6B46C5-805A-4A9A-9A56-716DE7601E76}" type="pres">
      <dgm:prSet presAssocID="{E20EC631-9394-4AD6-AE02-9D1E3E44CE57}" presName="spaceBetweenRectangles" presStyleCnt="0"/>
      <dgm:spPr/>
    </dgm:pt>
    <dgm:pt modelId="{F1A0AE7C-A242-49B5-9F5E-400E2A0B9CF3}" type="pres">
      <dgm:prSet presAssocID="{C7D6C934-40E3-4C9E-A8FE-449880996320}" presName="parentLin" presStyleCnt="0"/>
      <dgm:spPr/>
    </dgm:pt>
    <dgm:pt modelId="{7C9DF905-6153-4864-AE04-FD6A13803D01}" type="pres">
      <dgm:prSet presAssocID="{C7D6C934-40E3-4C9E-A8FE-449880996320}" presName="parentLeftMargin" presStyleLbl="node1" presStyleIdx="5" presStyleCnt="7"/>
      <dgm:spPr/>
    </dgm:pt>
    <dgm:pt modelId="{795B0944-96A6-4E4A-9DEA-231BAE689E75}" type="pres">
      <dgm:prSet presAssocID="{C7D6C934-40E3-4C9E-A8FE-449880996320}" presName="parentText" presStyleLbl="node1" presStyleIdx="6" presStyleCnt="7" custScaleX="139195">
        <dgm:presLayoutVars>
          <dgm:chMax val="0"/>
          <dgm:bulletEnabled val="1"/>
        </dgm:presLayoutVars>
      </dgm:prSet>
      <dgm:spPr/>
    </dgm:pt>
    <dgm:pt modelId="{8DA95357-C931-40E6-8A12-F3877EE52933}" type="pres">
      <dgm:prSet presAssocID="{C7D6C934-40E3-4C9E-A8FE-449880996320}" presName="negativeSpace" presStyleCnt="0"/>
      <dgm:spPr/>
    </dgm:pt>
    <dgm:pt modelId="{BD2DA6B4-EAC4-4677-A19C-177E8DFE027A}" type="pres">
      <dgm:prSet presAssocID="{C7D6C934-40E3-4C9E-A8FE-449880996320}" presName="childText" presStyleLbl="conFgAcc1" presStyleIdx="6" presStyleCnt="7">
        <dgm:presLayoutVars>
          <dgm:bulletEnabled val="1"/>
        </dgm:presLayoutVars>
      </dgm:prSet>
      <dgm:spPr/>
    </dgm:pt>
  </dgm:ptLst>
  <dgm:cxnLst>
    <dgm:cxn modelId="{B7E5B909-F00A-4542-B266-F78634BD1AEB}" type="presOf" srcId="{B4818A60-595C-489A-993C-9DDCE1B1D089}" destId="{655FD9BC-3C7E-4167-B28D-66ADEEABEE02}" srcOrd="0" destOrd="0" presId="urn:microsoft.com/office/officeart/2005/8/layout/list1"/>
    <dgm:cxn modelId="{8B1FC30B-A194-4356-9AB9-4915B300055A}" type="presOf" srcId="{105E0E05-C852-48FF-AADD-FC504CB0B72A}" destId="{2DEFB3A2-B084-4A6D-A771-DD98596BCE1C}" srcOrd="0" destOrd="0" presId="urn:microsoft.com/office/officeart/2005/8/layout/list1"/>
    <dgm:cxn modelId="{BFA29E13-0D01-4985-9D7A-49FD81DF7881}" type="presOf" srcId="{31208DA5-315C-492E-81D7-938DB8CE585A}" destId="{C3F801C2-063A-457E-A137-32A2EAB3D41F}" srcOrd="1" destOrd="0" presId="urn:microsoft.com/office/officeart/2005/8/layout/list1"/>
    <dgm:cxn modelId="{D0DD1317-0238-4CE3-B91B-AB7DBD5D656D}" srcId="{3C847848-2F9F-4D85-996B-8524CD878818}" destId="{105E0E05-C852-48FF-AADD-FC504CB0B72A}" srcOrd="4" destOrd="0" parTransId="{B5AE90E8-F67B-46D3-819C-D52851C53E11}" sibTransId="{8F2403A4-CB8F-425D-BDD2-5A24294D9C05}"/>
    <dgm:cxn modelId="{8B42DB22-4971-4802-846A-F7291B41DF0A}" type="presOf" srcId="{3C847848-2F9F-4D85-996B-8524CD878818}" destId="{CA304116-5F35-4CE9-B732-FAB1E3D519B1}" srcOrd="0" destOrd="0" presId="urn:microsoft.com/office/officeart/2005/8/layout/list1"/>
    <dgm:cxn modelId="{B08C4844-7AD5-45D1-9085-E8A1107642D0}" srcId="{3C847848-2F9F-4D85-996B-8524CD878818}" destId="{19FF223E-290D-43F3-B0C0-BD6F939C1A03}" srcOrd="3" destOrd="0" parTransId="{286CADBF-1C76-4B44-A1F7-37CBD757E389}" sibTransId="{021D940C-F201-40A8-8DE5-87371FC32D28}"/>
    <dgm:cxn modelId="{A629BF6C-C792-49C1-9834-DA9ACDD90849}" type="presOf" srcId="{C7D6C934-40E3-4C9E-A8FE-449880996320}" destId="{7C9DF905-6153-4864-AE04-FD6A13803D01}" srcOrd="0" destOrd="0" presId="urn:microsoft.com/office/officeart/2005/8/layout/list1"/>
    <dgm:cxn modelId="{34974175-458A-4919-BB13-A39D6DB3CCE2}" srcId="{3C847848-2F9F-4D85-996B-8524CD878818}" destId="{C7D6C934-40E3-4C9E-A8FE-449880996320}" srcOrd="6" destOrd="0" parTransId="{E96CC141-0112-452C-B46D-1108F6B8D406}" sibTransId="{12190202-379B-47A7-A7CF-CCCD96770089}"/>
    <dgm:cxn modelId="{9242B28D-64E8-4DCD-B014-D18C8C088A31}" type="presOf" srcId="{D8F639F5-00D3-4462-843E-4B7D50D49E2B}" destId="{B5576683-DED2-41D1-BAC6-6A2C04ABBAE1}" srcOrd="1" destOrd="0" presId="urn:microsoft.com/office/officeart/2005/8/layout/list1"/>
    <dgm:cxn modelId="{8C72FB96-5875-4AE1-A5B8-A0CE63EC94A2}" type="presOf" srcId="{C7D6C934-40E3-4C9E-A8FE-449880996320}" destId="{795B0944-96A6-4E4A-9DEA-231BAE689E75}" srcOrd="1" destOrd="0" presId="urn:microsoft.com/office/officeart/2005/8/layout/list1"/>
    <dgm:cxn modelId="{2B423B99-B588-4F65-AA46-29DBD2B6BAD6}" type="presOf" srcId="{19FF223E-290D-43F3-B0C0-BD6F939C1A03}" destId="{6512D81A-9159-4EA0-9601-D30697F3627C}" srcOrd="0" destOrd="0" presId="urn:microsoft.com/office/officeart/2005/8/layout/list1"/>
    <dgm:cxn modelId="{C0E08C9A-8CB0-4BDA-B37E-D20650D13AEF}" type="presOf" srcId="{B4818A60-595C-489A-993C-9DDCE1B1D089}" destId="{6D124878-C6F0-4A0C-96F4-589B7EE3F82A}" srcOrd="1" destOrd="0" presId="urn:microsoft.com/office/officeart/2005/8/layout/list1"/>
    <dgm:cxn modelId="{0B99D49F-B929-4E82-B708-A6DAD6AF11BA}" type="presOf" srcId="{31208DA5-315C-492E-81D7-938DB8CE585A}" destId="{B4ADC5FB-6954-47F5-9B0B-32141BFECBA2}" srcOrd="0" destOrd="0" presId="urn:microsoft.com/office/officeart/2005/8/layout/list1"/>
    <dgm:cxn modelId="{5DC563A1-1F4E-4138-A220-18123C9B063E}" type="presOf" srcId="{19FF223E-290D-43F3-B0C0-BD6F939C1A03}" destId="{E8DAFB5F-4EEC-46D4-A10C-84E88BE85124}" srcOrd="1" destOrd="0" presId="urn:microsoft.com/office/officeart/2005/8/layout/list1"/>
    <dgm:cxn modelId="{8B5321AB-FBC8-4ADF-8F24-28B5A03F170D}" srcId="{3C847848-2F9F-4D85-996B-8524CD878818}" destId="{31208DA5-315C-492E-81D7-938DB8CE585A}" srcOrd="5" destOrd="0" parTransId="{C0B271A3-4148-46D6-9017-8B4A01A4333C}" sibTransId="{E20EC631-9394-4AD6-AE02-9D1E3E44CE57}"/>
    <dgm:cxn modelId="{F3F0CAB6-093E-4634-A4B6-85074BFA5FE1}" type="presOf" srcId="{0A1E41B0-5AE1-407A-AF2A-8CB593C36E1B}" destId="{E85F2B49-7598-4F2C-9ACE-A41E2A753108}" srcOrd="0" destOrd="0" presId="urn:microsoft.com/office/officeart/2005/8/layout/list1"/>
    <dgm:cxn modelId="{6E45A0C2-33B7-43F0-9BA7-7C31FA9CFE9B}" srcId="{3C847848-2F9F-4D85-996B-8524CD878818}" destId="{B4818A60-595C-489A-993C-9DDCE1B1D089}" srcOrd="2" destOrd="0" parTransId="{BE770E9A-9ABA-46BC-992D-17F583B72FEA}" sibTransId="{3625C749-72E4-4764-9E77-B754EF60C663}"/>
    <dgm:cxn modelId="{456502D1-E1FD-4E7F-B295-BCCB57F36003}" srcId="{3C847848-2F9F-4D85-996B-8524CD878818}" destId="{D8F639F5-00D3-4462-843E-4B7D50D49E2B}" srcOrd="1" destOrd="0" parTransId="{6382471C-7EDC-48B1-914A-D215A8F8C51A}" sibTransId="{5414D372-9BE0-476A-A2D2-11558D9BB907}"/>
    <dgm:cxn modelId="{97F563DC-7BC3-457B-A096-9A58BA9066C2}" srcId="{3C847848-2F9F-4D85-996B-8524CD878818}" destId="{0A1E41B0-5AE1-407A-AF2A-8CB593C36E1B}" srcOrd="0" destOrd="0" parTransId="{DFE88522-3503-455B-AC97-2CBFB53D0A76}" sibTransId="{87E240B7-CDDC-43E3-BA71-4A3620C7756D}"/>
    <dgm:cxn modelId="{DADD08E0-255B-4982-95C6-D0702CFDA705}" type="presOf" srcId="{0A1E41B0-5AE1-407A-AF2A-8CB593C36E1B}" destId="{B9BBC86D-A3E3-4F18-9D4E-D1A581CFDD84}" srcOrd="1" destOrd="0" presId="urn:microsoft.com/office/officeart/2005/8/layout/list1"/>
    <dgm:cxn modelId="{A98553E2-04E2-40F1-BB4F-B34F63D43FA1}" type="presOf" srcId="{D8F639F5-00D3-4462-843E-4B7D50D49E2B}" destId="{D1F5D432-FEA3-4B58-89F8-5B2D9DED2C15}" srcOrd="0" destOrd="0" presId="urn:microsoft.com/office/officeart/2005/8/layout/list1"/>
    <dgm:cxn modelId="{2B7AC4E7-A495-4B37-BF67-80197112486D}" type="presOf" srcId="{105E0E05-C852-48FF-AADD-FC504CB0B72A}" destId="{743F68E5-E65D-43BF-BAE6-FE62EA23A973}" srcOrd="1" destOrd="0" presId="urn:microsoft.com/office/officeart/2005/8/layout/list1"/>
    <dgm:cxn modelId="{46762998-6462-46E5-88ED-F385B049026D}" type="presParOf" srcId="{CA304116-5F35-4CE9-B732-FAB1E3D519B1}" destId="{B463AC97-98DC-45FE-9FE4-3B55CCCDC9A0}" srcOrd="0" destOrd="0" presId="urn:microsoft.com/office/officeart/2005/8/layout/list1"/>
    <dgm:cxn modelId="{DA59CB36-7A0B-490A-B7EF-525B00CCE50D}" type="presParOf" srcId="{B463AC97-98DC-45FE-9FE4-3B55CCCDC9A0}" destId="{E85F2B49-7598-4F2C-9ACE-A41E2A753108}" srcOrd="0" destOrd="0" presId="urn:microsoft.com/office/officeart/2005/8/layout/list1"/>
    <dgm:cxn modelId="{A8160B6F-4F06-4400-A46B-B3FA3EF53293}" type="presParOf" srcId="{B463AC97-98DC-45FE-9FE4-3B55CCCDC9A0}" destId="{B9BBC86D-A3E3-4F18-9D4E-D1A581CFDD84}" srcOrd="1" destOrd="0" presId="urn:microsoft.com/office/officeart/2005/8/layout/list1"/>
    <dgm:cxn modelId="{BEFE75CC-19CE-4D45-BD7D-157FAC194949}" type="presParOf" srcId="{CA304116-5F35-4CE9-B732-FAB1E3D519B1}" destId="{9CD07E99-96CD-47CF-95EA-53BD5F33671E}" srcOrd="1" destOrd="0" presId="urn:microsoft.com/office/officeart/2005/8/layout/list1"/>
    <dgm:cxn modelId="{F761E7BA-B704-4F5A-BF1E-267BE2E1BE9A}" type="presParOf" srcId="{CA304116-5F35-4CE9-B732-FAB1E3D519B1}" destId="{B3D02372-8744-41C8-8F32-57C7F3521902}" srcOrd="2" destOrd="0" presId="urn:microsoft.com/office/officeart/2005/8/layout/list1"/>
    <dgm:cxn modelId="{35946223-C626-49AE-B6A1-884BD55A5CD6}" type="presParOf" srcId="{CA304116-5F35-4CE9-B732-FAB1E3D519B1}" destId="{D157FCB3-9EF4-453B-88C7-A70CB087075F}" srcOrd="3" destOrd="0" presId="urn:microsoft.com/office/officeart/2005/8/layout/list1"/>
    <dgm:cxn modelId="{D3AB7B8F-B089-4A61-BFA3-B7727D9DC1B0}" type="presParOf" srcId="{CA304116-5F35-4CE9-B732-FAB1E3D519B1}" destId="{BB7CE733-7733-400D-B41D-6ADDF71EF54C}" srcOrd="4" destOrd="0" presId="urn:microsoft.com/office/officeart/2005/8/layout/list1"/>
    <dgm:cxn modelId="{1F761C6A-3955-4CA6-A4F4-141D9B2D1D46}" type="presParOf" srcId="{BB7CE733-7733-400D-B41D-6ADDF71EF54C}" destId="{D1F5D432-FEA3-4B58-89F8-5B2D9DED2C15}" srcOrd="0" destOrd="0" presId="urn:microsoft.com/office/officeart/2005/8/layout/list1"/>
    <dgm:cxn modelId="{6799C4EB-707B-4E21-AA90-B294DF5153CD}" type="presParOf" srcId="{BB7CE733-7733-400D-B41D-6ADDF71EF54C}" destId="{B5576683-DED2-41D1-BAC6-6A2C04ABBAE1}" srcOrd="1" destOrd="0" presId="urn:microsoft.com/office/officeart/2005/8/layout/list1"/>
    <dgm:cxn modelId="{3E73341A-A567-430D-A704-730151E7C43D}" type="presParOf" srcId="{CA304116-5F35-4CE9-B732-FAB1E3D519B1}" destId="{E7DD68DE-4CCC-4D62-AB79-0E06CABABAA3}" srcOrd="5" destOrd="0" presId="urn:microsoft.com/office/officeart/2005/8/layout/list1"/>
    <dgm:cxn modelId="{86F0C270-CDF1-4334-B7E5-99E78CFDED4F}" type="presParOf" srcId="{CA304116-5F35-4CE9-B732-FAB1E3D519B1}" destId="{E197868E-DDAD-45F2-AE37-6DA99033AC93}" srcOrd="6" destOrd="0" presId="urn:microsoft.com/office/officeart/2005/8/layout/list1"/>
    <dgm:cxn modelId="{BAA2BED7-3967-4F02-9A2A-7B8DF82A25D9}" type="presParOf" srcId="{CA304116-5F35-4CE9-B732-FAB1E3D519B1}" destId="{8E4D1420-ADC1-4F8B-8C3B-C072287B5A25}" srcOrd="7" destOrd="0" presId="urn:microsoft.com/office/officeart/2005/8/layout/list1"/>
    <dgm:cxn modelId="{8C520CD9-1281-4721-8D0D-D29B74247292}" type="presParOf" srcId="{CA304116-5F35-4CE9-B732-FAB1E3D519B1}" destId="{A70B37F4-1B7F-4EA7-B452-6EF1E6CDCAD9}" srcOrd="8" destOrd="0" presId="urn:microsoft.com/office/officeart/2005/8/layout/list1"/>
    <dgm:cxn modelId="{CD376716-0262-4977-B9DE-214762121CA6}" type="presParOf" srcId="{A70B37F4-1B7F-4EA7-B452-6EF1E6CDCAD9}" destId="{655FD9BC-3C7E-4167-B28D-66ADEEABEE02}" srcOrd="0" destOrd="0" presId="urn:microsoft.com/office/officeart/2005/8/layout/list1"/>
    <dgm:cxn modelId="{02D24A70-9CBD-4918-B76E-587EA86AD498}" type="presParOf" srcId="{A70B37F4-1B7F-4EA7-B452-6EF1E6CDCAD9}" destId="{6D124878-C6F0-4A0C-96F4-589B7EE3F82A}" srcOrd="1" destOrd="0" presId="urn:microsoft.com/office/officeart/2005/8/layout/list1"/>
    <dgm:cxn modelId="{8CC0E329-BF8D-4D47-ADD7-6D91BEC6E8EC}" type="presParOf" srcId="{CA304116-5F35-4CE9-B732-FAB1E3D519B1}" destId="{4E6DC742-B5CC-438B-8AC7-5E18B4E042D2}" srcOrd="9" destOrd="0" presId="urn:microsoft.com/office/officeart/2005/8/layout/list1"/>
    <dgm:cxn modelId="{EA79A028-3E74-41A2-AB83-713EBC961E71}" type="presParOf" srcId="{CA304116-5F35-4CE9-B732-FAB1E3D519B1}" destId="{83B5818A-9188-4CE6-B726-6DB77A76DF22}" srcOrd="10" destOrd="0" presId="urn:microsoft.com/office/officeart/2005/8/layout/list1"/>
    <dgm:cxn modelId="{2BBEC4D5-2EF3-4BA3-9474-848346CA0860}" type="presParOf" srcId="{CA304116-5F35-4CE9-B732-FAB1E3D519B1}" destId="{CE378061-0DD9-426A-9EDE-9C85C521DF5A}" srcOrd="11" destOrd="0" presId="urn:microsoft.com/office/officeart/2005/8/layout/list1"/>
    <dgm:cxn modelId="{5B1AB9C3-4C03-41CC-AC1D-607EB438F7D2}" type="presParOf" srcId="{CA304116-5F35-4CE9-B732-FAB1E3D519B1}" destId="{3A78FF2E-AEFE-463F-9461-EE772BE45C2D}" srcOrd="12" destOrd="0" presId="urn:microsoft.com/office/officeart/2005/8/layout/list1"/>
    <dgm:cxn modelId="{2098F9AD-F6BB-4447-8DB2-436A6BACE0D7}" type="presParOf" srcId="{3A78FF2E-AEFE-463F-9461-EE772BE45C2D}" destId="{6512D81A-9159-4EA0-9601-D30697F3627C}" srcOrd="0" destOrd="0" presId="urn:microsoft.com/office/officeart/2005/8/layout/list1"/>
    <dgm:cxn modelId="{26E6285F-A635-4421-BF14-562B32C87805}" type="presParOf" srcId="{3A78FF2E-AEFE-463F-9461-EE772BE45C2D}" destId="{E8DAFB5F-4EEC-46D4-A10C-84E88BE85124}" srcOrd="1" destOrd="0" presId="urn:microsoft.com/office/officeart/2005/8/layout/list1"/>
    <dgm:cxn modelId="{94C9508E-75BA-4A74-A787-C2BDA9E78719}" type="presParOf" srcId="{CA304116-5F35-4CE9-B732-FAB1E3D519B1}" destId="{DE3B97B5-961C-4D36-90E2-0944AD298DE1}" srcOrd="13" destOrd="0" presId="urn:microsoft.com/office/officeart/2005/8/layout/list1"/>
    <dgm:cxn modelId="{F58B4066-5208-49D4-BF15-6F4FF67F53D6}" type="presParOf" srcId="{CA304116-5F35-4CE9-B732-FAB1E3D519B1}" destId="{46F37257-9158-4365-9C9D-4B9284D872AA}" srcOrd="14" destOrd="0" presId="urn:microsoft.com/office/officeart/2005/8/layout/list1"/>
    <dgm:cxn modelId="{48B2EF0C-4871-41D7-B5A5-B9190245612B}" type="presParOf" srcId="{CA304116-5F35-4CE9-B732-FAB1E3D519B1}" destId="{EEF98D71-568E-421D-8EED-FF299064866E}" srcOrd="15" destOrd="0" presId="urn:microsoft.com/office/officeart/2005/8/layout/list1"/>
    <dgm:cxn modelId="{A0EDA0E1-9BBC-43D4-8EA9-E79A2CBC3823}" type="presParOf" srcId="{CA304116-5F35-4CE9-B732-FAB1E3D519B1}" destId="{D4BA0420-B51B-4A82-9448-2ED5B994A79E}" srcOrd="16" destOrd="0" presId="urn:microsoft.com/office/officeart/2005/8/layout/list1"/>
    <dgm:cxn modelId="{C713109E-8746-4534-B972-71214C262700}" type="presParOf" srcId="{D4BA0420-B51B-4A82-9448-2ED5B994A79E}" destId="{2DEFB3A2-B084-4A6D-A771-DD98596BCE1C}" srcOrd="0" destOrd="0" presId="urn:microsoft.com/office/officeart/2005/8/layout/list1"/>
    <dgm:cxn modelId="{D37384F3-2975-4435-8547-BC63DEAADEC1}" type="presParOf" srcId="{D4BA0420-B51B-4A82-9448-2ED5B994A79E}" destId="{743F68E5-E65D-43BF-BAE6-FE62EA23A973}" srcOrd="1" destOrd="0" presId="urn:microsoft.com/office/officeart/2005/8/layout/list1"/>
    <dgm:cxn modelId="{62F76F72-3BD0-44DD-85FB-D0D17A1FBE81}" type="presParOf" srcId="{CA304116-5F35-4CE9-B732-FAB1E3D519B1}" destId="{2C6D7538-4DD5-4A05-B98B-2336F47A0A16}" srcOrd="17" destOrd="0" presId="urn:microsoft.com/office/officeart/2005/8/layout/list1"/>
    <dgm:cxn modelId="{D0EDDEBE-F6D1-428B-90BF-CB08A4AA7FBF}" type="presParOf" srcId="{CA304116-5F35-4CE9-B732-FAB1E3D519B1}" destId="{CC15991B-BE66-4494-AD6D-5F899A7989C9}" srcOrd="18" destOrd="0" presId="urn:microsoft.com/office/officeart/2005/8/layout/list1"/>
    <dgm:cxn modelId="{F8B97281-0B70-4E86-BD02-F58FC8C2A54F}" type="presParOf" srcId="{CA304116-5F35-4CE9-B732-FAB1E3D519B1}" destId="{6F264D07-16CB-4692-BC0C-04FA2CE43308}" srcOrd="19" destOrd="0" presId="urn:microsoft.com/office/officeart/2005/8/layout/list1"/>
    <dgm:cxn modelId="{845596A7-5762-4426-8E01-EC67567C813A}" type="presParOf" srcId="{CA304116-5F35-4CE9-B732-FAB1E3D519B1}" destId="{A12FAE0B-D60C-4CD6-80F4-11F1FDDE172F}" srcOrd="20" destOrd="0" presId="urn:microsoft.com/office/officeart/2005/8/layout/list1"/>
    <dgm:cxn modelId="{7E01BE75-4F26-4EAF-8B98-08E52A18D454}" type="presParOf" srcId="{A12FAE0B-D60C-4CD6-80F4-11F1FDDE172F}" destId="{B4ADC5FB-6954-47F5-9B0B-32141BFECBA2}" srcOrd="0" destOrd="0" presId="urn:microsoft.com/office/officeart/2005/8/layout/list1"/>
    <dgm:cxn modelId="{3560226D-AB8C-4D34-990D-4F102C21675E}" type="presParOf" srcId="{A12FAE0B-D60C-4CD6-80F4-11F1FDDE172F}" destId="{C3F801C2-063A-457E-A137-32A2EAB3D41F}" srcOrd="1" destOrd="0" presId="urn:microsoft.com/office/officeart/2005/8/layout/list1"/>
    <dgm:cxn modelId="{84F7A38B-CE26-49BC-B298-1975FA380492}" type="presParOf" srcId="{CA304116-5F35-4CE9-B732-FAB1E3D519B1}" destId="{9BCD17A0-1D1A-4688-9F5D-11170D8892A0}" srcOrd="21" destOrd="0" presId="urn:microsoft.com/office/officeart/2005/8/layout/list1"/>
    <dgm:cxn modelId="{F4CDCBAD-B039-4E8E-9E4A-2AB199E96C28}" type="presParOf" srcId="{CA304116-5F35-4CE9-B732-FAB1E3D519B1}" destId="{05E7CD3F-84A6-423A-B871-7FD68D5B3FFB}" srcOrd="22" destOrd="0" presId="urn:microsoft.com/office/officeart/2005/8/layout/list1"/>
    <dgm:cxn modelId="{43C30928-926F-4ADC-8B4C-CCFE7AE863C3}" type="presParOf" srcId="{CA304116-5F35-4CE9-B732-FAB1E3D519B1}" destId="{EA6B46C5-805A-4A9A-9A56-716DE7601E76}" srcOrd="23" destOrd="0" presId="urn:microsoft.com/office/officeart/2005/8/layout/list1"/>
    <dgm:cxn modelId="{F9CA7CA1-8B0E-4BD5-BF8E-BA030567A5A7}" type="presParOf" srcId="{CA304116-5F35-4CE9-B732-FAB1E3D519B1}" destId="{F1A0AE7C-A242-49B5-9F5E-400E2A0B9CF3}" srcOrd="24" destOrd="0" presId="urn:microsoft.com/office/officeart/2005/8/layout/list1"/>
    <dgm:cxn modelId="{B9D2FF26-7429-4E78-81A1-2340BA0923CF}" type="presParOf" srcId="{F1A0AE7C-A242-49B5-9F5E-400E2A0B9CF3}" destId="{7C9DF905-6153-4864-AE04-FD6A13803D01}" srcOrd="0" destOrd="0" presId="urn:microsoft.com/office/officeart/2005/8/layout/list1"/>
    <dgm:cxn modelId="{4F35EC82-956C-4611-AC72-CE902CCFD4D9}" type="presParOf" srcId="{F1A0AE7C-A242-49B5-9F5E-400E2A0B9CF3}" destId="{795B0944-96A6-4E4A-9DEA-231BAE689E75}" srcOrd="1" destOrd="0" presId="urn:microsoft.com/office/officeart/2005/8/layout/list1"/>
    <dgm:cxn modelId="{D3791062-420E-46E8-9D99-C5AE0CA1F46D}" type="presParOf" srcId="{CA304116-5F35-4CE9-B732-FAB1E3D519B1}" destId="{8DA95357-C931-40E6-8A12-F3877EE52933}" srcOrd="25" destOrd="0" presId="urn:microsoft.com/office/officeart/2005/8/layout/list1"/>
    <dgm:cxn modelId="{B2EE0B9C-76D5-49C5-8E4C-203480116AE3}" type="presParOf" srcId="{CA304116-5F35-4CE9-B732-FAB1E3D519B1}" destId="{BD2DA6B4-EAC4-4677-A19C-177E8DFE027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225058-E8DD-461A-8778-65FD4A188B6B}" type="doc">
      <dgm:prSet loTypeId="urn:microsoft.com/office/officeart/2008/layout/VerticalAccentList" loCatId="list" qsTypeId="urn:microsoft.com/office/officeart/2005/8/quickstyle/3d4" qsCatId="3D" csTypeId="urn:microsoft.com/office/officeart/2005/8/colors/colorful1" csCatId="colorful" phldr="1"/>
      <dgm:spPr/>
      <dgm:t>
        <a:bodyPr/>
        <a:lstStyle/>
        <a:p>
          <a:endParaRPr lang="es-PE"/>
        </a:p>
      </dgm:t>
    </dgm:pt>
    <dgm:pt modelId="{E9B958F1-3BCE-4332-BBD8-36E68F4046EF}">
      <dgm:prSet phldrT="[Texto]" phldr="1"/>
      <dgm:spPr/>
      <dgm:t>
        <a:bodyPr/>
        <a:lstStyle/>
        <a:p>
          <a:endParaRPr lang="es-PE" dirty="0"/>
        </a:p>
      </dgm:t>
    </dgm:pt>
    <dgm:pt modelId="{DA87653B-F6B2-4846-BA46-C0F7D1429F94}" type="parTrans" cxnId="{7263A57C-60E0-4EE5-92E7-AD7A3DC39D23}">
      <dgm:prSet/>
      <dgm:spPr/>
      <dgm:t>
        <a:bodyPr/>
        <a:lstStyle/>
        <a:p>
          <a:endParaRPr lang="es-PE"/>
        </a:p>
      </dgm:t>
    </dgm:pt>
    <dgm:pt modelId="{C4C0DA2B-EC18-40C2-A256-135DCF44D134}" type="sibTrans" cxnId="{7263A57C-60E0-4EE5-92E7-AD7A3DC39D23}">
      <dgm:prSet/>
      <dgm:spPr/>
      <dgm:t>
        <a:bodyPr/>
        <a:lstStyle/>
        <a:p>
          <a:endParaRPr lang="es-PE"/>
        </a:p>
      </dgm:t>
    </dgm:pt>
    <dgm:pt modelId="{4BAE008D-7E98-4692-B6E9-7BF12E0A72D2}">
      <dgm:prSet phldrT="[Texto]"/>
      <dgm:spPr/>
      <dgm:t>
        <a:bodyPr/>
        <a:lstStyle/>
        <a:p>
          <a:r>
            <a:rPr lang="es-ES" dirty="0"/>
            <a:t>La situación de embarazo adolescente y migración por trabajo</a:t>
          </a:r>
          <a:endParaRPr lang="es-PE" dirty="0"/>
        </a:p>
      </dgm:t>
    </dgm:pt>
    <dgm:pt modelId="{5CA9EFC0-CAD3-4A85-B937-A3CA13DFBF05}" type="parTrans" cxnId="{AF73F260-FD03-452B-A199-C197A49D1F79}">
      <dgm:prSet/>
      <dgm:spPr/>
      <dgm:t>
        <a:bodyPr/>
        <a:lstStyle/>
        <a:p>
          <a:endParaRPr lang="es-PE"/>
        </a:p>
      </dgm:t>
    </dgm:pt>
    <dgm:pt modelId="{BB7CA5C7-9368-4162-BBFE-ED22A68A94C3}" type="sibTrans" cxnId="{AF73F260-FD03-452B-A199-C197A49D1F79}">
      <dgm:prSet/>
      <dgm:spPr/>
      <dgm:t>
        <a:bodyPr/>
        <a:lstStyle/>
        <a:p>
          <a:endParaRPr lang="es-PE"/>
        </a:p>
      </dgm:t>
    </dgm:pt>
    <dgm:pt modelId="{ADFEA173-C493-4350-B711-4EDBABEE1F5E}">
      <dgm:prSet phldrT="[Texto]" phldr="1"/>
      <dgm:spPr/>
      <dgm:t>
        <a:bodyPr/>
        <a:lstStyle/>
        <a:p>
          <a:endParaRPr lang="es-PE"/>
        </a:p>
      </dgm:t>
    </dgm:pt>
    <dgm:pt modelId="{66D03842-C2A2-475F-BE6A-0E82748F9E6B}" type="parTrans" cxnId="{072FD31C-E26C-42F6-ACA4-8468629D0754}">
      <dgm:prSet/>
      <dgm:spPr/>
      <dgm:t>
        <a:bodyPr/>
        <a:lstStyle/>
        <a:p>
          <a:endParaRPr lang="es-PE"/>
        </a:p>
      </dgm:t>
    </dgm:pt>
    <dgm:pt modelId="{A2F9EB0B-BAD5-4435-B03C-B2C694461750}" type="sibTrans" cxnId="{072FD31C-E26C-42F6-ACA4-8468629D0754}">
      <dgm:prSet/>
      <dgm:spPr/>
      <dgm:t>
        <a:bodyPr/>
        <a:lstStyle/>
        <a:p>
          <a:endParaRPr lang="es-PE"/>
        </a:p>
      </dgm:t>
    </dgm:pt>
    <dgm:pt modelId="{4E87CCF2-BE4D-438E-A6CA-BB0BE8C65E52}">
      <dgm:prSet phldrT="[Texto]"/>
      <dgm:spPr/>
      <dgm:t>
        <a:bodyPr/>
        <a:lstStyle/>
        <a:p>
          <a:r>
            <a:rPr lang="es-ES" dirty="0"/>
            <a:t>Las brechas con la tecnología</a:t>
          </a:r>
          <a:endParaRPr lang="es-PE" dirty="0"/>
        </a:p>
      </dgm:t>
    </dgm:pt>
    <dgm:pt modelId="{AC9CD0F8-09B1-4710-8943-4B3AEF1311B1}" type="parTrans" cxnId="{7B117881-49F7-4311-9EED-EB381565131D}">
      <dgm:prSet/>
      <dgm:spPr/>
      <dgm:t>
        <a:bodyPr/>
        <a:lstStyle/>
        <a:p>
          <a:endParaRPr lang="es-PE"/>
        </a:p>
      </dgm:t>
    </dgm:pt>
    <dgm:pt modelId="{7A752BAF-4388-40E3-9B25-6680586C757B}" type="sibTrans" cxnId="{7B117881-49F7-4311-9EED-EB381565131D}">
      <dgm:prSet/>
      <dgm:spPr/>
      <dgm:t>
        <a:bodyPr/>
        <a:lstStyle/>
        <a:p>
          <a:endParaRPr lang="es-PE"/>
        </a:p>
      </dgm:t>
    </dgm:pt>
    <dgm:pt modelId="{D49FCFFA-2D63-4322-AC68-99983E185A84}">
      <dgm:prSet phldrT="[Texto]" phldr="1"/>
      <dgm:spPr/>
      <dgm:t>
        <a:bodyPr/>
        <a:lstStyle/>
        <a:p>
          <a:endParaRPr lang="es-PE"/>
        </a:p>
      </dgm:t>
    </dgm:pt>
    <dgm:pt modelId="{28BB89A8-4C4D-42B6-A95C-E6AA5D109489}" type="parTrans" cxnId="{D62BB27F-8C0C-4A67-8DBF-B5B2FE556486}">
      <dgm:prSet/>
      <dgm:spPr/>
      <dgm:t>
        <a:bodyPr/>
        <a:lstStyle/>
        <a:p>
          <a:endParaRPr lang="es-PE"/>
        </a:p>
      </dgm:t>
    </dgm:pt>
    <dgm:pt modelId="{46A4832A-84CE-4011-9486-6E3C0787F5E0}" type="sibTrans" cxnId="{D62BB27F-8C0C-4A67-8DBF-B5B2FE556486}">
      <dgm:prSet/>
      <dgm:spPr/>
      <dgm:t>
        <a:bodyPr/>
        <a:lstStyle/>
        <a:p>
          <a:endParaRPr lang="es-PE"/>
        </a:p>
      </dgm:t>
    </dgm:pt>
    <dgm:pt modelId="{CB839B98-36DC-490C-8573-984EE2DFEAEA}">
      <dgm:prSet phldrT="[Texto]"/>
      <dgm:spPr/>
      <dgm:t>
        <a:bodyPr/>
        <a:lstStyle/>
        <a:p>
          <a:r>
            <a:rPr lang="es-ES" dirty="0"/>
            <a:t>La distribución de tareas en el hogar</a:t>
          </a:r>
          <a:endParaRPr lang="es-PE" dirty="0"/>
        </a:p>
      </dgm:t>
    </dgm:pt>
    <dgm:pt modelId="{7C415340-CEFE-41EA-AB3D-CA98F3113B6F}" type="parTrans" cxnId="{64122046-8302-4B2C-AB52-0292A0EA1352}">
      <dgm:prSet/>
      <dgm:spPr/>
      <dgm:t>
        <a:bodyPr/>
        <a:lstStyle/>
        <a:p>
          <a:endParaRPr lang="es-PE"/>
        </a:p>
      </dgm:t>
    </dgm:pt>
    <dgm:pt modelId="{B18E3C9F-3485-4612-8988-13E99915D3E1}" type="sibTrans" cxnId="{64122046-8302-4B2C-AB52-0292A0EA1352}">
      <dgm:prSet/>
      <dgm:spPr/>
      <dgm:t>
        <a:bodyPr/>
        <a:lstStyle/>
        <a:p>
          <a:endParaRPr lang="es-PE"/>
        </a:p>
      </dgm:t>
    </dgm:pt>
    <dgm:pt modelId="{2E9571BC-3C95-4830-9075-9765BBE3DF5A}" type="pres">
      <dgm:prSet presAssocID="{0D225058-E8DD-461A-8778-65FD4A188B6B}" presName="Name0" presStyleCnt="0">
        <dgm:presLayoutVars>
          <dgm:chMax/>
          <dgm:chPref/>
          <dgm:dir/>
        </dgm:presLayoutVars>
      </dgm:prSet>
      <dgm:spPr/>
    </dgm:pt>
    <dgm:pt modelId="{D9EDB6B6-713F-4ED1-874A-6BF68DDD6A63}" type="pres">
      <dgm:prSet presAssocID="{E9B958F1-3BCE-4332-BBD8-36E68F4046EF}" presName="parenttextcomposite" presStyleCnt="0"/>
      <dgm:spPr/>
    </dgm:pt>
    <dgm:pt modelId="{D8E209C1-A848-4287-942F-77F99000372B}" type="pres">
      <dgm:prSet presAssocID="{E9B958F1-3BCE-4332-BBD8-36E68F4046EF}" presName="parenttext" presStyleLbl="revTx" presStyleIdx="0" presStyleCnt="3">
        <dgm:presLayoutVars>
          <dgm:chMax/>
          <dgm:chPref val="2"/>
          <dgm:bulletEnabled val="1"/>
        </dgm:presLayoutVars>
      </dgm:prSet>
      <dgm:spPr/>
    </dgm:pt>
    <dgm:pt modelId="{C810152F-EED0-471E-A3D4-8FD1AE0FD669}" type="pres">
      <dgm:prSet presAssocID="{E9B958F1-3BCE-4332-BBD8-36E68F4046EF}" presName="composite" presStyleCnt="0"/>
      <dgm:spPr/>
    </dgm:pt>
    <dgm:pt modelId="{BF9FF99D-E7AF-496B-A8B1-E3A44A2B55DA}" type="pres">
      <dgm:prSet presAssocID="{E9B958F1-3BCE-4332-BBD8-36E68F4046EF}" presName="chevron1" presStyleLbl="alignNode1" presStyleIdx="0" presStyleCnt="21"/>
      <dgm:spPr/>
    </dgm:pt>
    <dgm:pt modelId="{F0E570B2-BCCB-4248-BFE6-C34CD6516376}" type="pres">
      <dgm:prSet presAssocID="{E9B958F1-3BCE-4332-BBD8-36E68F4046EF}" presName="chevron2" presStyleLbl="alignNode1" presStyleIdx="1" presStyleCnt="21"/>
      <dgm:spPr/>
    </dgm:pt>
    <dgm:pt modelId="{A88DAE6E-907B-44FD-B712-95531E06D42F}" type="pres">
      <dgm:prSet presAssocID="{E9B958F1-3BCE-4332-BBD8-36E68F4046EF}" presName="chevron3" presStyleLbl="alignNode1" presStyleIdx="2" presStyleCnt="21"/>
      <dgm:spPr/>
    </dgm:pt>
    <dgm:pt modelId="{5F6D4D02-7BBB-4E17-96D2-7EF141E15D0E}" type="pres">
      <dgm:prSet presAssocID="{E9B958F1-3BCE-4332-BBD8-36E68F4046EF}" presName="chevron4" presStyleLbl="alignNode1" presStyleIdx="3" presStyleCnt="21"/>
      <dgm:spPr/>
    </dgm:pt>
    <dgm:pt modelId="{B107F3D4-6BEB-4371-9C87-0F9CA751204B}" type="pres">
      <dgm:prSet presAssocID="{E9B958F1-3BCE-4332-BBD8-36E68F4046EF}" presName="chevron5" presStyleLbl="alignNode1" presStyleIdx="4" presStyleCnt="21"/>
      <dgm:spPr/>
    </dgm:pt>
    <dgm:pt modelId="{E6784ACD-5D66-4D9D-B35D-39D2292D82B3}" type="pres">
      <dgm:prSet presAssocID="{E9B958F1-3BCE-4332-BBD8-36E68F4046EF}" presName="chevron6" presStyleLbl="alignNode1" presStyleIdx="5" presStyleCnt="21"/>
      <dgm:spPr/>
    </dgm:pt>
    <dgm:pt modelId="{7A81FA5C-B463-4F16-8272-2EF235B40063}" type="pres">
      <dgm:prSet presAssocID="{E9B958F1-3BCE-4332-BBD8-36E68F4046EF}" presName="chevron7" presStyleLbl="alignNode1" presStyleIdx="6" presStyleCnt="21"/>
      <dgm:spPr/>
    </dgm:pt>
    <dgm:pt modelId="{DC79D222-2B7E-48E8-933F-F4B45088BA5E}" type="pres">
      <dgm:prSet presAssocID="{E9B958F1-3BCE-4332-BBD8-36E68F4046EF}" presName="childtext" presStyleLbl="solidFgAcc1" presStyleIdx="0" presStyleCnt="3" custScaleX="136081">
        <dgm:presLayoutVars>
          <dgm:chMax/>
          <dgm:chPref val="0"/>
          <dgm:bulletEnabled val="1"/>
        </dgm:presLayoutVars>
      </dgm:prSet>
      <dgm:spPr/>
    </dgm:pt>
    <dgm:pt modelId="{550CEA01-EA3C-4810-86E2-667161E636B3}" type="pres">
      <dgm:prSet presAssocID="{C4C0DA2B-EC18-40C2-A256-135DCF44D134}" presName="sibTrans" presStyleCnt="0"/>
      <dgm:spPr/>
    </dgm:pt>
    <dgm:pt modelId="{989C04BF-A31D-4BF2-B662-916886D12B33}" type="pres">
      <dgm:prSet presAssocID="{ADFEA173-C493-4350-B711-4EDBABEE1F5E}" presName="parenttextcomposite" presStyleCnt="0"/>
      <dgm:spPr/>
    </dgm:pt>
    <dgm:pt modelId="{2BD651DF-AEFD-4D5A-966E-966B23F69D13}" type="pres">
      <dgm:prSet presAssocID="{ADFEA173-C493-4350-B711-4EDBABEE1F5E}" presName="parenttext" presStyleLbl="revTx" presStyleIdx="1" presStyleCnt="3">
        <dgm:presLayoutVars>
          <dgm:chMax/>
          <dgm:chPref val="2"/>
          <dgm:bulletEnabled val="1"/>
        </dgm:presLayoutVars>
      </dgm:prSet>
      <dgm:spPr/>
    </dgm:pt>
    <dgm:pt modelId="{D4B6ED57-ADB9-44A8-BAFE-8A69ABB71249}" type="pres">
      <dgm:prSet presAssocID="{ADFEA173-C493-4350-B711-4EDBABEE1F5E}" presName="composite" presStyleCnt="0"/>
      <dgm:spPr/>
    </dgm:pt>
    <dgm:pt modelId="{58E0D0E3-E18A-49E3-9C9E-F75B26EF5F1F}" type="pres">
      <dgm:prSet presAssocID="{ADFEA173-C493-4350-B711-4EDBABEE1F5E}" presName="chevron1" presStyleLbl="alignNode1" presStyleIdx="7" presStyleCnt="21"/>
      <dgm:spPr/>
    </dgm:pt>
    <dgm:pt modelId="{76647525-4A1F-4237-B71E-53516359075A}" type="pres">
      <dgm:prSet presAssocID="{ADFEA173-C493-4350-B711-4EDBABEE1F5E}" presName="chevron2" presStyleLbl="alignNode1" presStyleIdx="8" presStyleCnt="21"/>
      <dgm:spPr/>
    </dgm:pt>
    <dgm:pt modelId="{F0024721-7B72-43E4-841F-7743286BE4C3}" type="pres">
      <dgm:prSet presAssocID="{ADFEA173-C493-4350-B711-4EDBABEE1F5E}" presName="chevron3" presStyleLbl="alignNode1" presStyleIdx="9" presStyleCnt="21"/>
      <dgm:spPr/>
    </dgm:pt>
    <dgm:pt modelId="{7AC06392-90D9-4457-8125-A9703D0C64F5}" type="pres">
      <dgm:prSet presAssocID="{ADFEA173-C493-4350-B711-4EDBABEE1F5E}" presName="chevron4" presStyleLbl="alignNode1" presStyleIdx="10" presStyleCnt="21"/>
      <dgm:spPr/>
    </dgm:pt>
    <dgm:pt modelId="{F1A7AD61-3B1D-46D1-BBD6-CE733133A0F8}" type="pres">
      <dgm:prSet presAssocID="{ADFEA173-C493-4350-B711-4EDBABEE1F5E}" presName="chevron5" presStyleLbl="alignNode1" presStyleIdx="11" presStyleCnt="21"/>
      <dgm:spPr/>
    </dgm:pt>
    <dgm:pt modelId="{C3381F5F-FEA9-46A1-853B-B68A5ABD2E13}" type="pres">
      <dgm:prSet presAssocID="{ADFEA173-C493-4350-B711-4EDBABEE1F5E}" presName="chevron6" presStyleLbl="alignNode1" presStyleIdx="12" presStyleCnt="21"/>
      <dgm:spPr/>
    </dgm:pt>
    <dgm:pt modelId="{59CFAA6F-7CD8-4DD5-A7D6-4673BBF524DE}" type="pres">
      <dgm:prSet presAssocID="{ADFEA173-C493-4350-B711-4EDBABEE1F5E}" presName="chevron7" presStyleLbl="alignNode1" presStyleIdx="13" presStyleCnt="21"/>
      <dgm:spPr/>
    </dgm:pt>
    <dgm:pt modelId="{0F41B189-3407-41FE-9860-6EF72DD8EA88}" type="pres">
      <dgm:prSet presAssocID="{ADFEA173-C493-4350-B711-4EDBABEE1F5E}" presName="childtext" presStyleLbl="solidFgAcc1" presStyleIdx="1" presStyleCnt="3" custScaleX="136081">
        <dgm:presLayoutVars>
          <dgm:chMax/>
          <dgm:chPref val="0"/>
          <dgm:bulletEnabled val="1"/>
        </dgm:presLayoutVars>
      </dgm:prSet>
      <dgm:spPr/>
    </dgm:pt>
    <dgm:pt modelId="{E4C26199-6A90-40D6-B5B0-1A306D199066}" type="pres">
      <dgm:prSet presAssocID="{A2F9EB0B-BAD5-4435-B03C-B2C694461750}" presName="sibTrans" presStyleCnt="0"/>
      <dgm:spPr/>
    </dgm:pt>
    <dgm:pt modelId="{336315B6-A1A0-4CDE-A691-9C111D0F189D}" type="pres">
      <dgm:prSet presAssocID="{D49FCFFA-2D63-4322-AC68-99983E185A84}" presName="parenttextcomposite" presStyleCnt="0"/>
      <dgm:spPr/>
    </dgm:pt>
    <dgm:pt modelId="{6CA2A482-CFF6-46B1-9B9A-3587D9111423}" type="pres">
      <dgm:prSet presAssocID="{D49FCFFA-2D63-4322-AC68-99983E185A84}" presName="parenttext" presStyleLbl="revTx" presStyleIdx="2" presStyleCnt="3">
        <dgm:presLayoutVars>
          <dgm:chMax/>
          <dgm:chPref val="2"/>
          <dgm:bulletEnabled val="1"/>
        </dgm:presLayoutVars>
      </dgm:prSet>
      <dgm:spPr/>
    </dgm:pt>
    <dgm:pt modelId="{035B20E5-0407-4AEC-A02F-CFEE59590A65}" type="pres">
      <dgm:prSet presAssocID="{D49FCFFA-2D63-4322-AC68-99983E185A84}" presName="composite" presStyleCnt="0"/>
      <dgm:spPr/>
    </dgm:pt>
    <dgm:pt modelId="{B96897A1-3017-4408-8B2A-92273EC3E68A}" type="pres">
      <dgm:prSet presAssocID="{D49FCFFA-2D63-4322-AC68-99983E185A84}" presName="chevron1" presStyleLbl="alignNode1" presStyleIdx="14" presStyleCnt="21"/>
      <dgm:spPr/>
    </dgm:pt>
    <dgm:pt modelId="{304246FF-B04A-4D4A-B03B-801F57934BF7}" type="pres">
      <dgm:prSet presAssocID="{D49FCFFA-2D63-4322-AC68-99983E185A84}" presName="chevron2" presStyleLbl="alignNode1" presStyleIdx="15" presStyleCnt="21"/>
      <dgm:spPr/>
    </dgm:pt>
    <dgm:pt modelId="{49E19073-F7B6-4A0D-8C53-E46B66D68C94}" type="pres">
      <dgm:prSet presAssocID="{D49FCFFA-2D63-4322-AC68-99983E185A84}" presName="chevron3" presStyleLbl="alignNode1" presStyleIdx="16" presStyleCnt="21"/>
      <dgm:spPr/>
    </dgm:pt>
    <dgm:pt modelId="{DD209699-9BD1-4F77-925A-7EC09E7B6F74}" type="pres">
      <dgm:prSet presAssocID="{D49FCFFA-2D63-4322-AC68-99983E185A84}" presName="chevron4" presStyleLbl="alignNode1" presStyleIdx="17" presStyleCnt="21"/>
      <dgm:spPr/>
    </dgm:pt>
    <dgm:pt modelId="{CFE651A0-48D2-488C-A99F-1201508844BB}" type="pres">
      <dgm:prSet presAssocID="{D49FCFFA-2D63-4322-AC68-99983E185A84}" presName="chevron5" presStyleLbl="alignNode1" presStyleIdx="18" presStyleCnt="21"/>
      <dgm:spPr/>
    </dgm:pt>
    <dgm:pt modelId="{00DD397E-9C83-48B4-819D-448367FE282A}" type="pres">
      <dgm:prSet presAssocID="{D49FCFFA-2D63-4322-AC68-99983E185A84}" presName="chevron6" presStyleLbl="alignNode1" presStyleIdx="19" presStyleCnt="21"/>
      <dgm:spPr/>
    </dgm:pt>
    <dgm:pt modelId="{3285F0E1-D270-4043-8C2E-B7626A73F10E}" type="pres">
      <dgm:prSet presAssocID="{D49FCFFA-2D63-4322-AC68-99983E185A84}" presName="chevron7" presStyleLbl="alignNode1" presStyleIdx="20" presStyleCnt="21"/>
      <dgm:spPr/>
    </dgm:pt>
    <dgm:pt modelId="{87606D25-B8E1-476B-9025-3123850EA013}" type="pres">
      <dgm:prSet presAssocID="{D49FCFFA-2D63-4322-AC68-99983E185A84}" presName="childtext" presStyleLbl="solidFgAcc1" presStyleIdx="2" presStyleCnt="3" custScaleX="136081">
        <dgm:presLayoutVars>
          <dgm:chMax/>
          <dgm:chPref val="0"/>
          <dgm:bulletEnabled val="1"/>
        </dgm:presLayoutVars>
      </dgm:prSet>
      <dgm:spPr/>
    </dgm:pt>
  </dgm:ptLst>
  <dgm:cxnLst>
    <dgm:cxn modelId="{072FD31C-E26C-42F6-ACA4-8468629D0754}" srcId="{0D225058-E8DD-461A-8778-65FD4A188B6B}" destId="{ADFEA173-C493-4350-B711-4EDBABEE1F5E}" srcOrd="1" destOrd="0" parTransId="{66D03842-C2A2-475F-BE6A-0E82748F9E6B}" sibTransId="{A2F9EB0B-BAD5-4435-B03C-B2C694461750}"/>
    <dgm:cxn modelId="{91DD9734-3804-48A6-BEAE-14BB8C7D9A83}" type="presOf" srcId="{D49FCFFA-2D63-4322-AC68-99983E185A84}" destId="{6CA2A482-CFF6-46B1-9B9A-3587D9111423}" srcOrd="0" destOrd="0" presId="urn:microsoft.com/office/officeart/2008/layout/VerticalAccentList"/>
    <dgm:cxn modelId="{AF73F260-FD03-452B-A199-C197A49D1F79}" srcId="{E9B958F1-3BCE-4332-BBD8-36E68F4046EF}" destId="{4BAE008D-7E98-4692-B6E9-7BF12E0A72D2}" srcOrd="0" destOrd="0" parTransId="{5CA9EFC0-CAD3-4A85-B937-A3CA13DFBF05}" sibTransId="{BB7CA5C7-9368-4162-BBFE-ED22A68A94C3}"/>
    <dgm:cxn modelId="{64122046-8302-4B2C-AB52-0292A0EA1352}" srcId="{D49FCFFA-2D63-4322-AC68-99983E185A84}" destId="{CB839B98-36DC-490C-8573-984EE2DFEAEA}" srcOrd="0" destOrd="0" parTransId="{7C415340-CEFE-41EA-AB3D-CA98F3113B6F}" sibTransId="{B18E3C9F-3485-4612-8988-13E99915D3E1}"/>
    <dgm:cxn modelId="{48E6494F-CC1F-4653-AB45-CD310491E5D9}" type="presOf" srcId="{4E87CCF2-BE4D-438E-A6CA-BB0BE8C65E52}" destId="{0F41B189-3407-41FE-9860-6EF72DD8EA88}" srcOrd="0" destOrd="0" presId="urn:microsoft.com/office/officeart/2008/layout/VerticalAccentList"/>
    <dgm:cxn modelId="{8891D15A-0896-4C4E-918D-3168C9EAC394}" type="presOf" srcId="{E9B958F1-3BCE-4332-BBD8-36E68F4046EF}" destId="{D8E209C1-A848-4287-942F-77F99000372B}" srcOrd="0" destOrd="0" presId="urn:microsoft.com/office/officeart/2008/layout/VerticalAccentList"/>
    <dgm:cxn modelId="{7263A57C-60E0-4EE5-92E7-AD7A3DC39D23}" srcId="{0D225058-E8DD-461A-8778-65FD4A188B6B}" destId="{E9B958F1-3BCE-4332-BBD8-36E68F4046EF}" srcOrd="0" destOrd="0" parTransId="{DA87653B-F6B2-4846-BA46-C0F7D1429F94}" sibTransId="{C4C0DA2B-EC18-40C2-A256-135DCF44D134}"/>
    <dgm:cxn modelId="{D62BB27F-8C0C-4A67-8DBF-B5B2FE556486}" srcId="{0D225058-E8DD-461A-8778-65FD4A188B6B}" destId="{D49FCFFA-2D63-4322-AC68-99983E185A84}" srcOrd="2" destOrd="0" parTransId="{28BB89A8-4C4D-42B6-A95C-E6AA5D109489}" sibTransId="{46A4832A-84CE-4011-9486-6E3C0787F5E0}"/>
    <dgm:cxn modelId="{7B117881-49F7-4311-9EED-EB381565131D}" srcId="{ADFEA173-C493-4350-B711-4EDBABEE1F5E}" destId="{4E87CCF2-BE4D-438E-A6CA-BB0BE8C65E52}" srcOrd="0" destOrd="0" parTransId="{AC9CD0F8-09B1-4710-8943-4B3AEF1311B1}" sibTransId="{7A752BAF-4388-40E3-9B25-6680586C757B}"/>
    <dgm:cxn modelId="{F8256B8B-E11D-4496-BDC8-3128C2CB576E}" type="presOf" srcId="{ADFEA173-C493-4350-B711-4EDBABEE1F5E}" destId="{2BD651DF-AEFD-4D5A-966E-966B23F69D13}" srcOrd="0" destOrd="0" presId="urn:microsoft.com/office/officeart/2008/layout/VerticalAccentList"/>
    <dgm:cxn modelId="{DDCF6E94-23C6-4B6F-B492-173E8FD2A1DB}" type="presOf" srcId="{0D225058-E8DD-461A-8778-65FD4A188B6B}" destId="{2E9571BC-3C95-4830-9075-9765BBE3DF5A}" srcOrd="0" destOrd="0" presId="urn:microsoft.com/office/officeart/2008/layout/VerticalAccentList"/>
    <dgm:cxn modelId="{F20C5B9F-D1CC-4399-9649-E76323ED36A9}" type="presOf" srcId="{4BAE008D-7E98-4692-B6E9-7BF12E0A72D2}" destId="{DC79D222-2B7E-48E8-933F-F4B45088BA5E}" srcOrd="0" destOrd="0" presId="urn:microsoft.com/office/officeart/2008/layout/VerticalAccentList"/>
    <dgm:cxn modelId="{914F00E0-B0CB-4199-B7DC-C81C824DF087}" type="presOf" srcId="{CB839B98-36DC-490C-8573-984EE2DFEAEA}" destId="{87606D25-B8E1-476B-9025-3123850EA013}" srcOrd="0" destOrd="0" presId="urn:microsoft.com/office/officeart/2008/layout/VerticalAccentList"/>
    <dgm:cxn modelId="{D6AC7AA6-F382-4BE0-A847-75AA351C6EC9}" type="presParOf" srcId="{2E9571BC-3C95-4830-9075-9765BBE3DF5A}" destId="{D9EDB6B6-713F-4ED1-874A-6BF68DDD6A63}" srcOrd="0" destOrd="0" presId="urn:microsoft.com/office/officeart/2008/layout/VerticalAccentList"/>
    <dgm:cxn modelId="{06F6DF31-E70E-498D-9663-2567D2812B80}" type="presParOf" srcId="{D9EDB6B6-713F-4ED1-874A-6BF68DDD6A63}" destId="{D8E209C1-A848-4287-942F-77F99000372B}" srcOrd="0" destOrd="0" presId="urn:microsoft.com/office/officeart/2008/layout/VerticalAccentList"/>
    <dgm:cxn modelId="{574EA6AB-3E21-4D66-8911-85BE82F7371C}" type="presParOf" srcId="{2E9571BC-3C95-4830-9075-9765BBE3DF5A}" destId="{C810152F-EED0-471E-A3D4-8FD1AE0FD669}" srcOrd="1" destOrd="0" presId="urn:microsoft.com/office/officeart/2008/layout/VerticalAccentList"/>
    <dgm:cxn modelId="{C856683E-24FF-4EF3-A436-ED8022467D98}" type="presParOf" srcId="{C810152F-EED0-471E-A3D4-8FD1AE0FD669}" destId="{BF9FF99D-E7AF-496B-A8B1-E3A44A2B55DA}" srcOrd="0" destOrd="0" presId="urn:microsoft.com/office/officeart/2008/layout/VerticalAccentList"/>
    <dgm:cxn modelId="{29E2AA62-3F31-44CB-BAD0-76C44A9FE58B}" type="presParOf" srcId="{C810152F-EED0-471E-A3D4-8FD1AE0FD669}" destId="{F0E570B2-BCCB-4248-BFE6-C34CD6516376}" srcOrd="1" destOrd="0" presId="urn:microsoft.com/office/officeart/2008/layout/VerticalAccentList"/>
    <dgm:cxn modelId="{8F909A13-79B7-4841-9AE4-487D8CD2E4F2}" type="presParOf" srcId="{C810152F-EED0-471E-A3D4-8FD1AE0FD669}" destId="{A88DAE6E-907B-44FD-B712-95531E06D42F}" srcOrd="2" destOrd="0" presId="urn:microsoft.com/office/officeart/2008/layout/VerticalAccentList"/>
    <dgm:cxn modelId="{F5CC5542-9A13-46DD-91FD-3B19C273CD5C}" type="presParOf" srcId="{C810152F-EED0-471E-A3D4-8FD1AE0FD669}" destId="{5F6D4D02-7BBB-4E17-96D2-7EF141E15D0E}" srcOrd="3" destOrd="0" presId="urn:microsoft.com/office/officeart/2008/layout/VerticalAccentList"/>
    <dgm:cxn modelId="{BDB7F10B-C64A-4A19-9D9F-33C36B32CA22}" type="presParOf" srcId="{C810152F-EED0-471E-A3D4-8FD1AE0FD669}" destId="{B107F3D4-6BEB-4371-9C87-0F9CA751204B}" srcOrd="4" destOrd="0" presId="urn:microsoft.com/office/officeart/2008/layout/VerticalAccentList"/>
    <dgm:cxn modelId="{5A4E9126-7D39-43A9-9808-C3345BE48F34}" type="presParOf" srcId="{C810152F-EED0-471E-A3D4-8FD1AE0FD669}" destId="{E6784ACD-5D66-4D9D-B35D-39D2292D82B3}" srcOrd="5" destOrd="0" presId="urn:microsoft.com/office/officeart/2008/layout/VerticalAccentList"/>
    <dgm:cxn modelId="{ECB4CE63-6A32-4717-BE7C-DF0E67A3AABD}" type="presParOf" srcId="{C810152F-EED0-471E-A3D4-8FD1AE0FD669}" destId="{7A81FA5C-B463-4F16-8272-2EF235B40063}" srcOrd="6" destOrd="0" presId="urn:microsoft.com/office/officeart/2008/layout/VerticalAccentList"/>
    <dgm:cxn modelId="{B3BEE06F-5D35-48E2-9737-39A705888B6C}" type="presParOf" srcId="{C810152F-EED0-471E-A3D4-8FD1AE0FD669}" destId="{DC79D222-2B7E-48E8-933F-F4B45088BA5E}" srcOrd="7" destOrd="0" presId="urn:microsoft.com/office/officeart/2008/layout/VerticalAccentList"/>
    <dgm:cxn modelId="{57A879B8-B1C2-4953-92B9-08FCE8935883}" type="presParOf" srcId="{2E9571BC-3C95-4830-9075-9765BBE3DF5A}" destId="{550CEA01-EA3C-4810-86E2-667161E636B3}" srcOrd="2" destOrd="0" presId="urn:microsoft.com/office/officeart/2008/layout/VerticalAccentList"/>
    <dgm:cxn modelId="{C762653C-3DAE-4868-AAF9-EDE03FC0E4E1}" type="presParOf" srcId="{2E9571BC-3C95-4830-9075-9765BBE3DF5A}" destId="{989C04BF-A31D-4BF2-B662-916886D12B33}" srcOrd="3" destOrd="0" presId="urn:microsoft.com/office/officeart/2008/layout/VerticalAccentList"/>
    <dgm:cxn modelId="{F0836217-7C62-49CD-B6A1-4F25144D8C53}" type="presParOf" srcId="{989C04BF-A31D-4BF2-B662-916886D12B33}" destId="{2BD651DF-AEFD-4D5A-966E-966B23F69D13}" srcOrd="0" destOrd="0" presId="urn:microsoft.com/office/officeart/2008/layout/VerticalAccentList"/>
    <dgm:cxn modelId="{D54A0BD6-2BC2-40D8-A081-4EF8CBEDF06F}" type="presParOf" srcId="{2E9571BC-3C95-4830-9075-9765BBE3DF5A}" destId="{D4B6ED57-ADB9-44A8-BAFE-8A69ABB71249}" srcOrd="4" destOrd="0" presId="urn:microsoft.com/office/officeart/2008/layout/VerticalAccentList"/>
    <dgm:cxn modelId="{604F134E-1907-42E9-9F50-B88965FE67E2}" type="presParOf" srcId="{D4B6ED57-ADB9-44A8-BAFE-8A69ABB71249}" destId="{58E0D0E3-E18A-49E3-9C9E-F75B26EF5F1F}" srcOrd="0" destOrd="0" presId="urn:microsoft.com/office/officeart/2008/layout/VerticalAccentList"/>
    <dgm:cxn modelId="{DF8FCFFC-3256-4180-B6B8-DF6069F02426}" type="presParOf" srcId="{D4B6ED57-ADB9-44A8-BAFE-8A69ABB71249}" destId="{76647525-4A1F-4237-B71E-53516359075A}" srcOrd="1" destOrd="0" presId="urn:microsoft.com/office/officeart/2008/layout/VerticalAccentList"/>
    <dgm:cxn modelId="{27528CA5-8098-4AD0-A2C2-D070F8CF77AA}" type="presParOf" srcId="{D4B6ED57-ADB9-44A8-BAFE-8A69ABB71249}" destId="{F0024721-7B72-43E4-841F-7743286BE4C3}" srcOrd="2" destOrd="0" presId="urn:microsoft.com/office/officeart/2008/layout/VerticalAccentList"/>
    <dgm:cxn modelId="{4709398C-6C57-4725-9611-78E9A66835A9}" type="presParOf" srcId="{D4B6ED57-ADB9-44A8-BAFE-8A69ABB71249}" destId="{7AC06392-90D9-4457-8125-A9703D0C64F5}" srcOrd="3" destOrd="0" presId="urn:microsoft.com/office/officeart/2008/layout/VerticalAccentList"/>
    <dgm:cxn modelId="{525639BD-70A8-477F-9865-3E83D4605537}" type="presParOf" srcId="{D4B6ED57-ADB9-44A8-BAFE-8A69ABB71249}" destId="{F1A7AD61-3B1D-46D1-BBD6-CE733133A0F8}" srcOrd="4" destOrd="0" presId="urn:microsoft.com/office/officeart/2008/layout/VerticalAccentList"/>
    <dgm:cxn modelId="{57B210AF-48D5-4147-A449-1EA8331138AE}" type="presParOf" srcId="{D4B6ED57-ADB9-44A8-BAFE-8A69ABB71249}" destId="{C3381F5F-FEA9-46A1-853B-B68A5ABD2E13}" srcOrd="5" destOrd="0" presId="urn:microsoft.com/office/officeart/2008/layout/VerticalAccentList"/>
    <dgm:cxn modelId="{1D92DD43-173A-4E85-83EE-83B30A3F4377}" type="presParOf" srcId="{D4B6ED57-ADB9-44A8-BAFE-8A69ABB71249}" destId="{59CFAA6F-7CD8-4DD5-A7D6-4673BBF524DE}" srcOrd="6" destOrd="0" presId="urn:microsoft.com/office/officeart/2008/layout/VerticalAccentList"/>
    <dgm:cxn modelId="{F02C7E57-5E2F-47D7-9618-F2B53544092F}" type="presParOf" srcId="{D4B6ED57-ADB9-44A8-BAFE-8A69ABB71249}" destId="{0F41B189-3407-41FE-9860-6EF72DD8EA88}" srcOrd="7" destOrd="0" presId="urn:microsoft.com/office/officeart/2008/layout/VerticalAccentList"/>
    <dgm:cxn modelId="{B88A9946-2036-4C5B-A4A4-418D35061E78}" type="presParOf" srcId="{2E9571BC-3C95-4830-9075-9765BBE3DF5A}" destId="{E4C26199-6A90-40D6-B5B0-1A306D199066}" srcOrd="5" destOrd="0" presId="urn:microsoft.com/office/officeart/2008/layout/VerticalAccentList"/>
    <dgm:cxn modelId="{E9BBF799-F6FA-4419-A0C7-58CF0B2B4A41}" type="presParOf" srcId="{2E9571BC-3C95-4830-9075-9765BBE3DF5A}" destId="{336315B6-A1A0-4CDE-A691-9C111D0F189D}" srcOrd="6" destOrd="0" presId="urn:microsoft.com/office/officeart/2008/layout/VerticalAccentList"/>
    <dgm:cxn modelId="{EE87D9E4-8B77-464D-95A1-5FE4047ED8FB}" type="presParOf" srcId="{336315B6-A1A0-4CDE-A691-9C111D0F189D}" destId="{6CA2A482-CFF6-46B1-9B9A-3587D9111423}" srcOrd="0" destOrd="0" presId="urn:microsoft.com/office/officeart/2008/layout/VerticalAccentList"/>
    <dgm:cxn modelId="{EE5F5DDF-346F-4622-939E-B28D194E70BD}" type="presParOf" srcId="{2E9571BC-3C95-4830-9075-9765BBE3DF5A}" destId="{035B20E5-0407-4AEC-A02F-CFEE59590A65}" srcOrd="7" destOrd="0" presId="urn:microsoft.com/office/officeart/2008/layout/VerticalAccentList"/>
    <dgm:cxn modelId="{128847DB-1B7F-4003-A07A-492D3A8D029E}" type="presParOf" srcId="{035B20E5-0407-4AEC-A02F-CFEE59590A65}" destId="{B96897A1-3017-4408-8B2A-92273EC3E68A}" srcOrd="0" destOrd="0" presId="urn:microsoft.com/office/officeart/2008/layout/VerticalAccentList"/>
    <dgm:cxn modelId="{3BC8D43D-67B6-4B79-A25D-E5841AB06153}" type="presParOf" srcId="{035B20E5-0407-4AEC-A02F-CFEE59590A65}" destId="{304246FF-B04A-4D4A-B03B-801F57934BF7}" srcOrd="1" destOrd="0" presId="urn:microsoft.com/office/officeart/2008/layout/VerticalAccentList"/>
    <dgm:cxn modelId="{657E02AE-E2ED-4C08-8E41-594FF30D09D9}" type="presParOf" srcId="{035B20E5-0407-4AEC-A02F-CFEE59590A65}" destId="{49E19073-F7B6-4A0D-8C53-E46B66D68C94}" srcOrd="2" destOrd="0" presId="urn:microsoft.com/office/officeart/2008/layout/VerticalAccentList"/>
    <dgm:cxn modelId="{97D5A83D-F2C1-4D94-942A-5297C2342970}" type="presParOf" srcId="{035B20E5-0407-4AEC-A02F-CFEE59590A65}" destId="{DD209699-9BD1-4F77-925A-7EC09E7B6F74}" srcOrd="3" destOrd="0" presId="urn:microsoft.com/office/officeart/2008/layout/VerticalAccentList"/>
    <dgm:cxn modelId="{BEC46AAD-E587-42BA-9B9F-26395356ED32}" type="presParOf" srcId="{035B20E5-0407-4AEC-A02F-CFEE59590A65}" destId="{CFE651A0-48D2-488C-A99F-1201508844BB}" srcOrd="4" destOrd="0" presId="urn:microsoft.com/office/officeart/2008/layout/VerticalAccentList"/>
    <dgm:cxn modelId="{DBBD150E-8E5D-4E3F-B99C-58D80EE534C7}" type="presParOf" srcId="{035B20E5-0407-4AEC-A02F-CFEE59590A65}" destId="{00DD397E-9C83-48B4-819D-448367FE282A}" srcOrd="5" destOrd="0" presId="urn:microsoft.com/office/officeart/2008/layout/VerticalAccentList"/>
    <dgm:cxn modelId="{36244532-5EDC-4621-BC26-C8BE69F60B82}" type="presParOf" srcId="{035B20E5-0407-4AEC-A02F-CFEE59590A65}" destId="{3285F0E1-D270-4043-8C2E-B7626A73F10E}" srcOrd="6" destOrd="0" presId="urn:microsoft.com/office/officeart/2008/layout/VerticalAccentList"/>
    <dgm:cxn modelId="{19516CF4-69AF-416D-B4A7-D5EF678AB29D}" type="presParOf" srcId="{035B20E5-0407-4AEC-A02F-CFEE59590A65}" destId="{87606D25-B8E1-476B-9025-3123850EA013}"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70A8C58-015F-4B12-8F44-9242E771AE87}"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s-PE"/>
        </a:p>
      </dgm:t>
    </dgm:pt>
    <dgm:pt modelId="{6FC6E6B9-782C-4D4B-A0D6-CD3240DBE7CC}">
      <dgm:prSet phldrT="[Texto]" phldr="1" custT="1"/>
      <dgm:spPr/>
      <dgm:t>
        <a:bodyPr/>
        <a:lstStyle/>
        <a:p>
          <a:pPr algn="just"/>
          <a:endParaRPr lang="es-PE" sz="1800">
            <a:solidFill>
              <a:schemeClr val="tx1"/>
            </a:solidFill>
          </a:endParaRPr>
        </a:p>
      </dgm:t>
    </dgm:pt>
    <dgm:pt modelId="{7BE25E0F-A25B-4A83-B677-518DDF29F4BE}" type="parTrans" cxnId="{AD2D94E7-0AAC-4E09-B25F-72F2C394CDE9}">
      <dgm:prSet/>
      <dgm:spPr/>
      <dgm:t>
        <a:bodyPr/>
        <a:lstStyle/>
        <a:p>
          <a:pPr algn="just"/>
          <a:endParaRPr lang="es-PE" sz="1800">
            <a:solidFill>
              <a:schemeClr val="tx1"/>
            </a:solidFill>
          </a:endParaRPr>
        </a:p>
      </dgm:t>
    </dgm:pt>
    <dgm:pt modelId="{922B3FA8-CE80-4B11-8B19-25D930B63381}" type="sibTrans" cxnId="{AD2D94E7-0AAC-4E09-B25F-72F2C394CDE9}">
      <dgm:prSet/>
      <dgm:spPr/>
      <dgm:t>
        <a:bodyPr/>
        <a:lstStyle/>
        <a:p>
          <a:pPr algn="just"/>
          <a:endParaRPr lang="es-PE" sz="1800">
            <a:solidFill>
              <a:schemeClr val="tx1"/>
            </a:solidFill>
          </a:endParaRPr>
        </a:p>
      </dgm:t>
    </dgm:pt>
    <dgm:pt modelId="{F8BF7E63-5106-4271-A3C0-B85EAE2CA1F4}">
      <dgm:prSet phldrT="[Texto]" custT="1"/>
      <dgm:spPr/>
      <dgm:t>
        <a:bodyPr/>
        <a:lstStyle/>
        <a:p>
          <a:pPr algn="just"/>
          <a:r>
            <a:rPr lang="es-ES" sz="1800" dirty="0">
              <a:solidFill>
                <a:schemeClr val="tx1"/>
              </a:solidFill>
            </a:rPr>
            <a:t>(i) identificar a las y los estudiantes sobre el nivel de riesgo de cada estudiante (alto, medio, bajo) para brindar acompañamiento y evitar que interrumpan sus estudios.</a:t>
          </a:r>
          <a:endParaRPr lang="es-PE" sz="1800" dirty="0">
            <a:solidFill>
              <a:schemeClr val="tx1"/>
            </a:solidFill>
          </a:endParaRPr>
        </a:p>
      </dgm:t>
    </dgm:pt>
    <dgm:pt modelId="{6786FECD-A499-49F6-AF67-847090141CAA}" type="parTrans" cxnId="{1802F1B5-B86D-415D-B9F2-49FBDA64F19C}">
      <dgm:prSet/>
      <dgm:spPr/>
      <dgm:t>
        <a:bodyPr/>
        <a:lstStyle/>
        <a:p>
          <a:pPr algn="just"/>
          <a:endParaRPr lang="es-PE" sz="1800">
            <a:solidFill>
              <a:schemeClr val="tx1"/>
            </a:solidFill>
          </a:endParaRPr>
        </a:p>
      </dgm:t>
    </dgm:pt>
    <dgm:pt modelId="{807F929A-717C-4421-9D5D-40AEC4C09C51}" type="sibTrans" cxnId="{1802F1B5-B86D-415D-B9F2-49FBDA64F19C}">
      <dgm:prSet/>
      <dgm:spPr/>
      <dgm:t>
        <a:bodyPr/>
        <a:lstStyle/>
        <a:p>
          <a:pPr algn="just"/>
          <a:endParaRPr lang="es-PE" sz="1800">
            <a:solidFill>
              <a:schemeClr val="tx1"/>
            </a:solidFill>
          </a:endParaRPr>
        </a:p>
      </dgm:t>
    </dgm:pt>
    <dgm:pt modelId="{80CE6FB8-3DAB-4F8D-B982-A7318AB41886}">
      <dgm:prSet phldrT="[Texto]" phldr="1" custT="1"/>
      <dgm:spPr/>
      <dgm:t>
        <a:bodyPr/>
        <a:lstStyle/>
        <a:p>
          <a:pPr algn="just"/>
          <a:endParaRPr lang="es-PE" sz="1800">
            <a:solidFill>
              <a:schemeClr val="tx1"/>
            </a:solidFill>
          </a:endParaRPr>
        </a:p>
      </dgm:t>
    </dgm:pt>
    <dgm:pt modelId="{88171898-D8BA-45F5-8D82-3A3E6D711A4C}" type="parTrans" cxnId="{585D1DEC-4074-4F35-ACBA-6947B5725D27}">
      <dgm:prSet/>
      <dgm:spPr/>
      <dgm:t>
        <a:bodyPr/>
        <a:lstStyle/>
        <a:p>
          <a:pPr algn="just"/>
          <a:endParaRPr lang="es-PE" sz="1800">
            <a:solidFill>
              <a:schemeClr val="tx1"/>
            </a:solidFill>
          </a:endParaRPr>
        </a:p>
      </dgm:t>
    </dgm:pt>
    <dgm:pt modelId="{3A61E8B8-5E8A-4348-B76A-3364B7A88112}" type="sibTrans" cxnId="{585D1DEC-4074-4F35-ACBA-6947B5725D27}">
      <dgm:prSet/>
      <dgm:spPr/>
      <dgm:t>
        <a:bodyPr/>
        <a:lstStyle/>
        <a:p>
          <a:pPr algn="just"/>
          <a:endParaRPr lang="es-PE" sz="1800">
            <a:solidFill>
              <a:schemeClr val="tx1"/>
            </a:solidFill>
          </a:endParaRPr>
        </a:p>
      </dgm:t>
    </dgm:pt>
    <dgm:pt modelId="{B00867D7-FE02-4011-AD34-A784CF00A221}">
      <dgm:prSet phldrT="[Texto]" custT="1"/>
      <dgm:spPr/>
      <dgm:t>
        <a:bodyPr/>
        <a:lstStyle/>
        <a:p>
          <a:pPr algn="just"/>
          <a:r>
            <a:rPr lang="es-ES" sz="1800" dirty="0">
              <a:solidFill>
                <a:schemeClr val="tx1"/>
              </a:solidFill>
            </a:rPr>
            <a:t>(</a:t>
          </a:r>
          <a:r>
            <a:rPr lang="es-ES" sz="1800" dirty="0" err="1">
              <a:solidFill>
                <a:schemeClr val="tx1"/>
              </a:solidFill>
            </a:rPr>
            <a:t>ii</a:t>
          </a:r>
          <a:r>
            <a:rPr lang="es-ES" sz="1800" dirty="0">
              <a:solidFill>
                <a:schemeClr val="tx1"/>
              </a:solidFill>
            </a:rPr>
            <a:t>) orientar con estrategias pedagógicas y de gestión concretas que pueden adaptar y contextualizar</a:t>
          </a:r>
          <a:endParaRPr lang="es-PE" sz="1800" dirty="0">
            <a:solidFill>
              <a:schemeClr val="tx1"/>
            </a:solidFill>
          </a:endParaRPr>
        </a:p>
      </dgm:t>
    </dgm:pt>
    <dgm:pt modelId="{A137E4F7-848A-43A6-A494-82D0B406000D}" type="parTrans" cxnId="{C73F3BFF-6A93-4BA4-978B-CBA32D7A949A}">
      <dgm:prSet/>
      <dgm:spPr/>
      <dgm:t>
        <a:bodyPr/>
        <a:lstStyle/>
        <a:p>
          <a:pPr algn="just"/>
          <a:endParaRPr lang="es-PE" sz="1800">
            <a:solidFill>
              <a:schemeClr val="tx1"/>
            </a:solidFill>
          </a:endParaRPr>
        </a:p>
      </dgm:t>
    </dgm:pt>
    <dgm:pt modelId="{D8C536BF-9E1C-435B-BAB3-561533F758B5}" type="sibTrans" cxnId="{C73F3BFF-6A93-4BA4-978B-CBA32D7A949A}">
      <dgm:prSet/>
      <dgm:spPr/>
      <dgm:t>
        <a:bodyPr/>
        <a:lstStyle/>
        <a:p>
          <a:pPr algn="just"/>
          <a:endParaRPr lang="es-PE" sz="1800">
            <a:solidFill>
              <a:schemeClr val="tx1"/>
            </a:solidFill>
          </a:endParaRPr>
        </a:p>
      </dgm:t>
    </dgm:pt>
    <dgm:pt modelId="{7B8D21B0-AD9F-467F-921D-D3DA1B86C983}">
      <dgm:prSet phldrT="[Texto]" phldr="1" custT="1"/>
      <dgm:spPr/>
      <dgm:t>
        <a:bodyPr/>
        <a:lstStyle/>
        <a:p>
          <a:pPr algn="just"/>
          <a:endParaRPr lang="es-PE" sz="1800">
            <a:solidFill>
              <a:schemeClr val="tx1"/>
            </a:solidFill>
          </a:endParaRPr>
        </a:p>
      </dgm:t>
    </dgm:pt>
    <dgm:pt modelId="{BFF18B0E-FE61-42EA-A263-670F8616EA3D}" type="parTrans" cxnId="{F00D6150-84DE-46D0-90AB-DC96D3705CDD}">
      <dgm:prSet/>
      <dgm:spPr/>
      <dgm:t>
        <a:bodyPr/>
        <a:lstStyle/>
        <a:p>
          <a:pPr algn="just"/>
          <a:endParaRPr lang="es-PE" sz="1800">
            <a:solidFill>
              <a:schemeClr val="tx1"/>
            </a:solidFill>
          </a:endParaRPr>
        </a:p>
      </dgm:t>
    </dgm:pt>
    <dgm:pt modelId="{3E1B89BC-2F4A-463F-9FD6-A65185C188EF}" type="sibTrans" cxnId="{F00D6150-84DE-46D0-90AB-DC96D3705CDD}">
      <dgm:prSet/>
      <dgm:spPr/>
      <dgm:t>
        <a:bodyPr/>
        <a:lstStyle/>
        <a:p>
          <a:pPr algn="just"/>
          <a:endParaRPr lang="es-PE" sz="1800">
            <a:solidFill>
              <a:schemeClr val="tx1"/>
            </a:solidFill>
          </a:endParaRPr>
        </a:p>
      </dgm:t>
    </dgm:pt>
    <dgm:pt modelId="{CB2AC389-8A10-485F-B6B7-EDF3E01A31C3}">
      <dgm:prSet phldrT="[Texto]" custT="1"/>
      <dgm:spPr/>
      <dgm:t>
        <a:bodyPr/>
        <a:lstStyle/>
        <a:p>
          <a:pPr algn="just"/>
          <a:r>
            <a:rPr lang="es-ES" sz="1800" dirty="0">
              <a:solidFill>
                <a:schemeClr val="tx1"/>
              </a:solidFill>
            </a:rPr>
            <a:t>(</a:t>
          </a:r>
          <a:r>
            <a:rPr lang="es-ES" sz="1800" dirty="0" err="1">
              <a:solidFill>
                <a:schemeClr val="tx1"/>
              </a:solidFill>
            </a:rPr>
            <a:t>iii</a:t>
          </a:r>
          <a:r>
            <a:rPr lang="es-ES" sz="1800" dirty="0">
              <a:solidFill>
                <a:schemeClr val="tx1"/>
              </a:solidFill>
            </a:rPr>
            <a:t>) permitir registrar mensualmente la frecuencia de comunicación y acceso de cada estudiante a estrategias de educación remota.</a:t>
          </a:r>
          <a:endParaRPr lang="es-PE" sz="1800" dirty="0">
            <a:solidFill>
              <a:schemeClr val="tx1"/>
            </a:solidFill>
          </a:endParaRPr>
        </a:p>
      </dgm:t>
    </dgm:pt>
    <dgm:pt modelId="{37065C44-5D7F-44AC-9B38-2868A352BD57}" type="parTrans" cxnId="{7F8068FA-2F71-4FEB-9471-92EE0F802647}">
      <dgm:prSet/>
      <dgm:spPr/>
      <dgm:t>
        <a:bodyPr/>
        <a:lstStyle/>
        <a:p>
          <a:pPr algn="just"/>
          <a:endParaRPr lang="es-PE" sz="1800">
            <a:solidFill>
              <a:schemeClr val="tx1"/>
            </a:solidFill>
          </a:endParaRPr>
        </a:p>
      </dgm:t>
    </dgm:pt>
    <dgm:pt modelId="{AA59C0A9-B1D0-41FE-A5F1-104B91402793}" type="sibTrans" cxnId="{7F8068FA-2F71-4FEB-9471-92EE0F802647}">
      <dgm:prSet/>
      <dgm:spPr/>
      <dgm:t>
        <a:bodyPr/>
        <a:lstStyle/>
        <a:p>
          <a:pPr algn="just"/>
          <a:endParaRPr lang="es-PE" sz="1800">
            <a:solidFill>
              <a:schemeClr val="tx1"/>
            </a:solidFill>
          </a:endParaRPr>
        </a:p>
      </dgm:t>
    </dgm:pt>
    <dgm:pt modelId="{01E523F9-64B6-4823-A894-9D9FED730463}" type="pres">
      <dgm:prSet presAssocID="{A70A8C58-015F-4B12-8F44-9242E771AE87}" presName="linearFlow" presStyleCnt="0">
        <dgm:presLayoutVars>
          <dgm:dir/>
          <dgm:animLvl val="lvl"/>
          <dgm:resizeHandles/>
        </dgm:presLayoutVars>
      </dgm:prSet>
      <dgm:spPr/>
    </dgm:pt>
    <dgm:pt modelId="{8665EE35-0C88-421A-B4B2-6AA2A72DA092}" type="pres">
      <dgm:prSet presAssocID="{6FC6E6B9-782C-4D4B-A0D6-CD3240DBE7CC}" presName="compositeNode" presStyleCnt="0">
        <dgm:presLayoutVars>
          <dgm:bulletEnabled val="1"/>
        </dgm:presLayoutVars>
      </dgm:prSet>
      <dgm:spPr/>
    </dgm:pt>
    <dgm:pt modelId="{E8A9D9BB-3CFB-45FB-AB5A-91BC0DBA9CD0}" type="pres">
      <dgm:prSet presAssocID="{6FC6E6B9-782C-4D4B-A0D6-CD3240DBE7C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3000" r="-53000"/>
          </a:stretch>
        </a:blipFill>
      </dgm:spPr>
    </dgm:pt>
    <dgm:pt modelId="{DAB705C3-3A32-4191-AC1C-8A4617142164}" type="pres">
      <dgm:prSet presAssocID="{6FC6E6B9-782C-4D4B-A0D6-CD3240DBE7CC}" presName="childNode" presStyleLbl="node1" presStyleIdx="0" presStyleCnt="3" custScaleX="139901">
        <dgm:presLayoutVars>
          <dgm:bulletEnabled val="1"/>
        </dgm:presLayoutVars>
      </dgm:prSet>
      <dgm:spPr/>
    </dgm:pt>
    <dgm:pt modelId="{D189B6B1-BE1E-4FE2-9992-7E54EC242787}" type="pres">
      <dgm:prSet presAssocID="{6FC6E6B9-782C-4D4B-A0D6-CD3240DBE7CC}" presName="parentNode" presStyleLbl="revTx" presStyleIdx="0" presStyleCnt="3">
        <dgm:presLayoutVars>
          <dgm:chMax val="0"/>
          <dgm:bulletEnabled val="1"/>
        </dgm:presLayoutVars>
      </dgm:prSet>
      <dgm:spPr/>
    </dgm:pt>
    <dgm:pt modelId="{07C85609-63A7-4C40-B1C6-FF7BD4B9C1F9}" type="pres">
      <dgm:prSet presAssocID="{922B3FA8-CE80-4B11-8B19-25D930B63381}" presName="sibTrans" presStyleCnt="0"/>
      <dgm:spPr/>
    </dgm:pt>
    <dgm:pt modelId="{83930D62-60CA-45C1-A57C-B77EF2BD546D}" type="pres">
      <dgm:prSet presAssocID="{80CE6FB8-3DAB-4F8D-B982-A7318AB41886}" presName="compositeNode" presStyleCnt="0">
        <dgm:presLayoutVars>
          <dgm:bulletEnabled val="1"/>
        </dgm:presLayoutVars>
      </dgm:prSet>
      <dgm:spPr/>
    </dgm:pt>
    <dgm:pt modelId="{82E71C94-32A5-43E1-9BDB-2CD069A09888}" type="pres">
      <dgm:prSet presAssocID="{80CE6FB8-3DAB-4F8D-B982-A7318AB41886}"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pt>
    <dgm:pt modelId="{749CDE02-9D81-4207-AACB-02DBF1FB7442}" type="pres">
      <dgm:prSet presAssocID="{80CE6FB8-3DAB-4F8D-B982-A7318AB41886}" presName="childNode" presStyleLbl="node1" presStyleIdx="1" presStyleCnt="3" custScaleX="139901">
        <dgm:presLayoutVars>
          <dgm:bulletEnabled val="1"/>
        </dgm:presLayoutVars>
      </dgm:prSet>
      <dgm:spPr/>
    </dgm:pt>
    <dgm:pt modelId="{47E47B43-03E1-483D-821B-6C8AF778DDCD}" type="pres">
      <dgm:prSet presAssocID="{80CE6FB8-3DAB-4F8D-B982-A7318AB41886}" presName="parentNode" presStyleLbl="revTx" presStyleIdx="1" presStyleCnt="3">
        <dgm:presLayoutVars>
          <dgm:chMax val="0"/>
          <dgm:bulletEnabled val="1"/>
        </dgm:presLayoutVars>
      </dgm:prSet>
      <dgm:spPr/>
    </dgm:pt>
    <dgm:pt modelId="{22462F33-9C65-4158-AE84-CD4C773C48CE}" type="pres">
      <dgm:prSet presAssocID="{3A61E8B8-5E8A-4348-B76A-3364B7A88112}" presName="sibTrans" presStyleCnt="0"/>
      <dgm:spPr/>
    </dgm:pt>
    <dgm:pt modelId="{DDF580EC-A268-45B0-9642-FA1E26F89780}" type="pres">
      <dgm:prSet presAssocID="{7B8D21B0-AD9F-467F-921D-D3DA1B86C983}" presName="compositeNode" presStyleCnt="0">
        <dgm:presLayoutVars>
          <dgm:bulletEnabled val="1"/>
        </dgm:presLayoutVars>
      </dgm:prSet>
      <dgm:spPr/>
    </dgm:pt>
    <dgm:pt modelId="{4F936694-4D7A-4835-9C42-4D79360D7653}" type="pres">
      <dgm:prSet presAssocID="{7B8D21B0-AD9F-467F-921D-D3DA1B86C98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A6612D8F-741C-4566-836D-7C2AB60CB9A9}" type="pres">
      <dgm:prSet presAssocID="{7B8D21B0-AD9F-467F-921D-D3DA1B86C983}" presName="childNode" presStyleLbl="node1" presStyleIdx="2" presStyleCnt="3" custScaleX="139901">
        <dgm:presLayoutVars>
          <dgm:bulletEnabled val="1"/>
        </dgm:presLayoutVars>
      </dgm:prSet>
      <dgm:spPr/>
    </dgm:pt>
    <dgm:pt modelId="{BA568328-FE51-4368-9FF5-A97F8CA64A4A}" type="pres">
      <dgm:prSet presAssocID="{7B8D21B0-AD9F-467F-921D-D3DA1B86C983}" presName="parentNode" presStyleLbl="revTx" presStyleIdx="2" presStyleCnt="3">
        <dgm:presLayoutVars>
          <dgm:chMax val="0"/>
          <dgm:bulletEnabled val="1"/>
        </dgm:presLayoutVars>
      </dgm:prSet>
      <dgm:spPr/>
    </dgm:pt>
  </dgm:ptLst>
  <dgm:cxnLst>
    <dgm:cxn modelId="{5D237908-4CC3-4BA4-B459-09710662EDC6}" type="presOf" srcId="{F8BF7E63-5106-4271-A3C0-B85EAE2CA1F4}" destId="{DAB705C3-3A32-4191-AC1C-8A4617142164}" srcOrd="0" destOrd="0" presId="urn:microsoft.com/office/officeart/2005/8/layout/hList2"/>
    <dgm:cxn modelId="{8F875C33-0638-4346-80DE-4572770ACE97}" type="presOf" srcId="{6FC6E6B9-782C-4D4B-A0D6-CD3240DBE7CC}" destId="{D189B6B1-BE1E-4FE2-9992-7E54EC242787}" srcOrd="0" destOrd="0" presId="urn:microsoft.com/office/officeart/2005/8/layout/hList2"/>
    <dgm:cxn modelId="{5C598D39-EC30-493E-A523-95DECE2FF3F6}" type="presOf" srcId="{80CE6FB8-3DAB-4F8D-B982-A7318AB41886}" destId="{47E47B43-03E1-483D-821B-6C8AF778DDCD}" srcOrd="0" destOrd="0" presId="urn:microsoft.com/office/officeart/2005/8/layout/hList2"/>
    <dgm:cxn modelId="{F00D6150-84DE-46D0-90AB-DC96D3705CDD}" srcId="{A70A8C58-015F-4B12-8F44-9242E771AE87}" destId="{7B8D21B0-AD9F-467F-921D-D3DA1B86C983}" srcOrd="2" destOrd="0" parTransId="{BFF18B0E-FE61-42EA-A263-670F8616EA3D}" sibTransId="{3E1B89BC-2F4A-463F-9FD6-A65185C188EF}"/>
    <dgm:cxn modelId="{61EC2755-0601-4042-9588-8E516CADFCC9}" type="presOf" srcId="{B00867D7-FE02-4011-AD34-A784CF00A221}" destId="{749CDE02-9D81-4207-AACB-02DBF1FB7442}" srcOrd="0" destOrd="0" presId="urn:microsoft.com/office/officeart/2005/8/layout/hList2"/>
    <dgm:cxn modelId="{9258987C-3234-4399-82E7-F1CC24B02433}" type="presOf" srcId="{CB2AC389-8A10-485F-B6B7-EDF3E01A31C3}" destId="{A6612D8F-741C-4566-836D-7C2AB60CB9A9}" srcOrd="0" destOrd="0" presId="urn:microsoft.com/office/officeart/2005/8/layout/hList2"/>
    <dgm:cxn modelId="{1802F1B5-B86D-415D-B9F2-49FBDA64F19C}" srcId="{6FC6E6B9-782C-4D4B-A0D6-CD3240DBE7CC}" destId="{F8BF7E63-5106-4271-A3C0-B85EAE2CA1F4}" srcOrd="0" destOrd="0" parTransId="{6786FECD-A499-49F6-AF67-847090141CAA}" sibTransId="{807F929A-717C-4421-9D5D-40AEC4C09C51}"/>
    <dgm:cxn modelId="{AD2D94E7-0AAC-4E09-B25F-72F2C394CDE9}" srcId="{A70A8C58-015F-4B12-8F44-9242E771AE87}" destId="{6FC6E6B9-782C-4D4B-A0D6-CD3240DBE7CC}" srcOrd="0" destOrd="0" parTransId="{7BE25E0F-A25B-4A83-B677-518DDF29F4BE}" sibTransId="{922B3FA8-CE80-4B11-8B19-25D930B63381}"/>
    <dgm:cxn modelId="{585D1DEC-4074-4F35-ACBA-6947B5725D27}" srcId="{A70A8C58-015F-4B12-8F44-9242E771AE87}" destId="{80CE6FB8-3DAB-4F8D-B982-A7318AB41886}" srcOrd="1" destOrd="0" parTransId="{88171898-D8BA-45F5-8D82-3A3E6D711A4C}" sibTransId="{3A61E8B8-5E8A-4348-B76A-3364B7A88112}"/>
    <dgm:cxn modelId="{57B610F1-3CC2-436E-B76F-E6FA49A8B224}" type="presOf" srcId="{A70A8C58-015F-4B12-8F44-9242E771AE87}" destId="{01E523F9-64B6-4823-A894-9D9FED730463}" srcOrd="0" destOrd="0" presId="urn:microsoft.com/office/officeart/2005/8/layout/hList2"/>
    <dgm:cxn modelId="{88952AF4-D2E2-4069-ADD0-5CEA2F834E40}" type="presOf" srcId="{7B8D21B0-AD9F-467F-921D-D3DA1B86C983}" destId="{BA568328-FE51-4368-9FF5-A97F8CA64A4A}" srcOrd="0" destOrd="0" presId="urn:microsoft.com/office/officeart/2005/8/layout/hList2"/>
    <dgm:cxn modelId="{7F8068FA-2F71-4FEB-9471-92EE0F802647}" srcId="{7B8D21B0-AD9F-467F-921D-D3DA1B86C983}" destId="{CB2AC389-8A10-485F-B6B7-EDF3E01A31C3}" srcOrd="0" destOrd="0" parTransId="{37065C44-5D7F-44AC-9B38-2868A352BD57}" sibTransId="{AA59C0A9-B1D0-41FE-A5F1-104B91402793}"/>
    <dgm:cxn modelId="{C73F3BFF-6A93-4BA4-978B-CBA32D7A949A}" srcId="{80CE6FB8-3DAB-4F8D-B982-A7318AB41886}" destId="{B00867D7-FE02-4011-AD34-A784CF00A221}" srcOrd="0" destOrd="0" parTransId="{A137E4F7-848A-43A6-A494-82D0B406000D}" sibTransId="{D8C536BF-9E1C-435B-BAB3-561533F758B5}"/>
    <dgm:cxn modelId="{CA009AC8-AD4E-412C-B84C-C86D9D2853F8}" type="presParOf" srcId="{01E523F9-64B6-4823-A894-9D9FED730463}" destId="{8665EE35-0C88-421A-B4B2-6AA2A72DA092}" srcOrd="0" destOrd="0" presId="urn:microsoft.com/office/officeart/2005/8/layout/hList2"/>
    <dgm:cxn modelId="{1A8E6EE6-6890-43D7-8995-9CC17A9D60CD}" type="presParOf" srcId="{8665EE35-0C88-421A-B4B2-6AA2A72DA092}" destId="{E8A9D9BB-3CFB-45FB-AB5A-91BC0DBA9CD0}" srcOrd="0" destOrd="0" presId="urn:microsoft.com/office/officeart/2005/8/layout/hList2"/>
    <dgm:cxn modelId="{F645EC6B-052F-4DF1-8DB1-6E63D9EF8623}" type="presParOf" srcId="{8665EE35-0C88-421A-B4B2-6AA2A72DA092}" destId="{DAB705C3-3A32-4191-AC1C-8A4617142164}" srcOrd="1" destOrd="0" presId="urn:microsoft.com/office/officeart/2005/8/layout/hList2"/>
    <dgm:cxn modelId="{42526C28-D18D-4A5C-80DF-F4946926E29D}" type="presParOf" srcId="{8665EE35-0C88-421A-B4B2-6AA2A72DA092}" destId="{D189B6B1-BE1E-4FE2-9992-7E54EC242787}" srcOrd="2" destOrd="0" presId="urn:microsoft.com/office/officeart/2005/8/layout/hList2"/>
    <dgm:cxn modelId="{8023DFA6-D619-4EF2-B0BB-A2CBB18FDA9F}" type="presParOf" srcId="{01E523F9-64B6-4823-A894-9D9FED730463}" destId="{07C85609-63A7-4C40-B1C6-FF7BD4B9C1F9}" srcOrd="1" destOrd="0" presId="urn:microsoft.com/office/officeart/2005/8/layout/hList2"/>
    <dgm:cxn modelId="{BEB323AD-83BB-4950-A208-61C9162D42E4}" type="presParOf" srcId="{01E523F9-64B6-4823-A894-9D9FED730463}" destId="{83930D62-60CA-45C1-A57C-B77EF2BD546D}" srcOrd="2" destOrd="0" presId="urn:microsoft.com/office/officeart/2005/8/layout/hList2"/>
    <dgm:cxn modelId="{14C697B1-90FC-4D7F-96FE-60ABC588DCA1}" type="presParOf" srcId="{83930D62-60CA-45C1-A57C-B77EF2BD546D}" destId="{82E71C94-32A5-43E1-9BDB-2CD069A09888}" srcOrd="0" destOrd="0" presId="urn:microsoft.com/office/officeart/2005/8/layout/hList2"/>
    <dgm:cxn modelId="{1C2E9A7C-2F1A-4085-9B26-218036D381F3}" type="presParOf" srcId="{83930D62-60CA-45C1-A57C-B77EF2BD546D}" destId="{749CDE02-9D81-4207-AACB-02DBF1FB7442}" srcOrd="1" destOrd="0" presId="urn:microsoft.com/office/officeart/2005/8/layout/hList2"/>
    <dgm:cxn modelId="{4B6E00E5-FBF2-435E-8DA3-6470555B8E9A}" type="presParOf" srcId="{83930D62-60CA-45C1-A57C-B77EF2BD546D}" destId="{47E47B43-03E1-483D-821B-6C8AF778DDCD}" srcOrd="2" destOrd="0" presId="urn:microsoft.com/office/officeart/2005/8/layout/hList2"/>
    <dgm:cxn modelId="{0C6EE912-27C9-458E-9EDF-077F85FA4889}" type="presParOf" srcId="{01E523F9-64B6-4823-A894-9D9FED730463}" destId="{22462F33-9C65-4158-AE84-CD4C773C48CE}" srcOrd="3" destOrd="0" presId="urn:microsoft.com/office/officeart/2005/8/layout/hList2"/>
    <dgm:cxn modelId="{12F27546-3673-489D-8700-C764891512C3}" type="presParOf" srcId="{01E523F9-64B6-4823-A894-9D9FED730463}" destId="{DDF580EC-A268-45B0-9642-FA1E26F89780}" srcOrd="4" destOrd="0" presId="urn:microsoft.com/office/officeart/2005/8/layout/hList2"/>
    <dgm:cxn modelId="{197950C8-174E-4757-AA58-E76A94031BFF}" type="presParOf" srcId="{DDF580EC-A268-45B0-9642-FA1E26F89780}" destId="{4F936694-4D7A-4835-9C42-4D79360D7653}" srcOrd="0" destOrd="0" presId="urn:microsoft.com/office/officeart/2005/8/layout/hList2"/>
    <dgm:cxn modelId="{5216F1DE-B600-4366-94EB-69639BE5975E}" type="presParOf" srcId="{DDF580EC-A268-45B0-9642-FA1E26F89780}" destId="{A6612D8F-741C-4566-836D-7C2AB60CB9A9}" srcOrd="1" destOrd="0" presId="urn:microsoft.com/office/officeart/2005/8/layout/hList2"/>
    <dgm:cxn modelId="{9117C13A-CBD1-4D1B-B875-CC5BFF878CDF}" type="presParOf" srcId="{DDF580EC-A268-45B0-9642-FA1E26F89780}" destId="{BA568328-FE51-4368-9FF5-A97F8CA64A4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5ECF56-D80C-4F55-A0E1-3845EC79468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93B75CFD-7D60-4339-868F-6B9B9A522E5F}">
      <dgm:prSet phldrT="[Texto]"/>
      <dgm:spPr/>
      <dgm:t>
        <a:bodyPr/>
        <a:lstStyle/>
        <a:p>
          <a:pPr algn="just"/>
          <a:r>
            <a:rPr lang="es-PE" dirty="0"/>
            <a:t>brindar asesoría a las y los docentes y familias en torno a la identificación de barreras e implementación de apoyos. </a:t>
          </a:r>
        </a:p>
      </dgm:t>
    </dgm:pt>
    <dgm:pt modelId="{DA45FCA9-8D3A-4540-98B3-8AF6521F7CF1}" type="parTrans" cxnId="{D40DC467-7AC6-426C-93F1-3DFB0F2A22C8}">
      <dgm:prSet/>
      <dgm:spPr/>
      <dgm:t>
        <a:bodyPr/>
        <a:lstStyle/>
        <a:p>
          <a:pPr algn="just"/>
          <a:endParaRPr lang="es-PE"/>
        </a:p>
      </dgm:t>
    </dgm:pt>
    <dgm:pt modelId="{D866C04F-8D7A-4723-9C7C-58512B6BB52B}" type="sibTrans" cxnId="{D40DC467-7AC6-426C-93F1-3DFB0F2A22C8}">
      <dgm:prSet/>
      <dgm:spPr/>
      <dgm:t>
        <a:bodyPr/>
        <a:lstStyle/>
        <a:p>
          <a:pPr algn="just"/>
          <a:endParaRPr lang="es-PE"/>
        </a:p>
      </dgm:t>
    </dgm:pt>
    <dgm:pt modelId="{FE47184E-E17E-4465-BEA1-ECAD66C57CBF}">
      <dgm:prSet phldrT="[Texto]" phldr="1"/>
      <dgm:spPr/>
      <dgm:t>
        <a:bodyPr/>
        <a:lstStyle/>
        <a:p>
          <a:pPr algn="just"/>
          <a:endParaRPr lang="es-PE"/>
        </a:p>
      </dgm:t>
    </dgm:pt>
    <dgm:pt modelId="{E9129E91-07A1-42F4-973B-E7B3706D70BA}" type="parTrans" cxnId="{15EFF0F1-C7E0-410C-872B-7F80BBD052A3}">
      <dgm:prSet/>
      <dgm:spPr/>
      <dgm:t>
        <a:bodyPr/>
        <a:lstStyle/>
        <a:p>
          <a:pPr algn="just"/>
          <a:endParaRPr lang="es-PE"/>
        </a:p>
      </dgm:t>
    </dgm:pt>
    <dgm:pt modelId="{D7CC4951-799F-4386-9CC9-FAAA52B16B77}" type="sibTrans" cxnId="{15EFF0F1-C7E0-410C-872B-7F80BBD052A3}">
      <dgm:prSet/>
      <dgm:spPr/>
      <dgm:t>
        <a:bodyPr/>
        <a:lstStyle/>
        <a:p>
          <a:pPr algn="just"/>
          <a:endParaRPr lang="es-PE"/>
        </a:p>
      </dgm:t>
    </dgm:pt>
    <dgm:pt modelId="{E45661FE-8BA9-4775-A561-AF06323EAB60}">
      <dgm:prSet phldrT="[Texto]" phldr="1"/>
      <dgm:spPr/>
      <dgm:t>
        <a:bodyPr/>
        <a:lstStyle/>
        <a:p>
          <a:pPr algn="just"/>
          <a:endParaRPr lang="es-PE"/>
        </a:p>
      </dgm:t>
    </dgm:pt>
    <dgm:pt modelId="{164D52CD-2EC6-411B-97BD-44E8AC872B09}" type="parTrans" cxnId="{FFD9F9DE-8759-4FA9-97EC-23ACACCB9F52}">
      <dgm:prSet/>
      <dgm:spPr/>
      <dgm:t>
        <a:bodyPr/>
        <a:lstStyle/>
        <a:p>
          <a:pPr algn="just"/>
          <a:endParaRPr lang="es-PE"/>
        </a:p>
      </dgm:t>
    </dgm:pt>
    <dgm:pt modelId="{E2B4088B-73CE-4B3D-A18E-C901E4E6BEAA}" type="sibTrans" cxnId="{FFD9F9DE-8759-4FA9-97EC-23ACACCB9F52}">
      <dgm:prSet/>
      <dgm:spPr/>
      <dgm:t>
        <a:bodyPr/>
        <a:lstStyle/>
        <a:p>
          <a:pPr algn="just"/>
          <a:endParaRPr lang="es-PE"/>
        </a:p>
      </dgm:t>
    </dgm:pt>
    <dgm:pt modelId="{26985329-4F9F-4CDA-8FED-758CC0C76ECC}">
      <dgm:prSet/>
      <dgm:spPr/>
      <dgm:t>
        <a:bodyPr/>
        <a:lstStyle/>
        <a:p>
          <a:pPr algn="just"/>
          <a:r>
            <a:rPr lang="es-PE"/>
            <a:t>A partir de ello, se planifica e implementan acciones orientadas a eliminar o reducir las barreras para el aprendizaje de las y los estudiantes.</a:t>
          </a:r>
        </a:p>
      </dgm:t>
    </dgm:pt>
    <dgm:pt modelId="{8DA7BAED-CEF3-4D97-A942-DECAEE43CE00}" type="parTrans" cxnId="{4683C6E9-C019-4833-9D62-A96F21F0DA52}">
      <dgm:prSet/>
      <dgm:spPr/>
      <dgm:t>
        <a:bodyPr/>
        <a:lstStyle/>
        <a:p>
          <a:pPr algn="just"/>
          <a:endParaRPr lang="es-PE"/>
        </a:p>
      </dgm:t>
    </dgm:pt>
    <dgm:pt modelId="{363646FE-6947-4673-A12F-E5EEBB48F8A1}" type="sibTrans" cxnId="{4683C6E9-C019-4833-9D62-A96F21F0DA52}">
      <dgm:prSet/>
      <dgm:spPr/>
      <dgm:t>
        <a:bodyPr/>
        <a:lstStyle/>
        <a:p>
          <a:pPr algn="just"/>
          <a:endParaRPr lang="es-PE"/>
        </a:p>
      </dgm:t>
    </dgm:pt>
    <dgm:pt modelId="{57E1A543-F4AC-46D3-A5FA-147132E705B2}">
      <dgm:prSet/>
      <dgm:spPr/>
      <dgm:t>
        <a:bodyPr/>
        <a:lstStyle/>
        <a:p>
          <a:pPr algn="just"/>
          <a:r>
            <a:rPr lang="es-PE"/>
            <a:t>También se introduce e implementa el diseño universal para el aprendizaje como marco de trabajo para pensar la gestión escolar y pedagógica. </a:t>
          </a:r>
        </a:p>
      </dgm:t>
    </dgm:pt>
    <dgm:pt modelId="{4D9AD1FA-D217-4416-AC61-89D9CE316BCC}" type="parTrans" cxnId="{7A1047FA-FFD5-4259-A30C-A5A464701425}">
      <dgm:prSet/>
      <dgm:spPr/>
      <dgm:t>
        <a:bodyPr/>
        <a:lstStyle/>
        <a:p>
          <a:pPr algn="just"/>
          <a:endParaRPr lang="es-PE"/>
        </a:p>
      </dgm:t>
    </dgm:pt>
    <dgm:pt modelId="{3BF131D4-219D-486F-8F01-8EA189335A47}" type="sibTrans" cxnId="{7A1047FA-FFD5-4259-A30C-A5A464701425}">
      <dgm:prSet/>
      <dgm:spPr/>
      <dgm:t>
        <a:bodyPr/>
        <a:lstStyle/>
        <a:p>
          <a:pPr algn="just"/>
          <a:endParaRPr lang="es-PE"/>
        </a:p>
      </dgm:t>
    </dgm:pt>
    <dgm:pt modelId="{B9359044-0869-41A5-83D1-E899581D578E}">
      <dgm:prSet/>
      <dgm:spPr/>
      <dgm:t>
        <a:bodyPr/>
        <a:lstStyle/>
        <a:p>
          <a:pPr algn="just"/>
          <a:r>
            <a:rPr lang="es-PE"/>
            <a:t>Asimismo, el SAE implementa acciones de concienciación de la comunidad educativa en relación a la cultura, política y práctica inclusiva. </a:t>
          </a:r>
        </a:p>
      </dgm:t>
    </dgm:pt>
    <dgm:pt modelId="{F4B54A32-A691-46FC-BCAC-5A9D735D0103}" type="parTrans" cxnId="{A33845E7-ABBE-4DC7-A5A5-97A601F061D9}">
      <dgm:prSet/>
      <dgm:spPr/>
      <dgm:t>
        <a:bodyPr/>
        <a:lstStyle/>
        <a:p>
          <a:pPr algn="just"/>
          <a:endParaRPr lang="es-PE"/>
        </a:p>
      </dgm:t>
    </dgm:pt>
    <dgm:pt modelId="{45B607A5-9F0D-4119-90AF-EB0AECC01899}" type="sibTrans" cxnId="{A33845E7-ABBE-4DC7-A5A5-97A601F061D9}">
      <dgm:prSet/>
      <dgm:spPr/>
      <dgm:t>
        <a:bodyPr/>
        <a:lstStyle/>
        <a:p>
          <a:pPr algn="just"/>
          <a:endParaRPr lang="es-PE"/>
        </a:p>
      </dgm:t>
    </dgm:pt>
    <dgm:pt modelId="{D4C0E0EA-B19B-4029-BE0E-F469ECF4C3AA}">
      <dgm:prSet/>
      <dgm:spPr/>
      <dgm:t>
        <a:bodyPr/>
        <a:lstStyle/>
        <a:p>
          <a:pPr algn="just"/>
          <a:r>
            <a:rPr lang="es-PE"/>
            <a:t>La cultura inclusiva es aquella que se evidencia en una institución que se asume como un espacio de respeto y valoración de las diferencias y en el que todas y todos sus miembros se sienten acogidos y atendidos y participan en igualdad de oportunidades. </a:t>
          </a:r>
        </a:p>
      </dgm:t>
    </dgm:pt>
    <dgm:pt modelId="{DEDFC1C7-EC1F-48CB-8DF3-24782C8AC63D}" type="parTrans" cxnId="{72D2F6A9-9448-4F5B-8482-CE3124ABEEA6}">
      <dgm:prSet/>
      <dgm:spPr/>
      <dgm:t>
        <a:bodyPr/>
        <a:lstStyle/>
        <a:p>
          <a:pPr algn="just"/>
          <a:endParaRPr lang="es-PE"/>
        </a:p>
      </dgm:t>
    </dgm:pt>
    <dgm:pt modelId="{3B8587BC-EEBB-447A-8C52-E32CBA9CD0CF}" type="sibTrans" cxnId="{72D2F6A9-9448-4F5B-8482-CE3124ABEEA6}">
      <dgm:prSet/>
      <dgm:spPr/>
      <dgm:t>
        <a:bodyPr/>
        <a:lstStyle/>
        <a:p>
          <a:pPr algn="just"/>
          <a:endParaRPr lang="es-PE"/>
        </a:p>
      </dgm:t>
    </dgm:pt>
    <dgm:pt modelId="{87188B2D-10FA-40E4-9634-E2DDC6932345}">
      <dgm:prSet/>
      <dgm:spPr/>
    </dgm:pt>
    <dgm:pt modelId="{793AE67B-1857-4267-AF2C-8BF629652779}" type="parTrans" cxnId="{90DA2969-CC2C-46CA-8773-A344A4E9EB85}">
      <dgm:prSet/>
      <dgm:spPr/>
      <dgm:t>
        <a:bodyPr/>
        <a:lstStyle/>
        <a:p>
          <a:pPr algn="just"/>
          <a:endParaRPr lang="es-PE"/>
        </a:p>
      </dgm:t>
    </dgm:pt>
    <dgm:pt modelId="{9717FE58-3A0D-41DB-9E14-7B4FDDB048C5}" type="sibTrans" cxnId="{90DA2969-CC2C-46CA-8773-A344A4E9EB85}">
      <dgm:prSet/>
      <dgm:spPr/>
      <dgm:t>
        <a:bodyPr/>
        <a:lstStyle/>
        <a:p>
          <a:pPr algn="just"/>
          <a:endParaRPr lang="es-PE"/>
        </a:p>
      </dgm:t>
    </dgm:pt>
    <dgm:pt modelId="{BF81E6D3-1874-492B-8E7E-92BDB4C4DEE2}" type="pres">
      <dgm:prSet presAssocID="{835ECF56-D80C-4F55-A0E1-3845EC79468F}" presName="outerComposite" presStyleCnt="0">
        <dgm:presLayoutVars>
          <dgm:chMax val="5"/>
          <dgm:dir/>
          <dgm:resizeHandles val="exact"/>
        </dgm:presLayoutVars>
      </dgm:prSet>
      <dgm:spPr/>
    </dgm:pt>
    <dgm:pt modelId="{6F0602E7-37F6-4015-8073-6032A4D8E866}" type="pres">
      <dgm:prSet presAssocID="{835ECF56-D80C-4F55-A0E1-3845EC79468F}" presName="dummyMaxCanvas" presStyleCnt="0">
        <dgm:presLayoutVars/>
      </dgm:prSet>
      <dgm:spPr/>
    </dgm:pt>
    <dgm:pt modelId="{44F2A88D-B3F5-42F9-8D64-80358E419FE6}" type="pres">
      <dgm:prSet presAssocID="{835ECF56-D80C-4F55-A0E1-3845EC79468F}" presName="FiveNodes_1" presStyleLbl="node1" presStyleIdx="0" presStyleCnt="5">
        <dgm:presLayoutVars>
          <dgm:bulletEnabled val="1"/>
        </dgm:presLayoutVars>
      </dgm:prSet>
      <dgm:spPr/>
    </dgm:pt>
    <dgm:pt modelId="{94260A3A-05FF-4C65-9881-B9F5B6C7B935}" type="pres">
      <dgm:prSet presAssocID="{835ECF56-D80C-4F55-A0E1-3845EC79468F}" presName="FiveNodes_2" presStyleLbl="node1" presStyleIdx="1" presStyleCnt="5">
        <dgm:presLayoutVars>
          <dgm:bulletEnabled val="1"/>
        </dgm:presLayoutVars>
      </dgm:prSet>
      <dgm:spPr/>
    </dgm:pt>
    <dgm:pt modelId="{633A60FF-4DFA-4613-9B6A-7ACF2E3AD145}" type="pres">
      <dgm:prSet presAssocID="{835ECF56-D80C-4F55-A0E1-3845EC79468F}" presName="FiveNodes_3" presStyleLbl="node1" presStyleIdx="2" presStyleCnt="5">
        <dgm:presLayoutVars>
          <dgm:bulletEnabled val="1"/>
        </dgm:presLayoutVars>
      </dgm:prSet>
      <dgm:spPr/>
    </dgm:pt>
    <dgm:pt modelId="{D3EC11E4-F7FE-4371-A46D-956CDED2E09D}" type="pres">
      <dgm:prSet presAssocID="{835ECF56-D80C-4F55-A0E1-3845EC79468F}" presName="FiveNodes_4" presStyleLbl="node1" presStyleIdx="3" presStyleCnt="5">
        <dgm:presLayoutVars>
          <dgm:bulletEnabled val="1"/>
        </dgm:presLayoutVars>
      </dgm:prSet>
      <dgm:spPr/>
    </dgm:pt>
    <dgm:pt modelId="{AA456A9E-2A33-4058-B3DA-6409557DD929}" type="pres">
      <dgm:prSet presAssocID="{835ECF56-D80C-4F55-A0E1-3845EC79468F}" presName="FiveNodes_5" presStyleLbl="node1" presStyleIdx="4" presStyleCnt="5">
        <dgm:presLayoutVars>
          <dgm:bulletEnabled val="1"/>
        </dgm:presLayoutVars>
      </dgm:prSet>
      <dgm:spPr/>
    </dgm:pt>
    <dgm:pt modelId="{DFB0D963-5AB6-48A8-8A49-F0B3E25F60E3}" type="pres">
      <dgm:prSet presAssocID="{835ECF56-D80C-4F55-A0E1-3845EC79468F}" presName="FiveConn_1-2" presStyleLbl="fgAccFollowNode1" presStyleIdx="0" presStyleCnt="4">
        <dgm:presLayoutVars>
          <dgm:bulletEnabled val="1"/>
        </dgm:presLayoutVars>
      </dgm:prSet>
      <dgm:spPr/>
    </dgm:pt>
    <dgm:pt modelId="{E7D00729-089C-433B-845E-E449C34AF46F}" type="pres">
      <dgm:prSet presAssocID="{835ECF56-D80C-4F55-A0E1-3845EC79468F}" presName="FiveConn_2-3" presStyleLbl="fgAccFollowNode1" presStyleIdx="1" presStyleCnt="4">
        <dgm:presLayoutVars>
          <dgm:bulletEnabled val="1"/>
        </dgm:presLayoutVars>
      </dgm:prSet>
      <dgm:spPr/>
    </dgm:pt>
    <dgm:pt modelId="{E9400EB2-D05C-454E-ADC8-5D0F901F1AF8}" type="pres">
      <dgm:prSet presAssocID="{835ECF56-D80C-4F55-A0E1-3845EC79468F}" presName="FiveConn_3-4" presStyleLbl="fgAccFollowNode1" presStyleIdx="2" presStyleCnt="4">
        <dgm:presLayoutVars>
          <dgm:bulletEnabled val="1"/>
        </dgm:presLayoutVars>
      </dgm:prSet>
      <dgm:spPr/>
    </dgm:pt>
    <dgm:pt modelId="{E142EDD7-2D7C-44E4-A1EE-6BE3C2211AC2}" type="pres">
      <dgm:prSet presAssocID="{835ECF56-D80C-4F55-A0E1-3845EC79468F}" presName="FiveConn_4-5" presStyleLbl="fgAccFollowNode1" presStyleIdx="3" presStyleCnt="4">
        <dgm:presLayoutVars>
          <dgm:bulletEnabled val="1"/>
        </dgm:presLayoutVars>
      </dgm:prSet>
      <dgm:spPr/>
    </dgm:pt>
    <dgm:pt modelId="{826A8495-F269-4DE9-9016-2D0CEE1AC8B6}" type="pres">
      <dgm:prSet presAssocID="{835ECF56-D80C-4F55-A0E1-3845EC79468F}" presName="FiveNodes_1_text" presStyleLbl="node1" presStyleIdx="4" presStyleCnt="5">
        <dgm:presLayoutVars>
          <dgm:bulletEnabled val="1"/>
        </dgm:presLayoutVars>
      </dgm:prSet>
      <dgm:spPr/>
    </dgm:pt>
    <dgm:pt modelId="{E6E0BE80-B218-485A-BF5F-1F0FDE24BC85}" type="pres">
      <dgm:prSet presAssocID="{835ECF56-D80C-4F55-A0E1-3845EC79468F}" presName="FiveNodes_2_text" presStyleLbl="node1" presStyleIdx="4" presStyleCnt="5">
        <dgm:presLayoutVars>
          <dgm:bulletEnabled val="1"/>
        </dgm:presLayoutVars>
      </dgm:prSet>
      <dgm:spPr/>
    </dgm:pt>
    <dgm:pt modelId="{93448983-D419-405A-BF6B-1D8437C6C596}" type="pres">
      <dgm:prSet presAssocID="{835ECF56-D80C-4F55-A0E1-3845EC79468F}" presName="FiveNodes_3_text" presStyleLbl="node1" presStyleIdx="4" presStyleCnt="5">
        <dgm:presLayoutVars>
          <dgm:bulletEnabled val="1"/>
        </dgm:presLayoutVars>
      </dgm:prSet>
      <dgm:spPr/>
    </dgm:pt>
    <dgm:pt modelId="{FE539735-E30A-447C-BCB3-DDC5A57F2AFD}" type="pres">
      <dgm:prSet presAssocID="{835ECF56-D80C-4F55-A0E1-3845EC79468F}" presName="FiveNodes_4_text" presStyleLbl="node1" presStyleIdx="4" presStyleCnt="5">
        <dgm:presLayoutVars>
          <dgm:bulletEnabled val="1"/>
        </dgm:presLayoutVars>
      </dgm:prSet>
      <dgm:spPr/>
    </dgm:pt>
    <dgm:pt modelId="{CE6BA6DF-0B3E-4C90-A474-001551C5A2BD}" type="pres">
      <dgm:prSet presAssocID="{835ECF56-D80C-4F55-A0E1-3845EC79468F}" presName="FiveNodes_5_text" presStyleLbl="node1" presStyleIdx="4" presStyleCnt="5">
        <dgm:presLayoutVars>
          <dgm:bulletEnabled val="1"/>
        </dgm:presLayoutVars>
      </dgm:prSet>
      <dgm:spPr/>
    </dgm:pt>
  </dgm:ptLst>
  <dgm:cxnLst>
    <dgm:cxn modelId="{C4E74713-0249-430B-9A36-964A3946B881}" type="presOf" srcId="{26985329-4F9F-4CDA-8FED-758CC0C76ECC}" destId="{E6E0BE80-B218-485A-BF5F-1F0FDE24BC85}" srcOrd="1" destOrd="0" presId="urn:microsoft.com/office/officeart/2005/8/layout/vProcess5"/>
    <dgm:cxn modelId="{483CF018-5452-4596-8097-B7BE886CA1A1}" type="presOf" srcId="{45B607A5-9F0D-4119-90AF-EB0AECC01899}" destId="{E142EDD7-2D7C-44E4-A1EE-6BE3C2211AC2}" srcOrd="0" destOrd="0" presId="urn:microsoft.com/office/officeart/2005/8/layout/vProcess5"/>
    <dgm:cxn modelId="{05C9F22C-2A1C-4306-813F-E315105C414C}" type="presOf" srcId="{57E1A543-F4AC-46D3-A5FA-147132E705B2}" destId="{93448983-D419-405A-BF6B-1D8437C6C596}" srcOrd="1" destOrd="0" presId="urn:microsoft.com/office/officeart/2005/8/layout/vProcess5"/>
    <dgm:cxn modelId="{48A67438-543C-469A-A547-F3FB2C47CE9E}" type="presOf" srcId="{57E1A543-F4AC-46D3-A5FA-147132E705B2}" destId="{633A60FF-4DFA-4613-9B6A-7ACF2E3AD145}" srcOrd="0" destOrd="0" presId="urn:microsoft.com/office/officeart/2005/8/layout/vProcess5"/>
    <dgm:cxn modelId="{31CFC03E-FCD0-46F7-8310-C525D28D2AEE}" type="presOf" srcId="{B9359044-0869-41A5-83D1-E899581D578E}" destId="{FE539735-E30A-447C-BCB3-DDC5A57F2AFD}" srcOrd="1" destOrd="0" presId="urn:microsoft.com/office/officeart/2005/8/layout/vProcess5"/>
    <dgm:cxn modelId="{D40DC467-7AC6-426C-93F1-3DFB0F2A22C8}" srcId="{835ECF56-D80C-4F55-A0E1-3845EC79468F}" destId="{93B75CFD-7D60-4339-868F-6B9B9A522E5F}" srcOrd="0" destOrd="0" parTransId="{DA45FCA9-8D3A-4540-98B3-8AF6521F7CF1}" sibTransId="{D866C04F-8D7A-4723-9C7C-58512B6BB52B}"/>
    <dgm:cxn modelId="{90DA2969-CC2C-46CA-8773-A344A4E9EB85}" srcId="{835ECF56-D80C-4F55-A0E1-3845EC79468F}" destId="{87188B2D-10FA-40E4-9634-E2DDC6932345}" srcOrd="5" destOrd="0" parTransId="{793AE67B-1857-4267-AF2C-8BF629652779}" sibTransId="{9717FE58-3A0D-41DB-9E14-7B4FDDB048C5}"/>
    <dgm:cxn modelId="{D1896F78-1FFF-4A3E-9782-A4ED722C2B57}" type="presOf" srcId="{D866C04F-8D7A-4723-9C7C-58512B6BB52B}" destId="{DFB0D963-5AB6-48A8-8A49-F0B3E25F60E3}" srcOrd="0" destOrd="0" presId="urn:microsoft.com/office/officeart/2005/8/layout/vProcess5"/>
    <dgm:cxn modelId="{C763EA8A-4F34-46A8-8CD4-D46F249A4127}" type="presOf" srcId="{B9359044-0869-41A5-83D1-E899581D578E}" destId="{D3EC11E4-F7FE-4371-A46D-956CDED2E09D}" srcOrd="0" destOrd="0" presId="urn:microsoft.com/office/officeart/2005/8/layout/vProcess5"/>
    <dgm:cxn modelId="{DFDF51A1-A244-48EA-B9F9-479C6EDDB527}" type="presOf" srcId="{D4C0E0EA-B19B-4029-BE0E-F469ECF4C3AA}" destId="{CE6BA6DF-0B3E-4C90-A474-001551C5A2BD}" srcOrd="1" destOrd="0" presId="urn:microsoft.com/office/officeart/2005/8/layout/vProcess5"/>
    <dgm:cxn modelId="{72D2F6A9-9448-4F5B-8482-CE3124ABEEA6}" srcId="{835ECF56-D80C-4F55-A0E1-3845EC79468F}" destId="{D4C0E0EA-B19B-4029-BE0E-F469ECF4C3AA}" srcOrd="4" destOrd="0" parTransId="{DEDFC1C7-EC1F-48CB-8DF3-24782C8AC63D}" sibTransId="{3B8587BC-EEBB-447A-8C52-E32CBA9CD0CF}"/>
    <dgm:cxn modelId="{D8F828AA-943F-4F93-A223-746245FEB8CD}" type="presOf" srcId="{93B75CFD-7D60-4339-868F-6B9B9A522E5F}" destId="{826A8495-F269-4DE9-9016-2D0CEE1AC8B6}" srcOrd="1" destOrd="0" presId="urn:microsoft.com/office/officeart/2005/8/layout/vProcess5"/>
    <dgm:cxn modelId="{575818AF-17E2-4DB0-87EF-2954651F6328}" type="presOf" srcId="{93B75CFD-7D60-4339-868F-6B9B9A522E5F}" destId="{44F2A88D-B3F5-42F9-8D64-80358E419FE6}" srcOrd="0" destOrd="0" presId="urn:microsoft.com/office/officeart/2005/8/layout/vProcess5"/>
    <dgm:cxn modelId="{0D5A60BA-F06C-4380-A5FC-E22650623B3E}" type="presOf" srcId="{363646FE-6947-4673-A12F-E5EEBB48F8A1}" destId="{E7D00729-089C-433B-845E-E449C34AF46F}" srcOrd="0" destOrd="0" presId="urn:microsoft.com/office/officeart/2005/8/layout/vProcess5"/>
    <dgm:cxn modelId="{78D6B3C0-F59A-4F85-B562-510752D62356}" type="presOf" srcId="{3BF131D4-219D-486F-8F01-8EA189335A47}" destId="{E9400EB2-D05C-454E-ADC8-5D0F901F1AF8}" srcOrd="0" destOrd="0" presId="urn:microsoft.com/office/officeart/2005/8/layout/vProcess5"/>
    <dgm:cxn modelId="{FFD9F9DE-8759-4FA9-97EC-23ACACCB9F52}" srcId="{835ECF56-D80C-4F55-A0E1-3845EC79468F}" destId="{E45661FE-8BA9-4775-A561-AF06323EAB60}" srcOrd="7" destOrd="0" parTransId="{164D52CD-2EC6-411B-97BD-44E8AC872B09}" sibTransId="{E2B4088B-73CE-4B3D-A18E-C901E4E6BEAA}"/>
    <dgm:cxn modelId="{A33845E7-ABBE-4DC7-A5A5-97A601F061D9}" srcId="{835ECF56-D80C-4F55-A0E1-3845EC79468F}" destId="{B9359044-0869-41A5-83D1-E899581D578E}" srcOrd="3" destOrd="0" parTransId="{F4B54A32-A691-46FC-BCAC-5A9D735D0103}" sibTransId="{45B607A5-9F0D-4119-90AF-EB0AECC01899}"/>
    <dgm:cxn modelId="{4683C6E9-C019-4833-9D62-A96F21F0DA52}" srcId="{835ECF56-D80C-4F55-A0E1-3845EC79468F}" destId="{26985329-4F9F-4CDA-8FED-758CC0C76ECC}" srcOrd="1" destOrd="0" parTransId="{8DA7BAED-CEF3-4D97-A942-DECAEE43CE00}" sibTransId="{363646FE-6947-4673-A12F-E5EEBB48F8A1}"/>
    <dgm:cxn modelId="{198D2CED-E6EC-4946-B5A2-33B2534424C9}" type="presOf" srcId="{26985329-4F9F-4CDA-8FED-758CC0C76ECC}" destId="{94260A3A-05FF-4C65-9881-B9F5B6C7B935}" srcOrd="0" destOrd="0" presId="urn:microsoft.com/office/officeart/2005/8/layout/vProcess5"/>
    <dgm:cxn modelId="{15EFF0F1-C7E0-410C-872B-7F80BBD052A3}" srcId="{835ECF56-D80C-4F55-A0E1-3845EC79468F}" destId="{FE47184E-E17E-4465-BEA1-ECAD66C57CBF}" srcOrd="6" destOrd="0" parTransId="{E9129E91-07A1-42F4-973B-E7B3706D70BA}" sibTransId="{D7CC4951-799F-4386-9CC9-FAAA52B16B77}"/>
    <dgm:cxn modelId="{BA75D1F6-9721-457A-BC30-8451A0A1EAE2}" type="presOf" srcId="{835ECF56-D80C-4F55-A0E1-3845EC79468F}" destId="{BF81E6D3-1874-492B-8E7E-92BDB4C4DEE2}" srcOrd="0" destOrd="0" presId="urn:microsoft.com/office/officeart/2005/8/layout/vProcess5"/>
    <dgm:cxn modelId="{E59F66F8-6D31-4810-81E6-149230B8A0E8}" type="presOf" srcId="{D4C0E0EA-B19B-4029-BE0E-F469ECF4C3AA}" destId="{AA456A9E-2A33-4058-B3DA-6409557DD929}" srcOrd="0" destOrd="0" presId="urn:microsoft.com/office/officeart/2005/8/layout/vProcess5"/>
    <dgm:cxn modelId="{7A1047FA-FFD5-4259-A30C-A5A464701425}" srcId="{835ECF56-D80C-4F55-A0E1-3845EC79468F}" destId="{57E1A543-F4AC-46D3-A5FA-147132E705B2}" srcOrd="2" destOrd="0" parTransId="{4D9AD1FA-D217-4416-AC61-89D9CE316BCC}" sibTransId="{3BF131D4-219D-486F-8F01-8EA189335A47}"/>
    <dgm:cxn modelId="{99C2DE92-DC6E-4939-8171-E000576C6FB8}" type="presParOf" srcId="{BF81E6D3-1874-492B-8E7E-92BDB4C4DEE2}" destId="{6F0602E7-37F6-4015-8073-6032A4D8E866}" srcOrd="0" destOrd="0" presId="urn:microsoft.com/office/officeart/2005/8/layout/vProcess5"/>
    <dgm:cxn modelId="{92393CB4-9D60-4E89-9B4A-6B689D89B67E}" type="presParOf" srcId="{BF81E6D3-1874-492B-8E7E-92BDB4C4DEE2}" destId="{44F2A88D-B3F5-42F9-8D64-80358E419FE6}" srcOrd="1" destOrd="0" presId="urn:microsoft.com/office/officeart/2005/8/layout/vProcess5"/>
    <dgm:cxn modelId="{FB46638B-9599-4687-8A22-9117EFB1F49F}" type="presParOf" srcId="{BF81E6D3-1874-492B-8E7E-92BDB4C4DEE2}" destId="{94260A3A-05FF-4C65-9881-B9F5B6C7B935}" srcOrd="2" destOrd="0" presId="urn:microsoft.com/office/officeart/2005/8/layout/vProcess5"/>
    <dgm:cxn modelId="{5DD7D53C-1F0D-46FE-AEC3-6030031E84E0}" type="presParOf" srcId="{BF81E6D3-1874-492B-8E7E-92BDB4C4DEE2}" destId="{633A60FF-4DFA-4613-9B6A-7ACF2E3AD145}" srcOrd="3" destOrd="0" presId="urn:microsoft.com/office/officeart/2005/8/layout/vProcess5"/>
    <dgm:cxn modelId="{B2E08928-6884-43F6-AE06-36F7FEA739FB}" type="presParOf" srcId="{BF81E6D3-1874-492B-8E7E-92BDB4C4DEE2}" destId="{D3EC11E4-F7FE-4371-A46D-956CDED2E09D}" srcOrd="4" destOrd="0" presId="urn:microsoft.com/office/officeart/2005/8/layout/vProcess5"/>
    <dgm:cxn modelId="{B2A93376-D262-4820-B9A0-7A7A6962836D}" type="presParOf" srcId="{BF81E6D3-1874-492B-8E7E-92BDB4C4DEE2}" destId="{AA456A9E-2A33-4058-B3DA-6409557DD929}" srcOrd="5" destOrd="0" presId="urn:microsoft.com/office/officeart/2005/8/layout/vProcess5"/>
    <dgm:cxn modelId="{3D987F8E-D5D4-490F-A7BC-EEEABF365872}" type="presParOf" srcId="{BF81E6D3-1874-492B-8E7E-92BDB4C4DEE2}" destId="{DFB0D963-5AB6-48A8-8A49-F0B3E25F60E3}" srcOrd="6" destOrd="0" presId="urn:microsoft.com/office/officeart/2005/8/layout/vProcess5"/>
    <dgm:cxn modelId="{6907C372-F64B-4B55-A9B8-B8612A829A06}" type="presParOf" srcId="{BF81E6D3-1874-492B-8E7E-92BDB4C4DEE2}" destId="{E7D00729-089C-433B-845E-E449C34AF46F}" srcOrd="7" destOrd="0" presId="urn:microsoft.com/office/officeart/2005/8/layout/vProcess5"/>
    <dgm:cxn modelId="{7D49AD66-08CD-4050-9343-54360997E21B}" type="presParOf" srcId="{BF81E6D3-1874-492B-8E7E-92BDB4C4DEE2}" destId="{E9400EB2-D05C-454E-ADC8-5D0F901F1AF8}" srcOrd="8" destOrd="0" presId="urn:microsoft.com/office/officeart/2005/8/layout/vProcess5"/>
    <dgm:cxn modelId="{20243ABD-EAF1-4051-B25B-C9728AFB6AA5}" type="presParOf" srcId="{BF81E6D3-1874-492B-8E7E-92BDB4C4DEE2}" destId="{E142EDD7-2D7C-44E4-A1EE-6BE3C2211AC2}" srcOrd="9" destOrd="0" presId="urn:microsoft.com/office/officeart/2005/8/layout/vProcess5"/>
    <dgm:cxn modelId="{FDAF07EE-3B7D-4669-AD14-C86C0369B632}" type="presParOf" srcId="{BF81E6D3-1874-492B-8E7E-92BDB4C4DEE2}" destId="{826A8495-F269-4DE9-9016-2D0CEE1AC8B6}" srcOrd="10" destOrd="0" presId="urn:microsoft.com/office/officeart/2005/8/layout/vProcess5"/>
    <dgm:cxn modelId="{9DC30C28-1140-4D63-815D-DFBBFF5A5DF6}" type="presParOf" srcId="{BF81E6D3-1874-492B-8E7E-92BDB4C4DEE2}" destId="{E6E0BE80-B218-485A-BF5F-1F0FDE24BC85}" srcOrd="11" destOrd="0" presId="urn:microsoft.com/office/officeart/2005/8/layout/vProcess5"/>
    <dgm:cxn modelId="{9A81C973-3FE4-43C6-B678-91C991849FE9}" type="presParOf" srcId="{BF81E6D3-1874-492B-8E7E-92BDB4C4DEE2}" destId="{93448983-D419-405A-BF6B-1D8437C6C596}" srcOrd="12" destOrd="0" presId="urn:microsoft.com/office/officeart/2005/8/layout/vProcess5"/>
    <dgm:cxn modelId="{D5D11A6C-1B04-430F-9E4C-D3381EAFFB19}" type="presParOf" srcId="{BF81E6D3-1874-492B-8E7E-92BDB4C4DEE2}" destId="{FE539735-E30A-447C-BCB3-DDC5A57F2AFD}" srcOrd="13" destOrd="0" presId="urn:microsoft.com/office/officeart/2005/8/layout/vProcess5"/>
    <dgm:cxn modelId="{2CFCA857-135F-4992-9D71-EA27E124D9AC}" type="presParOf" srcId="{BF81E6D3-1874-492B-8E7E-92BDB4C4DEE2}" destId="{CE6BA6DF-0B3E-4C90-A474-001551C5A2B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8F01A6-F144-4ACB-A2B6-BB454B1418F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PE"/>
        </a:p>
      </dgm:t>
    </dgm:pt>
    <dgm:pt modelId="{66A619AD-8B1C-457A-8FA1-14F00BAE5EB9}">
      <dgm:prSet phldrT="[Texto]" custT="1"/>
      <dgm:spPr/>
      <dgm:t>
        <a:bodyPr/>
        <a:lstStyle/>
        <a:p>
          <a:pPr algn="just">
            <a:buFont typeface="+mj-lt"/>
            <a:buAutoNum type="arabicPeriod"/>
          </a:pPr>
          <a:r>
            <a:rPr lang="es-PE" sz="1400" dirty="0">
              <a:solidFill>
                <a:schemeClr val="tx1"/>
              </a:solidFill>
            </a:rPr>
            <a:t>Involucrar a todos los miembros de la comunidad educativa para generar condiciones para que la IE sea promotora de justicia, equidad, inclusión, ambientalmente responsable, etc.</a:t>
          </a:r>
        </a:p>
      </dgm:t>
    </dgm:pt>
    <dgm:pt modelId="{9029B7CA-AA6E-473D-9994-0A5549A2538F}" type="parTrans" cxnId="{B4D37845-234D-43E9-B58C-B7CC9CC1E03A}">
      <dgm:prSet/>
      <dgm:spPr/>
      <dgm:t>
        <a:bodyPr/>
        <a:lstStyle/>
        <a:p>
          <a:pPr algn="just"/>
          <a:endParaRPr lang="es-PE" sz="1400">
            <a:solidFill>
              <a:schemeClr val="tx1"/>
            </a:solidFill>
          </a:endParaRPr>
        </a:p>
      </dgm:t>
    </dgm:pt>
    <dgm:pt modelId="{FE469BA6-9591-4C97-9A78-9F4D0034F32F}" type="sibTrans" cxnId="{B4D37845-234D-43E9-B58C-B7CC9CC1E03A}">
      <dgm:prSet/>
      <dgm:spPr/>
      <dgm:t>
        <a:bodyPr/>
        <a:lstStyle/>
        <a:p>
          <a:pPr algn="just"/>
          <a:endParaRPr lang="es-PE" sz="1400">
            <a:solidFill>
              <a:schemeClr val="tx1"/>
            </a:solidFill>
          </a:endParaRPr>
        </a:p>
      </dgm:t>
    </dgm:pt>
    <dgm:pt modelId="{77ABC6F5-7EB1-48C6-8109-39E9D493A969}">
      <dgm:prSet custT="1"/>
      <dgm:spPr/>
      <dgm:t>
        <a:bodyPr/>
        <a:lstStyle/>
        <a:p>
          <a:pPr algn="just">
            <a:buFont typeface="+mj-lt"/>
            <a:buAutoNum type="arabicPeriod"/>
          </a:pPr>
          <a:r>
            <a:rPr lang="es-PE" sz="1400">
              <a:solidFill>
                <a:schemeClr val="tx1"/>
              </a:solidFill>
            </a:rPr>
            <a:t>Considerar estrategias diferenciadas y consensuadas entre los distintos actores educativos según sus interacciones.</a:t>
          </a:r>
        </a:p>
      </dgm:t>
    </dgm:pt>
    <dgm:pt modelId="{323D7BBB-1C82-4D9A-AD60-999C644F1613}" type="parTrans" cxnId="{75458C89-DE7D-4C95-A372-A2A88FC3FEDC}">
      <dgm:prSet/>
      <dgm:spPr/>
      <dgm:t>
        <a:bodyPr/>
        <a:lstStyle/>
        <a:p>
          <a:pPr algn="just"/>
          <a:endParaRPr lang="es-PE" sz="1400">
            <a:solidFill>
              <a:schemeClr val="tx1"/>
            </a:solidFill>
          </a:endParaRPr>
        </a:p>
      </dgm:t>
    </dgm:pt>
    <dgm:pt modelId="{0F2928BC-25F8-41F7-8720-2C93A371DBC2}" type="sibTrans" cxnId="{75458C89-DE7D-4C95-A372-A2A88FC3FEDC}">
      <dgm:prSet/>
      <dgm:spPr/>
      <dgm:t>
        <a:bodyPr/>
        <a:lstStyle/>
        <a:p>
          <a:pPr algn="just"/>
          <a:endParaRPr lang="es-PE" sz="1400">
            <a:solidFill>
              <a:schemeClr val="tx1"/>
            </a:solidFill>
          </a:endParaRPr>
        </a:p>
      </dgm:t>
    </dgm:pt>
    <dgm:pt modelId="{F227C159-2E2B-42E7-96BA-AF4932049964}">
      <dgm:prSet custT="1"/>
      <dgm:spPr/>
      <dgm:t>
        <a:bodyPr/>
        <a:lstStyle/>
        <a:p>
          <a:pPr algn="just">
            <a:buFont typeface="+mj-lt"/>
            <a:buAutoNum type="arabicPeriod"/>
          </a:pPr>
          <a:r>
            <a:rPr lang="es-PE" sz="1400">
              <a:solidFill>
                <a:schemeClr val="tx1"/>
              </a:solidFill>
            </a:rPr>
            <a:t>Los valores y actitudes relacionados con los enfoques transversales deben verse reflejados en la gestión de la IE por ello es importante que se consideren en el PEI, PAT, PCI y RI.</a:t>
          </a:r>
        </a:p>
      </dgm:t>
    </dgm:pt>
    <dgm:pt modelId="{4F943126-5E72-42F1-A6B7-FCD8C0217063}" type="parTrans" cxnId="{202D4FD5-4D3D-42F9-8373-D02FCC72645A}">
      <dgm:prSet/>
      <dgm:spPr/>
      <dgm:t>
        <a:bodyPr/>
        <a:lstStyle/>
        <a:p>
          <a:pPr algn="just"/>
          <a:endParaRPr lang="es-PE" sz="1400">
            <a:solidFill>
              <a:schemeClr val="tx1"/>
            </a:solidFill>
          </a:endParaRPr>
        </a:p>
      </dgm:t>
    </dgm:pt>
    <dgm:pt modelId="{0C3DA817-64E2-4853-9B25-728C61CFB863}" type="sibTrans" cxnId="{202D4FD5-4D3D-42F9-8373-D02FCC72645A}">
      <dgm:prSet/>
      <dgm:spPr/>
      <dgm:t>
        <a:bodyPr/>
        <a:lstStyle/>
        <a:p>
          <a:pPr algn="just"/>
          <a:endParaRPr lang="es-PE" sz="1400">
            <a:solidFill>
              <a:schemeClr val="tx1"/>
            </a:solidFill>
          </a:endParaRPr>
        </a:p>
      </dgm:t>
    </dgm:pt>
    <dgm:pt modelId="{ADDF8600-9232-49DA-80C0-70D8748CDA9D}">
      <dgm:prSet custT="1"/>
      <dgm:spPr/>
      <dgm:t>
        <a:bodyPr/>
        <a:lstStyle/>
        <a:p>
          <a:pPr algn="just">
            <a:buFont typeface="+mj-lt"/>
            <a:buAutoNum type="arabicPeriod"/>
          </a:pPr>
          <a:r>
            <a:rPr lang="es-PE" sz="1400">
              <a:solidFill>
                <a:schemeClr val="tx1"/>
              </a:solidFill>
            </a:rPr>
            <a:t>Impulsar un clima favorable para el aprendizaje que propicie una convivencia grata, inclusiva y respetuosa.</a:t>
          </a:r>
        </a:p>
      </dgm:t>
    </dgm:pt>
    <dgm:pt modelId="{8F23F3CB-B958-40AC-B4F3-D8AFAD7D35EE}" type="parTrans" cxnId="{966267F0-2E19-4CB8-8077-1EB9947BD720}">
      <dgm:prSet/>
      <dgm:spPr/>
      <dgm:t>
        <a:bodyPr/>
        <a:lstStyle/>
        <a:p>
          <a:pPr algn="just"/>
          <a:endParaRPr lang="es-PE" sz="1400">
            <a:solidFill>
              <a:schemeClr val="tx1"/>
            </a:solidFill>
          </a:endParaRPr>
        </a:p>
      </dgm:t>
    </dgm:pt>
    <dgm:pt modelId="{985185C0-183D-413C-AF96-E3B2D04C0B3D}" type="sibTrans" cxnId="{966267F0-2E19-4CB8-8077-1EB9947BD720}">
      <dgm:prSet/>
      <dgm:spPr/>
      <dgm:t>
        <a:bodyPr/>
        <a:lstStyle/>
        <a:p>
          <a:pPr algn="just"/>
          <a:endParaRPr lang="es-PE" sz="1400">
            <a:solidFill>
              <a:schemeClr val="tx1"/>
            </a:solidFill>
          </a:endParaRPr>
        </a:p>
      </dgm:t>
    </dgm:pt>
    <dgm:pt modelId="{BEEABE20-5E5A-4B69-87BF-956C4DD99766}">
      <dgm:prSet custT="1"/>
      <dgm:spPr/>
      <dgm:t>
        <a:bodyPr/>
        <a:lstStyle/>
        <a:p>
          <a:pPr algn="just">
            <a:buFont typeface="+mj-lt"/>
            <a:buAutoNum type="arabicPeriod"/>
          </a:pPr>
          <a:r>
            <a:rPr lang="es-PE" sz="1400">
              <a:solidFill>
                <a:schemeClr val="tx1"/>
              </a:solidFill>
            </a:rPr>
            <a:t>El tratamiento de los enfoques transversales se debe realizar a partir del análisis de las necesidades y problemáticas del contexto local y global en el que se desenvuelven las y los estudiantes, en relación con los valores y las actitudes interrelacionados en las competencias.</a:t>
          </a:r>
        </a:p>
      </dgm:t>
    </dgm:pt>
    <dgm:pt modelId="{4DAEACEC-CE39-4CBB-B53D-EEA2EA87C711}" type="parTrans" cxnId="{9895275E-56E9-4472-BC8E-CC9E8FF788EE}">
      <dgm:prSet/>
      <dgm:spPr/>
      <dgm:t>
        <a:bodyPr/>
        <a:lstStyle/>
        <a:p>
          <a:pPr algn="just"/>
          <a:endParaRPr lang="es-PE" sz="1400">
            <a:solidFill>
              <a:schemeClr val="tx1"/>
            </a:solidFill>
          </a:endParaRPr>
        </a:p>
      </dgm:t>
    </dgm:pt>
    <dgm:pt modelId="{D31D0560-D910-4790-8CFF-1EEB843E6C91}" type="sibTrans" cxnId="{9895275E-56E9-4472-BC8E-CC9E8FF788EE}">
      <dgm:prSet/>
      <dgm:spPr/>
      <dgm:t>
        <a:bodyPr/>
        <a:lstStyle/>
        <a:p>
          <a:pPr algn="just"/>
          <a:endParaRPr lang="es-PE" sz="1400">
            <a:solidFill>
              <a:schemeClr val="tx1"/>
            </a:solidFill>
          </a:endParaRPr>
        </a:p>
      </dgm:t>
    </dgm:pt>
    <dgm:pt modelId="{E08FDFD9-DC66-49EB-9DF9-AC0144F45C90}">
      <dgm:prSet custT="1"/>
      <dgm:spPr/>
      <dgm:t>
        <a:bodyPr/>
        <a:lstStyle/>
        <a:p>
          <a:pPr algn="just">
            <a:buFont typeface="+mj-lt"/>
            <a:buAutoNum type="arabicPeriod"/>
          </a:pPr>
          <a:r>
            <a:rPr lang="es-PE" sz="1400">
              <a:solidFill>
                <a:schemeClr val="tx1"/>
              </a:solidFill>
            </a:rPr>
            <a:t>Promover la reflexión individual y colectiva en torno a distintas situaciones que surgen en el día a día, (no planificadas o emergentes), en la convivencia que permita afianzar los valores y las actitudes, puesto que estos se construyen y fortalecen en las interacciones diarias.</a:t>
          </a:r>
        </a:p>
      </dgm:t>
    </dgm:pt>
    <dgm:pt modelId="{170E8C20-7473-4D6A-BBC7-9FA2C84ED00B}" type="parTrans" cxnId="{65E5C75B-C33B-4F7C-9D3A-10F917612C20}">
      <dgm:prSet/>
      <dgm:spPr/>
      <dgm:t>
        <a:bodyPr/>
        <a:lstStyle/>
        <a:p>
          <a:pPr algn="just"/>
          <a:endParaRPr lang="es-PE" sz="1400">
            <a:solidFill>
              <a:schemeClr val="tx1"/>
            </a:solidFill>
          </a:endParaRPr>
        </a:p>
      </dgm:t>
    </dgm:pt>
    <dgm:pt modelId="{C6A63CFA-47D6-4294-A385-64F5E9D6F2EA}" type="sibTrans" cxnId="{65E5C75B-C33B-4F7C-9D3A-10F917612C20}">
      <dgm:prSet/>
      <dgm:spPr/>
      <dgm:t>
        <a:bodyPr/>
        <a:lstStyle/>
        <a:p>
          <a:pPr algn="just"/>
          <a:endParaRPr lang="es-PE" sz="1400">
            <a:solidFill>
              <a:schemeClr val="tx1"/>
            </a:solidFill>
          </a:endParaRPr>
        </a:p>
      </dgm:t>
    </dgm:pt>
    <dgm:pt modelId="{DB71B8BC-C8BC-49D5-898C-3BA2F44B4675}" type="pres">
      <dgm:prSet presAssocID="{498F01A6-F144-4ACB-A2B6-BB454B1418F9}" presName="linear" presStyleCnt="0">
        <dgm:presLayoutVars>
          <dgm:dir/>
          <dgm:animLvl val="lvl"/>
          <dgm:resizeHandles val="exact"/>
        </dgm:presLayoutVars>
      </dgm:prSet>
      <dgm:spPr/>
    </dgm:pt>
    <dgm:pt modelId="{2864C680-CEA2-4DAB-BB63-D157D458734C}" type="pres">
      <dgm:prSet presAssocID="{66A619AD-8B1C-457A-8FA1-14F00BAE5EB9}" presName="parentLin" presStyleCnt="0"/>
      <dgm:spPr/>
    </dgm:pt>
    <dgm:pt modelId="{C8796A05-E001-4B7E-AC7E-68455ED5CBD4}" type="pres">
      <dgm:prSet presAssocID="{66A619AD-8B1C-457A-8FA1-14F00BAE5EB9}" presName="parentLeftMargin" presStyleLbl="node1" presStyleIdx="0" presStyleCnt="6"/>
      <dgm:spPr/>
    </dgm:pt>
    <dgm:pt modelId="{35867FEF-777C-4305-99FD-1E6C4BF707FD}" type="pres">
      <dgm:prSet presAssocID="{66A619AD-8B1C-457A-8FA1-14F00BAE5EB9}" presName="parentText" presStyleLbl="node1" presStyleIdx="0" presStyleCnt="6" custScaleX="134433">
        <dgm:presLayoutVars>
          <dgm:chMax val="0"/>
          <dgm:bulletEnabled val="1"/>
        </dgm:presLayoutVars>
      </dgm:prSet>
      <dgm:spPr/>
    </dgm:pt>
    <dgm:pt modelId="{070893D9-7D6A-4549-B7CB-7FD6ECF3137D}" type="pres">
      <dgm:prSet presAssocID="{66A619AD-8B1C-457A-8FA1-14F00BAE5EB9}" presName="negativeSpace" presStyleCnt="0"/>
      <dgm:spPr/>
    </dgm:pt>
    <dgm:pt modelId="{4F6571F2-FE13-42FF-815E-059A4352D277}" type="pres">
      <dgm:prSet presAssocID="{66A619AD-8B1C-457A-8FA1-14F00BAE5EB9}" presName="childText" presStyleLbl="conFgAcc1" presStyleIdx="0" presStyleCnt="6">
        <dgm:presLayoutVars>
          <dgm:bulletEnabled val="1"/>
        </dgm:presLayoutVars>
      </dgm:prSet>
      <dgm:spPr/>
    </dgm:pt>
    <dgm:pt modelId="{8984B05B-7995-422C-B983-BC2B93F68235}" type="pres">
      <dgm:prSet presAssocID="{FE469BA6-9591-4C97-9A78-9F4D0034F32F}" presName="spaceBetweenRectangles" presStyleCnt="0"/>
      <dgm:spPr/>
    </dgm:pt>
    <dgm:pt modelId="{3181AF1F-377D-4342-BC3A-D5BF2059309A}" type="pres">
      <dgm:prSet presAssocID="{77ABC6F5-7EB1-48C6-8109-39E9D493A969}" presName="parentLin" presStyleCnt="0"/>
      <dgm:spPr/>
    </dgm:pt>
    <dgm:pt modelId="{90CD7320-25A3-4638-8360-560694EF6F65}" type="pres">
      <dgm:prSet presAssocID="{77ABC6F5-7EB1-48C6-8109-39E9D493A969}" presName="parentLeftMargin" presStyleLbl="node1" presStyleIdx="0" presStyleCnt="6"/>
      <dgm:spPr/>
    </dgm:pt>
    <dgm:pt modelId="{5476C3E1-615E-4F1A-A689-B636164D857C}" type="pres">
      <dgm:prSet presAssocID="{77ABC6F5-7EB1-48C6-8109-39E9D493A969}" presName="parentText" presStyleLbl="node1" presStyleIdx="1" presStyleCnt="6" custScaleX="134433">
        <dgm:presLayoutVars>
          <dgm:chMax val="0"/>
          <dgm:bulletEnabled val="1"/>
        </dgm:presLayoutVars>
      </dgm:prSet>
      <dgm:spPr/>
    </dgm:pt>
    <dgm:pt modelId="{3B09E94A-C9B8-4BB5-B46A-0B2970A75FA1}" type="pres">
      <dgm:prSet presAssocID="{77ABC6F5-7EB1-48C6-8109-39E9D493A969}" presName="negativeSpace" presStyleCnt="0"/>
      <dgm:spPr/>
    </dgm:pt>
    <dgm:pt modelId="{29131799-83D1-4AAC-9A03-5652E1F787A7}" type="pres">
      <dgm:prSet presAssocID="{77ABC6F5-7EB1-48C6-8109-39E9D493A969}" presName="childText" presStyleLbl="conFgAcc1" presStyleIdx="1" presStyleCnt="6">
        <dgm:presLayoutVars>
          <dgm:bulletEnabled val="1"/>
        </dgm:presLayoutVars>
      </dgm:prSet>
      <dgm:spPr/>
    </dgm:pt>
    <dgm:pt modelId="{5A3FD170-9D59-4EF8-89BD-518B9DBCCF12}" type="pres">
      <dgm:prSet presAssocID="{0F2928BC-25F8-41F7-8720-2C93A371DBC2}" presName="spaceBetweenRectangles" presStyleCnt="0"/>
      <dgm:spPr/>
    </dgm:pt>
    <dgm:pt modelId="{393D18D1-BEE7-4C85-B085-FF576A9C69BE}" type="pres">
      <dgm:prSet presAssocID="{F227C159-2E2B-42E7-96BA-AF4932049964}" presName="parentLin" presStyleCnt="0"/>
      <dgm:spPr/>
    </dgm:pt>
    <dgm:pt modelId="{48853702-67F1-4FD5-9A42-55A742E82DA2}" type="pres">
      <dgm:prSet presAssocID="{F227C159-2E2B-42E7-96BA-AF4932049964}" presName="parentLeftMargin" presStyleLbl="node1" presStyleIdx="1" presStyleCnt="6"/>
      <dgm:spPr/>
    </dgm:pt>
    <dgm:pt modelId="{D23BD6FC-EB23-46CF-8123-B0A974F2C168}" type="pres">
      <dgm:prSet presAssocID="{F227C159-2E2B-42E7-96BA-AF4932049964}" presName="parentText" presStyleLbl="node1" presStyleIdx="2" presStyleCnt="6" custScaleX="134433">
        <dgm:presLayoutVars>
          <dgm:chMax val="0"/>
          <dgm:bulletEnabled val="1"/>
        </dgm:presLayoutVars>
      </dgm:prSet>
      <dgm:spPr/>
    </dgm:pt>
    <dgm:pt modelId="{AE3214CD-8EE1-485D-A270-3C3383E485AE}" type="pres">
      <dgm:prSet presAssocID="{F227C159-2E2B-42E7-96BA-AF4932049964}" presName="negativeSpace" presStyleCnt="0"/>
      <dgm:spPr/>
    </dgm:pt>
    <dgm:pt modelId="{510514FD-A388-4499-859B-DE44E62FCB77}" type="pres">
      <dgm:prSet presAssocID="{F227C159-2E2B-42E7-96BA-AF4932049964}" presName="childText" presStyleLbl="conFgAcc1" presStyleIdx="2" presStyleCnt="6">
        <dgm:presLayoutVars>
          <dgm:bulletEnabled val="1"/>
        </dgm:presLayoutVars>
      </dgm:prSet>
      <dgm:spPr/>
    </dgm:pt>
    <dgm:pt modelId="{8DFCB880-3FA7-4628-B6B8-1E20CD547316}" type="pres">
      <dgm:prSet presAssocID="{0C3DA817-64E2-4853-9B25-728C61CFB863}" presName="spaceBetweenRectangles" presStyleCnt="0"/>
      <dgm:spPr/>
    </dgm:pt>
    <dgm:pt modelId="{404EFEE1-37D3-469F-B492-C5C4E98FCCF5}" type="pres">
      <dgm:prSet presAssocID="{ADDF8600-9232-49DA-80C0-70D8748CDA9D}" presName="parentLin" presStyleCnt="0"/>
      <dgm:spPr/>
    </dgm:pt>
    <dgm:pt modelId="{083CB540-5193-461B-91C4-F95209085855}" type="pres">
      <dgm:prSet presAssocID="{ADDF8600-9232-49DA-80C0-70D8748CDA9D}" presName="parentLeftMargin" presStyleLbl="node1" presStyleIdx="2" presStyleCnt="6"/>
      <dgm:spPr/>
    </dgm:pt>
    <dgm:pt modelId="{FC3ECB2B-D987-43D3-BD40-FAD3F1BBE02C}" type="pres">
      <dgm:prSet presAssocID="{ADDF8600-9232-49DA-80C0-70D8748CDA9D}" presName="parentText" presStyleLbl="node1" presStyleIdx="3" presStyleCnt="6" custScaleX="134433">
        <dgm:presLayoutVars>
          <dgm:chMax val="0"/>
          <dgm:bulletEnabled val="1"/>
        </dgm:presLayoutVars>
      </dgm:prSet>
      <dgm:spPr/>
    </dgm:pt>
    <dgm:pt modelId="{2B926781-E653-4706-944C-17062449D86D}" type="pres">
      <dgm:prSet presAssocID="{ADDF8600-9232-49DA-80C0-70D8748CDA9D}" presName="negativeSpace" presStyleCnt="0"/>
      <dgm:spPr/>
    </dgm:pt>
    <dgm:pt modelId="{E349BC4A-7EC3-436E-B2F3-5E8DB6B6AD0A}" type="pres">
      <dgm:prSet presAssocID="{ADDF8600-9232-49DA-80C0-70D8748CDA9D}" presName="childText" presStyleLbl="conFgAcc1" presStyleIdx="3" presStyleCnt="6">
        <dgm:presLayoutVars>
          <dgm:bulletEnabled val="1"/>
        </dgm:presLayoutVars>
      </dgm:prSet>
      <dgm:spPr/>
    </dgm:pt>
    <dgm:pt modelId="{286DD6C3-3DD5-4B9F-8009-1EF8E29CE702}" type="pres">
      <dgm:prSet presAssocID="{985185C0-183D-413C-AF96-E3B2D04C0B3D}" presName="spaceBetweenRectangles" presStyleCnt="0"/>
      <dgm:spPr/>
    </dgm:pt>
    <dgm:pt modelId="{CB9289E7-F7F9-4A10-8921-DD86F6C023FF}" type="pres">
      <dgm:prSet presAssocID="{BEEABE20-5E5A-4B69-87BF-956C4DD99766}" presName="parentLin" presStyleCnt="0"/>
      <dgm:spPr/>
    </dgm:pt>
    <dgm:pt modelId="{6B4341F2-373A-409D-B0DA-655546AE73F3}" type="pres">
      <dgm:prSet presAssocID="{BEEABE20-5E5A-4B69-87BF-956C4DD99766}" presName="parentLeftMargin" presStyleLbl="node1" presStyleIdx="3" presStyleCnt="6"/>
      <dgm:spPr/>
    </dgm:pt>
    <dgm:pt modelId="{03BB87C2-5C3A-40C4-9B79-57E38FE9E866}" type="pres">
      <dgm:prSet presAssocID="{BEEABE20-5E5A-4B69-87BF-956C4DD99766}" presName="parentText" presStyleLbl="node1" presStyleIdx="4" presStyleCnt="6" custScaleX="134433">
        <dgm:presLayoutVars>
          <dgm:chMax val="0"/>
          <dgm:bulletEnabled val="1"/>
        </dgm:presLayoutVars>
      </dgm:prSet>
      <dgm:spPr/>
    </dgm:pt>
    <dgm:pt modelId="{6A50346E-ED1E-4EF5-9C50-52010C49C01A}" type="pres">
      <dgm:prSet presAssocID="{BEEABE20-5E5A-4B69-87BF-956C4DD99766}" presName="negativeSpace" presStyleCnt="0"/>
      <dgm:spPr/>
    </dgm:pt>
    <dgm:pt modelId="{642AAFBF-CC62-44D2-8FA7-4248CF4F5930}" type="pres">
      <dgm:prSet presAssocID="{BEEABE20-5E5A-4B69-87BF-956C4DD99766}" presName="childText" presStyleLbl="conFgAcc1" presStyleIdx="4" presStyleCnt="6">
        <dgm:presLayoutVars>
          <dgm:bulletEnabled val="1"/>
        </dgm:presLayoutVars>
      </dgm:prSet>
      <dgm:spPr/>
    </dgm:pt>
    <dgm:pt modelId="{3F5234EA-050D-47A9-833A-EA4DE3C338EA}" type="pres">
      <dgm:prSet presAssocID="{D31D0560-D910-4790-8CFF-1EEB843E6C91}" presName="spaceBetweenRectangles" presStyleCnt="0"/>
      <dgm:spPr/>
    </dgm:pt>
    <dgm:pt modelId="{96653A56-984A-4192-B153-B6E835F60D04}" type="pres">
      <dgm:prSet presAssocID="{E08FDFD9-DC66-49EB-9DF9-AC0144F45C90}" presName="parentLin" presStyleCnt="0"/>
      <dgm:spPr/>
    </dgm:pt>
    <dgm:pt modelId="{CFA062A9-8817-4F92-95D5-4431D0FBE2F6}" type="pres">
      <dgm:prSet presAssocID="{E08FDFD9-DC66-49EB-9DF9-AC0144F45C90}" presName="parentLeftMargin" presStyleLbl="node1" presStyleIdx="4" presStyleCnt="6"/>
      <dgm:spPr/>
    </dgm:pt>
    <dgm:pt modelId="{FBACBD4F-B7D3-4282-AC69-AAF4279BE661}" type="pres">
      <dgm:prSet presAssocID="{E08FDFD9-DC66-49EB-9DF9-AC0144F45C90}" presName="parentText" presStyleLbl="node1" presStyleIdx="5" presStyleCnt="6" custScaleX="134433">
        <dgm:presLayoutVars>
          <dgm:chMax val="0"/>
          <dgm:bulletEnabled val="1"/>
        </dgm:presLayoutVars>
      </dgm:prSet>
      <dgm:spPr/>
    </dgm:pt>
    <dgm:pt modelId="{F1EF2415-B846-43F3-AE34-245746946809}" type="pres">
      <dgm:prSet presAssocID="{E08FDFD9-DC66-49EB-9DF9-AC0144F45C90}" presName="negativeSpace" presStyleCnt="0"/>
      <dgm:spPr/>
    </dgm:pt>
    <dgm:pt modelId="{08037661-724E-4A22-A39C-7E8EA9E9B299}" type="pres">
      <dgm:prSet presAssocID="{E08FDFD9-DC66-49EB-9DF9-AC0144F45C90}" presName="childText" presStyleLbl="conFgAcc1" presStyleIdx="5" presStyleCnt="6">
        <dgm:presLayoutVars>
          <dgm:bulletEnabled val="1"/>
        </dgm:presLayoutVars>
      </dgm:prSet>
      <dgm:spPr/>
    </dgm:pt>
  </dgm:ptLst>
  <dgm:cxnLst>
    <dgm:cxn modelId="{EFC8260D-CC43-45DC-A7D7-815CE240CEDB}" type="presOf" srcId="{77ABC6F5-7EB1-48C6-8109-39E9D493A969}" destId="{90CD7320-25A3-4638-8360-560694EF6F65}" srcOrd="0" destOrd="0" presId="urn:microsoft.com/office/officeart/2005/8/layout/list1"/>
    <dgm:cxn modelId="{749CAB23-EF20-4D38-BFDC-F43F6250C29A}" type="presOf" srcId="{E08FDFD9-DC66-49EB-9DF9-AC0144F45C90}" destId="{CFA062A9-8817-4F92-95D5-4431D0FBE2F6}" srcOrd="0" destOrd="0" presId="urn:microsoft.com/office/officeart/2005/8/layout/list1"/>
    <dgm:cxn modelId="{6A9C8F2E-A967-49E0-B1DA-7C54E1CDA339}" type="presOf" srcId="{498F01A6-F144-4ACB-A2B6-BB454B1418F9}" destId="{DB71B8BC-C8BC-49D5-898C-3BA2F44B4675}" srcOrd="0" destOrd="0" presId="urn:microsoft.com/office/officeart/2005/8/layout/list1"/>
    <dgm:cxn modelId="{6A47FC37-FE0B-40CC-A6E6-B4B0BC6CF2B0}" type="presOf" srcId="{77ABC6F5-7EB1-48C6-8109-39E9D493A969}" destId="{5476C3E1-615E-4F1A-A689-B636164D857C}" srcOrd="1" destOrd="0" presId="urn:microsoft.com/office/officeart/2005/8/layout/list1"/>
    <dgm:cxn modelId="{1624AE3F-36CE-4F8D-B34D-22A294C2C090}" type="presOf" srcId="{66A619AD-8B1C-457A-8FA1-14F00BAE5EB9}" destId="{35867FEF-777C-4305-99FD-1E6C4BF707FD}" srcOrd="1" destOrd="0" presId="urn:microsoft.com/office/officeart/2005/8/layout/list1"/>
    <dgm:cxn modelId="{65E5C75B-C33B-4F7C-9D3A-10F917612C20}" srcId="{498F01A6-F144-4ACB-A2B6-BB454B1418F9}" destId="{E08FDFD9-DC66-49EB-9DF9-AC0144F45C90}" srcOrd="5" destOrd="0" parTransId="{170E8C20-7473-4D6A-BBC7-9FA2C84ED00B}" sibTransId="{C6A63CFA-47D6-4294-A385-64F5E9D6F2EA}"/>
    <dgm:cxn modelId="{9895275E-56E9-4472-BC8E-CC9E8FF788EE}" srcId="{498F01A6-F144-4ACB-A2B6-BB454B1418F9}" destId="{BEEABE20-5E5A-4B69-87BF-956C4DD99766}" srcOrd="4" destOrd="0" parTransId="{4DAEACEC-CE39-4CBB-B53D-EEA2EA87C711}" sibTransId="{D31D0560-D910-4790-8CFF-1EEB843E6C91}"/>
    <dgm:cxn modelId="{B4D37845-234D-43E9-B58C-B7CC9CC1E03A}" srcId="{498F01A6-F144-4ACB-A2B6-BB454B1418F9}" destId="{66A619AD-8B1C-457A-8FA1-14F00BAE5EB9}" srcOrd="0" destOrd="0" parTransId="{9029B7CA-AA6E-473D-9994-0A5549A2538F}" sibTransId="{FE469BA6-9591-4C97-9A78-9F4D0034F32F}"/>
    <dgm:cxn modelId="{A0881676-10A4-4AC9-BF00-6C2FA16635D6}" type="presOf" srcId="{F227C159-2E2B-42E7-96BA-AF4932049964}" destId="{D23BD6FC-EB23-46CF-8123-B0A974F2C168}" srcOrd="1" destOrd="0" presId="urn:microsoft.com/office/officeart/2005/8/layout/list1"/>
    <dgm:cxn modelId="{75458C89-DE7D-4C95-A372-A2A88FC3FEDC}" srcId="{498F01A6-F144-4ACB-A2B6-BB454B1418F9}" destId="{77ABC6F5-7EB1-48C6-8109-39E9D493A969}" srcOrd="1" destOrd="0" parTransId="{323D7BBB-1C82-4D9A-AD60-999C644F1613}" sibTransId="{0F2928BC-25F8-41F7-8720-2C93A371DBC2}"/>
    <dgm:cxn modelId="{5A89B28A-35FE-4B77-ACCE-907C8D6EC2CA}" type="presOf" srcId="{ADDF8600-9232-49DA-80C0-70D8748CDA9D}" destId="{FC3ECB2B-D987-43D3-BD40-FAD3F1BBE02C}" srcOrd="1" destOrd="0" presId="urn:microsoft.com/office/officeart/2005/8/layout/list1"/>
    <dgm:cxn modelId="{EC66DD95-7356-4D26-A3B4-E532FE6506D7}" type="presOf" srcId="{E08FDFD9-DC66-49EB-9DF9-AC0144F45C90}" destId="{FBACBD4F-B7D3-4282-AC69-AAF4279BE661}" srcOrd="1" destOrd="0" presId="urn:microsoft.com/office/officeart/2005/8/layout/list1"/>
    <dgm:cxn modelId="{8F5B8FA3-EAAC-4D8F-968A-6C092F6F47FD}" type="presOf" srcId="{BEEABE20-5E5A-4B69-87BF-956C4DD99766}" destId="{6B4341F2-373A-409D-B0DA-655546AE73F3}" srcOrd="0" destOrd="0" presId="urn:microsoft.com/office/officeart/2005/8/layout/list1"/>
    <dgm:cxn modelId="{8B0C66B6-3845-42E8-BDC8-07924A9F9D2A}" type="presOf" srcId="{ADDF8600-9232-49DA-80C0-70D8748CDA9D}" destId="{083CB540-5193-461B-91C4-F95209085855}" srcOrd="0" destOrd="0" presId="urn:microsoft.com/office/officeart/2005/8/layout/list1"/>
    <dgm:cxn modelId="{750590D4-478B-4B26-80FE-D681F96608D2}" type="presOf" srcId="{BEEABE20-5E5A-4B69-87BF-956C4DD99766}" destId="{03BB87C2-5C3A-40C4-9B79-57E38FE9E866}" srcOrd="1" destOrd="0" presId="urn:microsoft.com/office/officeart/2005/8/layout/list1"/>
    <dgm:cxn modelId="{202D4FD5-4D3D-42F9-8373-D02FCC72645A}" srcId="{498F01A6-F144-4ACB-A2B6-BB454B1418F9}" destId="{F227C159-2E2B-42E7-96BA-AF4932049964}" srcOrd="2" destOrd="0" parTransId="{4F943126-5E72-42F1-A6B7-FCD8C0217063}" sibTransId="{0C3DA817-64E2-4853-9B25-728C61CFB863}"/>
    <dgm:cxn modelId="{B556ABE6-0D4A-4F71-8196-65DDEFF1090E}" type="presOf" srcId="{F227C159-2E2B-42E7-96BA-AF4932049964}" destId="{48853702-67F1-4FD5-9A42-55A742E82DA2}" srcOrd="0" destOrd="0" presId="urn:microsoft.com/office/officeart/2005/8/layout/list1"/>
    <dgm:cxn modelId="{966267F0-2E19-4CB8-8077-1EB9947BD720}" srcId="{498F01A6-F144-4ACB-A2B6-BB454B1418F9}" destId="{ADDF8600-9232-49DA-80C0-70D8748CDA9D}" srcOrd="3" destOrd="0" parTransId="{8F23F3CB-B958-40AC-B4F3-D8AFAD7D35EE}" sibTransId="{985185C0-183D-413C-AF96-E3B2D04C0B3D}"/>
    <dgm:cxn modelId="{3BB3D6F7-B625-4BDA-91DC-A1E31920657B}" type="presOf" srcId="{66A619AD-8B1C-457A-8FA1-14F00BAE5EB9}" destId="{C8796A05-E001-4B7E-AC7E-68455ED5CBD4}" srcOrd="0" destOrd="0" presId="urn:microsoft.com/office/officeart/2005/8/layout/list1"/>
    <dgm:cxn modelId="{864DB5E6-B921-4087-9D38-F4CCC9EA03AB}" type="presParOf" srcId="{DB71B8BC-C8BC-49D5-898C-3BA2F44B4675}" destId="{2864C680-CEA2-4DAB-BB63-D157D458734C}" srcOrd="0" destOrd="0" presId="urn:microsoft.com/office/officeart/2005/8/layout/list1"/>
    <dgm:cxn modelId="{706787A3-5F51-48EA-88C0-49A4432AADE0}" type="presParOf" srcId="{2864C680-CEA2-4DAB-BB63-D157D458734C}" destId="{C8796A05-E001-4B7E-AC7E-68455ED5CBD4}" srcOrd="0" destOrd="0" presId="urn:microsoft.com/office/officeart/2005/8/layout/list1"/>
    <dgm:cxn modelId="{F3325EAF-827E-45EF-A0CC-3E83C08D0603}" type="presParOf" srcId="{2864C680-CEA2-4DAB-BB63-D157D458734C}" destId="{35867FEF-777C-4305-99FD-1E6C4BF707FD}" srcOrd="1" destOrd="0" presId="urn:microsoft.com/office/officeart/2005/8/layout/list1"/>
    <dgm:cxn modelId="{F92DF34E-88B2-4BEE-93B4-B5A259CEFF1B}" type="presParOf" srcId="{DB71B8BC-C8BC-49D5-898C-3BA2F44B4675}" destId="{070893D9-7D6A-4549-B7CB-7FD6ECF3137D}" srcOrd="1" destOrd="0" presId="urn:microsoft.com/office/officeart/2005/8/layout/list1"/>
    <dgm:cxn modelId="{15B39A2F-6576-44BE-A893-356FD9D4726A}" type="presParOf" srcId="{DB71B8BC-C8BC-49D5-898C-3BA2F44B4675}" destId="{4F6571F2-FE13-42FF-815E-059A4352D277}" srcOrd="2" destOrd="0" presId="urn:microsoft.com/office/officeart/2005/8/layout/list1"/>
    <dgm:cxn modelId="{A325B864-17A3-498C-882A-33D96B0C4F05}" type="presParOf" srcId="{DB71B8BC-C8BC-49D5-898C-3BA2F44B4675}" destId="{8984B05B-7995-422C-B983-BC2B93F68235}" srcOrd="3" destOrd="0" presId="urn:microsoft.com/office/officeart/2005/8/layout/list1"/>
    <dgm:cxn modelId="{8E31B659-A2F3-415A-85EF-4A15BBF60603}" type="presParOf" srcId="{DB71B8BC-C8BC-49D5-898C-3BA2F44B4675}" destId="{3181AF1F-377D-4342-BC3A-D5BF2059309A}" srcOrd="4" destOrd="0" presId="urn:microsoft.com/office/officeart/2005/8/layout/list1"/>
    <dgm:cxn modelId="{B1FED03A-18B2-4C38-9CA8-649EECBBDC0F}" type="presParOf" srcId="{3181AF1F-377D-4342-BC3A-D5BF2059309A}" destId="{90CD7320-25A3-4638-8360-560694EF6F65}" srcOrd="0" destOrd="0" presId="urn:microsoft.com/office/officeart/2005/8/layout/list1"/>
    <dgm:cxn modelId="{DF5F058F-E9C5-4D39-8189-DB6670454082}" type="presParOf" srcId="{3181AF1F-377D-4342-BC3A-D5BF2059309A}" destId="{5476C3E1-615E-4F1A-A689-B636164D857C}" srcOrd="1" destOrd="0" presId="urn:microsoft.com/office/officeart/2005/8/layout/list1"/>
    <dgm:cxn modelId="{C1C7B147-2ABA-4F2E-98E9-103EF4890F90}" type="presParOf" srcId="{DB71B8BC-C8BC-49D5-898C-3BA2F44B4675}" destId="{3B09E94A-C9B8-4BB5-B46A-0B2970A75FA1}" srcOrd="5" destOrd="0" presId="urn:microsoft.com/office/officeart/2005/8/layout/list1"/>
    <dgm:cxn modelId="{16848D07-E308-433B-89C8-95ACDD3CC449}" type="presParOf" srcId="{DB71B8BC-C8BC-49D5-898C-3BA2F44B4675}" destId="{29131799-83D1-4AAC-9A03-5652E1F787A7}" srcOrd="6" destOrd="0" presId="urn:microsoft.com/office/officeart/2005/8/layout/list1"/>
    <dgm:cxn modelId="{983D3E58-B75A-487C-9779-06D8D0EA4DA8}" type="presParOf" srcId="{DB71B8BC-C8BC-49D5-898C-3BA2F44B4675}" destId="{5A3FD170-9D59-4EF8-89BD-518B9DBCCF12}" srcOrd="7" destOrd="0" presId="urn:microsoft.com/office/officeart/2005/8/layout/list1"/>
    <dgm:cxn modelId="{6FA70FE4-F8F7-4DF1-BE43-50EE6BA13A04}" type="presParOf" srcId="{DB71B8BC-C8BC-49D5-898C-3BA2F44B4675}" destId="{393D18D1-BEE7-4C85-B085-FF576A9C69BE}" srcOrd="8" destOrd="0" presId="urn:microsoft.com/office/officeart/2005/8/layout/list1"/>
    <dgm:cxn modelId="{AB721D63-6D85-4D82-ABA1-00E2ABF1D264}" type="presParOf" srcId="{393D18D1-BEE7-4C85-B085-FF576A9C69BE}" destId="{48853702-67F1-4FD5-9A42-55A742E82DA2}" srcOrd="0" destOrd="0" presId="urn:microsoft.com/office/officeart/2005/8/layout/list1"/>
    <dgm:cxn modelId="{7A16E913-D4A2-4C71-B6FB-141FC9588E32}" type="presParOf" srcId="{393D18D1-BEE7-4C85-B085-FF576A9C69BE}" destId="{D23BD6FC-EB23-46CF-8123-B0A974F2C168}" srcOrd="1" destOrd="0" presId="urn:microsoft.com/office/officeart/2005/8/layout/list1"/>
    <dgm:cxn modelId="{C260708D-64F2-4D20-9135-F0EAB11A058C}" type="presParOf" srcId="{DB71B8BC-C8BC-49D5-898C-3BA2F44B4675}" destId="{AE3214CD-8EE1-485D-A270-3C3383E485AE}" srcOrd="9" destOrd="0" presId="urn:microsoft.com/office/officeart/2005/8/layout/list1"/>
    <dgm:cxn modelId="{3BF078BF-A1A6-42BE-A362-1135C1C81BCE}" type="presParOf" srcId="{DB71B8BC-C8BC-49D5-898C-3BA2F44B4675}" destId="{510514FD-A388-4499-859B-DE44E62FCB77}" srcOrd="10" destOrd="0" presId="urn:microsoft.com/office/officeart/2005/8/layout/list1"/>
    <dgm:cxn modelId="{A14EB580-1E28-4FBD-9932-856BC198A637}" type="presParOf" srcId="{DB71B8BC-C8BC-49D5-898C-3BA2F44B4675}" destId="{8DFCB880-3FA7-4628-B6B8-1E20CD547316}" srcOrd="11" destOrd="0" presId="urn:microsoft.com/office/officeart/2005/8/layout/list1"/>
    <dgm:cxn modelId="{8B2CF46C-0876-4F80-869A-BD71B4E4B261}" type="presParOf" srcId="{DB71B8BC-C8BC-49D5-898C-3BA2F44B4675}" destId="{404EFEE1-37D3-469F-B492-C5C4E98FCCF5}" srcOrd="12" destOrd="0" presId="urn:microsoft.com/office/officeart/2005/8/layout/list1"/>
    <dgm:cxn modelId="{1D1460BD-8DE1-4D57-90B6-B7287DA163CD}" type="presParOf" srcId="{404EFEE1-37D3-469F-B492-C5C4E98FCCF5}" destId="{083CB540-5193-461B-91C4-F95209085855}" srcOrd="0" destOrd="0" presId="urn:microsoft.com/office/officeart/2005/8/layout/list1"/>
    <dgm:cxn modelId="{4FC8DC57-3937-47CC-A2B9-4629830D441B}" type="presParOf" srcId="{404EFEE1-37D3-469F-B492-C5C4E98FCCF5}" destId="{FC3ECB2B-D987-43D3-BD40-FAD3F1BBE02C}" srcOrd="1" destOrd="0" presId="urn:microsoft.com/office/officeart/2005/8/layout/list1"/>
    <dgm:cxn modelId="{DFA27817-D4CC-4F75-9C64-E6A60F8CA61B}" type="presParOf" srcId="{DB71B8BC-C8BC-49D5-898C-3BA2F44B4675}" destId="{2B926781-E653-4706-944C-17062449D86D}" srcOrd="13" destOrd="0" presId="urn:microsoft.com/office/officeart/2005/8/layout/list1"/>
    <dgm:cxn modelId="{7125AE70-A799-4EDF-AFDE-4EE3C4AD9364}" type="presParOf" srcId="{DB71B8BC-C8BC-49D5-898C-3BA2F44B4675}" destId="{E349BC4A-7EC3-436E-B2F3-5E8DB6B6AD0A}" srcOrd="14" destOrd="0" presId="urn:microsoft.com/office/officeart/2005/8/layout/list1"/>
    <dgm:cxn modelId="{4D7C9D0C-3F7F-4BC4-97DB-1709E7F9B4DE}" type="presParOf" srcId="{DB71B8BC-C8BC-49D5-898C-3BA2F44B4675}" destId="{286DD6C3-3DD5-4B9F-8009-1EF8E29CE702}" srcOrd="15" destOrd="0" presId="urn:microsoft.com/office/officeart/2005/8/layout/list1"/>
    <dgm:cxn modelId="{ADE27849-E938-4464-8DE7-05B53BBD9542}" type="presParOf" srcId="{DB71B8BC-C8BC-49D5-898C-3BA2F44B4675}" destId="{CB9289E7-F7F9-4A10-8921-DD86F6C023FF}" srcOrd="16" destOrd="0" presId="urn:microsoft.com/office/officeart/2005/8/layout/list1"/>
    <dgm:cxn modelId="{232971CC-7D8C-4FDE-B639-ECE3DFBB2EEF}" type="presParOf" srcId="{CB9289E7-F7F9-4A10-8921-DD86F6C023FF}" destId="{6B4341F2-373A-409D-B0DA-655546AE73F3}" srcOrd="0" destOrd="0" presId="urn:microsoft.com/office/officeart/2005/8/layout/list1"/>
    <dgm:cxn modelId="{0C7997B8-5D49-47A1-8B34-86EB6DA15DFF}" type="presParOf" srcId="{CB9289E7-F7F9-4A10-8921-DD86F6C023FF}" destId="{03BB87C2-5C3A-40C4-9B79-57E38FE9E866}" srcOrd="1" destOrd="0" presId="urn:microsoft.com/office/officeart/2005/8/layout/list1"/>
    <dgm:cxn modelId="{ED692D38-AF79-4060-A923-B53EA7C7A975}" type="presParOf" srcId="{DB71B8BC-C8BC-49D5-898C-3BA2F44B4675}" destId="{6A50346E-ED1E-4EF5-9C50-52010C49C01A}" srcOrd="17" destOrd="0" presId="urn:microsoft.com/office/officeart/2005/8/layout/list1"/>
    <dgm:cxn modelId="{DFE7FA22-66B4-4ABE-872F-4D5432C35E85}" type="presParOf" srcId="{DB71B8BC-C8BC-49D5-898C-3BA2F44B4675}" destId="{642AAFBF-CC62-44D2-8FA7-4248CF4F5930}" srcOrd="18" destOrd="0" presId="urn:microsoft.com/office/officeart/2005/8/layout/list1"/>
    <dgm:cxn modelId="{CE9DAD38-C357-4F92-8F40-09CF1D7C5A41}" type="presParOf" srcId="{DB71B8BC-C8BC-49D5-898C-3BA2F44B4675}" destId="{3F5234EA-050D-47A9-833A-EA4DE3C338EA}" srcOrd="19" destOrd="0" presId="urn:microsoft.com/office/officeart/2005/8/layout/list1"/>
    <dgm:cxn modelId="{2BEDDF9C-25D8-4874-8514-B8F88FEAD8B1}" type="presParOf" srcId="{DB71B8BC-C8BC-49D5-898C-3BA2F44B4675}" destId="{96653A56-984A-4192-B153-B6E835F60D04}" srcOrd="20" destOrd="0" presId="urn:microsoft.com/office/officeart/2005/8/layout/list1"/>
    <dgm:cxn modelId="{C138381C-623D-4B06-8CF1-F28835EC3424}" type="presParOf" srcId="{96653A56-984A-4192-B153-B6E835F60D04}" destId="{CFA062A9-8817-4F92-95D5-4431D0FBE2F6}" srcOrd="0" destOrd="0" presId="urn:microsoft.com/office/officeart/2005/8/layout/list1"/>
    <dgm:cxn modelId="{4E554638-6430-4E70-9509-13D2D4443218}" type="presParOf" srcId="{96653A56-984A-4192-B153-B6E835F60D04}" destId="{FBACBD4F-B7D3-4282-AC69-AAF4279BE661}" srcOrd="1" destOrd="0" presId="urn:microsoft.com/office/officeart/2005/8/layout/list1"/>
    <dgm:cxn modelId="{896A1325-DCC0-4B38-B263-EAB6C8E8EAD7}" type="presParOf" srcId="{DB71B8BC-C8BC-49D5-898C-3BA2F44B4675}" destId="{F1EF2415-B846-43F3-AE34-245746946809}" srcOrd="21" destOrd="0" presId="urn:microsoft.com/office/officeart/2005/8/layout/list1"/>
    <dgm:cxn modelId="{475700E3-F518-4DD2-B1A6-A54D173E4A99}" type="presParOf" srcId="{DB71B8BC-C8BC-49D5-898C-3BA2F44B4675}" destId="{08037661-724E-4A22-A39C-7E8EA9E9B29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8F01A6-F144-4ACB-A2B6-BB454B1418F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PE"/>
        </a:p>
      </dgm:t>
    </dgm:pt>
    <dgm:pt modelId="{5C7CF100-1FAD-497D-8D10-6F2A2C905E64}">
      <dgm:prSet custT="1"/>
      <dgm:spPr/>
      <dgm:t>
        <a:bodyPr/>
        <a:lstStyle/>
        <a:p>
          <a:pPr>
            <a:buFont typeface="+mj-lt"/>
            <a:buAutoNum type="arabicPeriod"/>
          </a:pPr>
          <a:r>
            <a:rPr lang="es-PE" sz="1400"/>
            <a:t>Valorar a todos/as las y los estudiantes tratándolos con dignidad y respeto, y dándoles la oportunidad de expresar su punto de vista o su versión de los hechos.</a:t>
          </a:r>
        </a:p>
      </dgm:t>
    </dgm:pt>
    <dgm:pt modelId="{39E69405-C0CE-4CA4-86FC-F586F3688D10}" type="parTrans" cxnId="{9EA19811-5558-4833-AF2C-780074A52646}">
      <dgm:prSet/>
      <dgm:spPr/>
      <dgm:t>
        <a:bodyPr/>
        <a:lstStyle/>
        <a:p>
          <a:endParaRPr lang="es-PE" sz="1400"/>
        </a:p>
      </dgm:t>
    </dgm:pt>
    <dgm:pt modelId="{0B3E0A30-70DF-4C32-BAFF-A811B0F28BD2}" type="sibTrans" cxnId="{9EA19811-5558-4833-AF2C-780074A52646}">
      <dgm:prSet/>
      <dgm:spPr/>
      <dgm:t>
        <a:bodyPr/>
        <a:lstStyle/>
        <a:p>
          <a:endParaRPr lang="es-PE" sz="1400"/>
        </a:p>
      </dgm:t>
    </dgm:pt>
    <dgm:pt modelId="{01422EF3-BF89-4C3A-AD7C-12219FE34463}">
      <dgm:prSet custT="1"/>
      <dgm:spPr/>
      <dgm:t>
        <a:bodyPr/>
        <a:lstStyle/>
        <a:p>
          <a:pPr>
            <a:buFont typeface="+mj-lt"/>
            <a:buAutoNum type="arabicPeriod"/>
          </a:pPr>
          <a:r>
            <a:rPr lang="es-PE" sz="1400"/>
            <a:t>Ser empáticos/as con las y los estudiantes, buscar entender sus sentimientos y responder apropiadamente a ellos.</a:t>
          </a:r>
        </a:p>
      </dgm:t>
    </dgm:pt>
    <dgm:pt modelId="{5EB580BC-58F0-42C6-9D7C-DEFCA2207824}" type="parTrans" cxnId="{DA634893-B955-46E7-AFEC-FDEB7E8F23AC}">
      <dgm:prSet/>
      <dgm:spPr/>
      <dgm:t>
        <a:bodyPr/>
        <a:lstStyle/>
        <a:p>
          <a:endParaRPr lang="es-PE" sz="1400"/>
        </a:p>
      </dgm:t>
    </dgm:pt>
    <dgm:pt modelId="{7EDB6AC6-FE1C-4914-BC31-E20091E1304B}" type="sibTrans" cxnId="{DA634893-B955-46E7-AFEC-FDEB7E8F23AC}">
      <dgm:prSet/>
      <dgm:spPr/>
      <dgm:t>
        <a:bodyPr/>
        <a:lstStyle/>
        <a:p>
          <a:endParaRPr lang="es-PE" sz="1400"/>
        </a:p>
      </dgm:t>
    </dgm:pt>
    <dgm:pt modelId="{0A2D1D73-2456-49F6-9563-D8754A3E45F9}">
      <dgm:prSet custT="1"/>
      <dgm:spPr/>
      <dgm:t>
        <a:bodyPr/>
        <a:lstStyle/>
        <a:p>
          <a:pPr>
            <a:buFont typeface="+mj-lt"/>
            <a:buAutoNum type="arabicPeriod"/>
          </a:pPr>
          <a:r>
            <a:rPr lang="es-PE" sz="1400"/>
            <a:t>Dialogar y reflexionar sobre lo ocurrido, sobre los valores y actitudes puestos en juego, de qué otra manera se debió actuar, cuáles son las consecuencias de lo ocurrido, cuáles son los acuerdos para resolverlos, entre otros.</a:t>
          </a:r>
        </a:p>
      </dgm:t>
    </dgm:pt>
    <dgm:pt modelId="{B1950A23-DB20-4075-9B8A-1D950265C150}" type="parTrans" cxnId="{0864E1EE-A7AA-477F-8E4B-D7414A137250}">
      <dgm:prSet/>
      <dgm:spPr/>
      <dgm:t>
        <a:bodyPr/>
        <a:lstStyle/>
        <a:p>
          <a:endParaRPr lang="es-PE" sz="1400"/>
        </a:p>
      </dgm:t>
    </dgm:pt>
    <dgm:pt modelId="{A0576B65-BF6E-4E39-A0F7-37CBE678D48E}" type="sibTrans" cxnId="{0864E1EE-A7AA-477F-8E4B-D7414A137250}">
      <dgm:prSet/>
      <dgm:spPr/>
      <dgm:t>
        <a:bodyPr/>
        <a:lstStyle/>
        <a:p>
          <a:endParaRPr lang="es-PE" sz="1400"/>
        </a:p>
      </dgm:t>
    </dgm:pt>
    <dgm:pt modelId="{BA8C02D5-B42E-4539-BA38-2931E0AC211E}">
      <dgm:prSet custT="1"/>
      <dgm:spPr/>
      <dgm:t>
        <a:bodyPr/>
        <a:lstStyle/>
        <a:p>
          <a:pPr>
            <a:buFont typeface="+mj-lt"/>
            <a:buAutoNum type="arabicPeriod"/>
          </a:pPr>
          <a:r>
            <a:rPr lang="es-PE" sz="1400"/>
            <a:t>Ser personas genuinas, conscientes de sí mismas y capaces de comportarse de acuerdo con los valores y las actitudes que se promueven en la IE, sobre todo cuando se trata de reconocer un error o un exceso como docentes. Rectificarse y reflexionar sobre el hecho es un testimonio de integridad.</a:t>
          </a:r>
        </a:p>
      </dgm:t>
    </dgm:pt>
    <dgm:pt modelId="{D27A3F3B-1210-4459-8D96-65A0DA4638EF}" type="parTrans" cxnId="{F31DA054-3E87-44D5-A3D4-1BC4E0C01519}">
      <dgm:prSet/>
      <dgm:spPr/>
      <dgm:t>
        <a:bodyPr/>
        <a:lstStyle/>
        <a:p>
          <a:endParaRPr lang="es-PE" sz="1400"/>
        </a:p>
      </dgm:t>
    </dgm:pt>
    <dgm:pt modelId="{71CBF9D5-E5EE-4FB6-98C3-8D332F5E9C51}" type="sibTrans" cxnId="{F31DA054-3E87-44D5-A3D4-1BC4E0C01519}">
      <dgm:prSet/>
      <dgm:spPr/>
      <dgm:t>
        <a:bodyPr/>
        <a:lstStyle/>
        <a:p>
          <a:endParaRPr lang="es-PE" sz="1400"/>
        </a:p>
      </dgm:t>
    </dgm:pt>
    <dgm:pt modelId="{1E93C384-D63D-485D-B479-FE0020A348E8}">
      <dgm:prSet custT="1"/>
      <dgm:spPr/>
      <dgm:t>
        <a:bodyPr/>
        <a:lstStyle/>
        <a:p>
          <a:pPr>
            <a:buFont typeface="+mj-lt"/>
            <a:buAutoNum type="arabicPeriod"/>
          </a:pPr>
          <a:r>
            <a:rPr lang="es-PE" sz="1400"/>
            <a:t>En las experiencias de aprendizaje planificadas se debe observar conexión directa con las actitudes y los valores relacionados con los enfoques transversales.</a:t>
          </a:r>
        </a:p>
      </dgm:t>
    </dgm:pt>
    <dgm:pt modelId="{0E454247-9C55-414C-AE39-1575B0CB4920}" type="parTrans" cxnId="{2EF514D5-F9EB-4AB2-972C-8D5B2B44E200}">
      <dgm:prSet/>
      <dgm:spPr/>
      <dgm:t>
        <a:bodyPr/>
        <a:lstStyle/>
        <a:p>
          <a:endParaRPr lang="es-PE" sz="1400"/>
        </a:p>
      </dgm:t>
    </dgm:pt>
    <dgm:pt modelId="{80C3FF6D-A3DD-4877-B524-CCC1B94FD973}" type="sibTrans" cxnId="{2EF514D5-F9EB-4AB2-972C-8D5B2B44E200}">
      <dgm:prSet/>
      <dgm:spPr/>
      <dgm:t>
        <a:bodyPr/>
        <a:lstStyle/>
        <a:p>
          <a:endParaRPr lang="es-PE" sz="1400"/>
        </a:p>
      </dgm:t>
    </dgm:pt>
    <dgm:pt modelId="{A5D20D4E-ED7B-49F2-9D8C-626892955B44}">
      <dgm:prSet custT="1"/>
      <dgm:spPr/>
      <dgm:t>
        <a:bodyPr/>
        <a:lstStyle/>
        <a:p>
          <a:pPr>
            <a:buFont typeface="+mj-lt"/>
            <a:buAutoNum type="arabicPeriod"/>
          </a:pPr>
          <a:r>
            <a:rPr lang="es-PE" sz="1400"/>
            <a:t>El abordaje planificado de conflictos o dilemas morales es necesario para fortalecer la construcción autónoma de valores y la posición ética de las y los estudiantes.</a:t>
          </a:r>
        </a:p>
      </dgm:t>
    </dgm:pt>
    <dgm:pt modelId="{88DB8527-0C1B-4A90-91C7-B5CB35A99639}" type="parTrans" cxnId="{2D5B7260-5EE8-4F68-9D3D-51DDE598495B}">
      <dgm:prSet/>
      <dgm:spPr/>
      <dgm:t>
        <a:bodyPr/>
        <a:lstStyle/>
        <a:p>
          <a:endParaRPr lang="es-PE" sz="1400"/>
        </a:p>
      </dgm:t>
    </dgm:pt>
    <dgm:pt modelId="{CCE32A01-F639-4947-B197-856299D86F9D}" type="sibTrans" cxnId="{2D5B7260-5EE8-4F68-9D3D-51DDE598495B}">
      <dgm:prSet/>
      <dgm:spPr/>
      <dgm:t>
        <a:bodyPr/>
        <a:lstStyle/>
        <a:p>
          <a:endParaRPr lang="es-PE" sz="1400"/>
        </a:p>
      </dgm:t>
    </dgm:pt>
    <dgm:pt modelId="{4F83064F-61EB-4D84-B64A-5DAC90095573}">
      <dgm:prSet custT="1"/>
      <dgm:spPr/>
      <dgm:t>
        <a:bodyPr/>
        <a:lstStyle/>
        <a:p>
          <a:pPr>
            <a:buFont typeface="+mj-lt"/>
            <a:buAutoNum type="arabicPeriod"/>
          </a:pPr>
          <a:r>
            <a:rPr lang="es-PE" sz="1400"/>
            <a:t>Favorecer espacios de participación efectiva de los distintos actores de la IE, así como de desarrollo de sentido de comunidad y pertenencia, afirmando actitudes solidarias como base para una cultura inclusiva en el espacio escolar.</a:t>
          </a:r>
        </a:p>
      </dgm:t>
    </dgm:pt>
    <dgm:pt modelId="{407D6F2D-0506-40BE-B2F8-0F5150087678}" type="parTrans" cxnId="{931EB27B-B781-4719-AFD3-3419BE0ED166}">
      <dgm:prSet/>
      <dgm:spPr/>
      <dgm:t>
        <a:bodyPr/>
        <a:lstStyle/>
        <a:p>
          <a:endParaRPr lang="es-PE" sz="1400"/>
        </a:p>
      </dgm:t>
    </dgm:pt>
    <dgm:pt modelId="{C8729119-6A80-4949-85E2-CE42A0E736BB}" type="sibTrans" cxnId="{931EB27B-B781-4719-AFD3-3419BE0ED166}">
      <dgm:prSet/>
      <dgm:spPr/>
      <dgm:t>
        <a:bodyPr/>
        <a:lstStyle/>
        <a:p>
          <a:endParaRPr lang="es-PE" sz="1400"/>
        </a:p>
      </dgm:t>
    </dgm:pt>
    <dgm:pt modelId="{DB71B8BC-C8BC-49D5-898C-3BA2F44B4675}" type="pres">
      <dgm:prSet presAssocID="{498F01A6-F144-4ACB-A2B6-BB454B1418F9}" presName="linear" presStyleCnt="0">
        <dgm:presLayoutVars>
          <dgm:dir/>
          <dgm:animLvl val="lvl"/>
          <dgm:resizeHandles val="exact"/>
        </dgm:presLayoutVars>
      </dgm:prSet>
      <dgm:spPr/>
    </dgm:pt>
    <dgm:pt modelId="{EFA082E9-AEFA-4EF6-A165-A6DC1CEBD872}" type="pres">
      <dgm:prSet presAssocID="{5C7CF100-1FAD-497D-8D10-6F2A2C905E64}" presName="parentLin" presStyleCnt="0"/>
      <dgm:spPr/>
    </dgm:pt>
    <dgm:pt modelId="{93E9E637-625E-4709-80D8-AA455AB0442B}" type="pres">
      <dgm:prSet presAssocID="{5C7CF100-1FAD-497D-8D10-6F2A2C905E64}" presName="parentLeftMargin" presStyleLbl="node1" presStyleIdx="0" presStyleCnt="7"/>
      <dgm:spPr/>
    </dgm:pt>
    <dgm:pt modelId="{B1A5A75D-006E-415D-938F-924324025F9F}" type="pres">
      <dgm:prSet presAssocID="{5C7CF100-1FAD-497D-8D10-6F2A2C905E64}" presName="parentText" presStyleLbl="node1" presStyleIdx="0" presStyleCnt="7" custScaleX="130455">
        <dgm:presLayoutVars>
          <dgm:chMax val="0"/>
          <dgm:bulletEnabled val="1"/>
        </dgm:presLayoutVars>
      </dgm:prSet>
      <dgm:spPr/>
    </dgm:pt>
    <dgm:pt modelId="{3A47317F-96C3-49EC-A562-A98D597DEAA7}" type="pres">
      <dgm:prSet presAssocID="{5C7CF100-1FAD-497D-8D10-6F2A2C905E64}" presName="negativeSpace" presStyleCnt="0"/>
      <dgm:spPr/>
    </dgm:pt>
    <dgm:pt modelId="{62B92507-AD68-4934-8181-DB2F33CB7FD2}" type="pres">
      <dgm:prSet presAssocID="{5C7CF100-1FAD-497D-8D10-6F2A2C905E64}" presName="childText" presStyleLbl="conFgAcc1" presStyleIdx="0" presStyleCnt="7">
        <dgm:presLayoutVars>
          <dgm:bulletEnabled val="1"/>
        </dgm:presLayoutVars>
      </dgm:prSet>
      <dgm:spPr/>
    </dgm:pt>
    <dgm:pt modelId="{173D9E50-3089-42D9-918D-420A107763A9}" type="pres">
      <dgm:prSet presAssocID="{0B3E0A30-70DF-4C32-BAFF-A811B0F28BD2}" presName="spaceBetweenRectangles" presStyleCnt="0"/>
      <dgm:spPr/>
    </dgm:pt>
    <dgm:pt modelId="{D47AFC42-5433-48CD-8679-B8691F266581}" type="pres">
      <dgm:prSet presAssocID="{01422EF3-BF89-4C3A-AD7C-12219FE34463}" presName="parentLin" presStyleCnt="0"/>
      <dgm:spPr/>
    </dgm:pt>
    <dgm:pt modelId="{006C8E2B-2F76-487D-BF0A-3C48E2B89FC6}" type="pres">
      <dgm:prSet presAssocID="{01422EF3-BF89-4C3A-AD7C-12219FE34463}" presName="parentLeftMargin" presStyleLbl="node1" presStyleIdx="0" presStyleCnt="7"/>
      <dgm:spPr/>
    </dgm:pt>
    <dgm:pt modelId="{B253132D-CD2E-406B-8EFE-77965D5A1A07}" type="pres">
      <dgm:prSet presAssocID="{01422EF3-BF89-4C3A-AD7C-12219FE34463}" presName="parentText" presStyleLbl="node1" presStyleIdx="1" presStyleCnt="7" custScaleX="130455">
        <dgm:presLayoutVars>
          <dgm:chMax val="0"/>
          <dgm:bulletEnabled val="1"/>
        </dgm:presLayoutVars>
      </dgm:prSet>
      <dgm:spPr/>
    </dgm:pt>
    <dgm:pt modelId="{AF073D97-20B7-4574-9A8A-3E04948F8C91}" type="pres">
      <dgm:prSet presAssocID="{01422EF3-BF89-4C3A-AD7C-12219FE34463}" presName="negativeSpace" presStyleCnt="0"/>
      <dgm:spPr/>
    </dgm:pt>
    <dgm:pt modelId="{C2C7D119-FB95-481C-B3E5-53BCDB07EAE8}" type="pres">
      <dgm:prSet presAssocID="{01422EF3-BF89-4C3A-AD7C-12219FE34463}" presName="childText" presStyleLbl="conFgAcc1" presStyleIdx="1" presStyleCnt="7">
        <dgm:presLayoutVars>
          <dgm:bulletEnabled val="1"/>
        </dgm:presLayoutVars>
      </dgm:prSet>
      <dgm:spPr/>
    </dgm:pt>
    <dgm:pt modelId="{B75A6B34-109C-48DD-9E6F-4C1B9F966028}" type="pres">
      <dgm:prSet presAssocID="{7EDB6AC6-FE1C-4914-BC31-E20091E1304B}" presName="spaceBetweenRectangles" presStyleCnt="0"/>
      <dgm:spPr/>
    </dgm:pt>
    <dgm:pt modelId="{4E884912-31E8-41CA-914B-7D232DA2D364}" type="pres">
      <dgm:prSet presAssocID="{0A2D1D73-2456-49F6-9563-D8754A3E45F9}" presName="parentLin" presStyleCnt="0"/>
      <dgm:spPr/>
    </dgm:pt>
    <dgm:pt modelId="{61D9646F-2CAE-4E28-AE92-9904C0C2014C}" type="pres">
      <dgm:prSet presAssocID="{0A2D1D73-2456-49F6-9563-D8754A3E45F9}" presName="parentLeftMargin" presStyleLbl="node1" presStyleIdx="1" presStyleCnt="7"/>
      <dgm:spPr/>
    </dgm:pt>
    <dgm:pt modelId="{48396A97-18AC-46C4-B1C0-64E26A1D8EFD}" type="pres">
      <dgm:prSet presAssocID="{0A2D1D73-2456-49F6-9563-D8754A3E45F9}" presName="parentText" presStyleLbl="node1" presStyleIdx="2" presStyleCnt="7" custScaleX="130455">
        <dgm:presLayoutVars>
          <dgm:chMax val="0"/>
          <dgm:bulletEnabled val="1"/>
        </dgm:presLayoutVars>
      </dgm:prSet>
      <dgm:spPr/>
    </dgm:pt>
    <dgm:pt modelId="{EBC57AC9-3FFD-4D68-A7F6-BF30F6EE1D84}" type="pres">
      <dgm:prSet presAssocID="{0A2D1D73-2456-49F6-9563-D8754A3E45F9}" presName="negativeSpace" presStyleCnt="0"/>
      <dgm:spPr/>
    </dgm:pt>
    <dgm:pt modelId="{84228831-19F8-4921-A963-0731C89677EE}" type="pres">
      <dgm:prSet presAssocID="{0A2D1D73-2456-49F6-9563-D8754A3E45F9}" presName="childText" presStyleLbl="conFgAcc1" presStyleIdx="2" presStyleCnt="7">
        <dgm:presLayoutVars>
          <dgm:bulletEnabled val="1"/>
        </dgm:presLayoutVars>
      </dgm:prSet>
      <dgm:spPr/>
    </dgm:pt>
    <dgm:pt modelId="{35EACD3E-3B7B-495B-BBEB-C7C05D4BCEA5}" type="pres">
      <dgm:prSet presAssocID="{A0576B65-BF6E-4E39-A0F7-37CBE678D48E}" presName="spaceBetweenRectangles" presStyleCnt="0"/>
      <dgm:spPr/>
    </dgm:pt>
    <dgm:pt modelId="{6C8D6F3C-3489-44B6-9D71-0644B89AA255}" type="pres">
      <dgm:prSet presAssocID="{BA8C02D5-B42E-4539-BA38-2931E0AC211E}" presName="parentLin" presStyleCnt="0"/>
      <dgm:spPr/>
    </dgm:pt>
    <dgm:pt modelId="{8B662419-A22A-4C0B-BBE2-45FE61595609}" type="pres">
      <dgm:prSet presAssocID="{BA8C02D5-B42E-4539-BA38-2931E0AC211E}" presName="parentLeftMargin" presStyleLbl="node1" presStyleIdx="2" presStyleCnt="7"/>
      <dgm:spPr/>
    </dgm:pt>
    <dgm:pt modelId="{38EAF2E6-9B49-4DEF-8614-2A5E1D729C67}" type="pres">
      <dgm:prSet presAssocID="{BA8C02D5-B42E-4539-BA38-2931E0AC211E}" presName="parentText" presStyleLbl="node1" presStyleIdx="3" presStyleCnt="7" custScaleX="130455">
        <dgm:presLayoutVars>
          <dgm:chMax val="0"/>
          <dgm:bulletEnabled val="1"/>
        </dgm:presLayoutVars>
      </dgm:prSet>
      <dgm:spPr/>
    </dgm:pt>
    <dgm:pt modelId="{3542E09A-FC7B-4BD8-B090-6A2EABFA4AB4}" type="pres">
      <dgm:prSet presAssocID="{BA8C02D5-B42E-4539-BA38-2931E0AC211E}" presName="negativeSpace" presStyleCnt="0"/>
      <dgm:spPr/>
    </dgm:pt>
    <dgm:pt modelId="{820B5D0F-1649-4020-B7BB-FF6449FE9541}" type="pres">
      <dgm:prSet presAssocID="{BA8C02D5-B42E-4539-BA38-2931E0AC211E}" presName="childText" presStyleLbl="conFgAcc1" presStyleIdx="3" presStyleCnt="7">
        <dgm:presLayoutVars>
          <dgm:bulletEnabled val="1"/>
        </dgm:presLayoutVars>
      </dgm:prSet>
      <dgm:spPr/>
    </dgm:pt>
    <dgm:pt modelId="{A1F7BA38-6BAE-461B-9EE1-213CC914A252}" type="pres">
      <dgm:prSet presAssocID="{71CBF9D5-E5EE-4FB6-98C3-8D332F5E9C51}" presName="spaceBetweenRectangles" presStyleCnt="0"/>
      <dgm:spPr/>
    </dgm:pt>
    <dgm:pt modelId="{BC635561-0CF1-455F-B787-C3998F24F5B1}" type="pres">
      <dgm:prSet presAssocID="{1E93C384-D63D-485D-B479-FE0020A348E8}" presName="parentLin" presStyleCnt="0"/>
      <dgm:spPr/>
    </dgm:pt>
    <dgm:pt modelId="{E530897D-F19F-4A24-A7B4-8E6D30931F42}" type="pres">
      <dgm:prSet presAssocID="{1E93C384-D63D-485D-B479-FE0020A348E8}" presName="parentLeftMargin" presStyleLbl="node1" presStyleIdx="3" presStyleCnt="7"/>
      <dgm:spPr/>
    </dgm:pt>
    <dgm:pt modelId="{E49AFE3C-F0BE-46A1-A545-F95613C74687}" type="pres">
      <dgm:prSet presAssocID="{1E93C384-D63D-485D-B479-FE0020A348E8}" presName="parentText" presStyleLbl="node1" presStyleIdx="4" presStyleCnt="7" custScaleX="130455">
        <dgm:presLayoutVars>
          <dgm:chMax val="0"/>
          <dgm:bulletEnabled val="1"/>
        </dgm:presLayoutVars>
      </dgm:prSet>
      <dgm:spPr/>
    </dgm:pt>
    <dgm:pt modelId="{49118F34-8462-4F2C-A4E2-0C26652E9DC2}" type="pres">
      <dgm:prSet presAssocID="{1E93C384-D63D-485D-B479-FE0020A348E8}" presName="negativeSpace" presStyleCnt="0"/>
      <dgm:spPr/>
    </dgm:pt>
    <dgm:pt modelId="{7450F480-742D-4115-8C70-2D781199D064}" type="pres">
      <dgm:prSet presAssocID="{1E93C384-D63D-485D-B479-FE0020A348E8}" presName="childText" presStyleLbl="conFgAcc1" presStyleIdx="4" presStyleCnt="7">
        <dgm:presLayoutVars>
          <dgm:bulletEnabled val="1"/>
        </dgm:presLayoutVars>
      </dgm:prSet>
      <dgm:spPr/>
    </dgm:pt>
    <dgm:pt modelId="{9FBC3C49-14B7-4F8F-9E40-CCDA070B2EB6}" type="pres">
      <dgm:prSet presAssocID="{80C3FF6D-A3DD-4877-B524-CCC1B94FD973}" presName="spaceBetweenRectangles" presStyleCnt="0"/>
      <dgm:spPr/>
    </dgm:pt>
    <dgm:pt modelId="{00425B1D-D6B2-4FB2-B7FF-D46FAA949709}" type="pres">
      <dgm:prSet presAssocID="{A5D20D4E-ED7B-49F2-9D8C-626892955B44}" presName="parentLin" presStyleCnt="0"/>
      <dgm:spPr/>
    </dgm:pt>
    <dgm:pt modelId="{F94354AE-9B62-4F6F-973C-79C19D0E4538}" type="pres">
      <dgm:prSet presAssocID="{A5D20D4E-ED7B-49F2-9D8C-626892955B44}" presName="parentLeftMargin" presStyleLbl="node1" presStyleIdx="4" presStyleCnt="7"/>
      <dgm:spPr/>
    </dgm:pt>
    <dgm:pt modelId="{32E7F6AA-9EDC-4E41-8A28-EB2BB8CBDA82}" type="pres">
      <dgm:prSet presAssocID="{A5D20D4E-ED7B-49F2-9D8C-626892955B44}" presName="parentText" presStyleLbl="node1" presStyleIdx="5" presStyleCnt="7" custScaleX="130455">
        <dgm:presLayoutVars>
          <dgm:chMax val="0"/>
          <dgm:bulletEnabled val="1"/>
        </dgm:presLayoutVars>
      </dgm:prSet>
      <dgm:spPr/>
    </dgm:pt>
    <dgm:pt modelId="{8036B7D9-6DF5-47E3-86AD-4F36AA68DF0F}" type="pres">
      <dgm:prSet presAssocID="{A5D20D4E-ED7B-49F2-9D8C-626892955B44}" presName="negativeSpace" presStyleCnt="0"/>
      <dgm:spPr/>
    </dgm:pt>
    <dgm:pt modelId="{6654D1DB-CFF4-4693-8117-B28261ED19DD}" type="pres">
      <dgm:prSet presAssocID="{A5D20D4E-ED7B-49F2-9D8C-626892955B44}" presName="childText" presStyleLbl="conFgAcc1" presStyleIdx="5" presStyleCnt="7">
        <dgm:presLayoutVars>
          <dgm:bulletEnabled val="1"/>
        </dgm:presLayoutVars>
      </dgm:prSet>
      <dgm:spPr/>
    </dgm:pt>
    <dgm:pt modelId="{2D7FDD9B-D0B1-4DA6-BA4F-0E940404D599}" type="pres">
      <dgm:prSet presAssocID="{CCE32A01-F639-4947-B197-856299D86F9D}" presName="spaceBetweenRectangles" presStyleCnt="0"/>
      <dgm:spPr/>
    </dgm:pt>
    <dgm:pt modelId="{EB795F9F-0E5F-44FE-8A95-87BA4D7A42CC}" type="pres">
      <dgm:prSet presAssocID="{4F83064F-61EB-4D84-B64A-5DAC90095573}" presName="parentLin" presStyleCnt="0"/>
      <dgm:spPr/>
    </dgm:pt>
    <dgm:pt modelId="{3CF99247-9FE5-465A-8F2C-1C4CCB0C8B78}" type="pres">
      <dgm:prSet presAssocID="{4F83064F-61EB-4D84-B64A-5DAC90095573}" presName="parentLeftMargin" presStyleLbl="node1" presStyleIdx="5" presStyleCnt="7"/>
      <dgm:spPr/>
    </dgm:pt>
    <dgm:pt modelId="{391FD701-A5FD-47EF-AA5F-16B28FB8A1FD}" type="pres">
      <dgm:prSet presAssocID="{4F83064F-61EB-4D84-B64A-5DAC90095573}" presName="parentText" presStyleLbl="node1" presStyleIdx="6" presStyleCnt="7" custScaleX="130455">
        <dgm:presLayoutVars>
          <dgm:chMax val="0"/>
          <dgm:bulletEnabled val="1"/>
        </dgm:presLayoutVars>
      </dgm:prSet>
      <dgm:spPr/>
    </dgm:pt>
    <dgm:pt modelId="{91FA7FD7-9E64-454A-8145-2F4325D063DC}" type="pres">
      <dgm:prSet presAssocID="{4F83064F-61EB-4D84-B64A-5DAC90095573}" presName="negativeSpace" presStyleCnt="0"/>
      <dgm:spPr/>
    </dgm:pt>
    <dgm:pt modelId="{65436E37-B7A8-416E-931E-438D378B36A5}" type="pres">
      <dgm:prSet presAssocID="{4F83064F-61EB-4D84-B64A-5DAC90095573}" presName="childText" presStyleLbl="conFgAcc1" presStyleIdx="6" presStyleCnt="7">
        <dgm:presLayoutVars>
          <dgm:bulletEnabled val="1"/>
        </dgm:presLayoutVars>
      </dgm:prSet>
      <dgm:spPr/>
    </dgm:pt>
  </dgm:ptLst>
  <dgm:cxnLst>
    <dgm:cxn modelId="{9EA19811-5558-4833-AF2C-780074A52646}" srcId="{498F01A6-F144-4ACB-A2B6-BB454B1418F9}" destId="{5C7CF100-1FAD-497D-8D10-6F2A2C905E64}" srcOrd="0" destOrd="0" parTransId="{39E69405-C0CE-4CA4-86FC-F586F3688D10}" sibTransId="{0B3E0A30-70DF-4C32-BAFF-A811B0F28BD2}"/>
    <dgm:cxn modelId="{DD5E5419-3462-4E34-B5C5-E6DC455EF3DA}" type="presOf" srcId="{A5D20D4E-ED7B-49F2-9D8C-626892955B44}" destId="{F94354AE-9B62-4F6F-973C-79C19D0E4538}" srcOrd="0" destOrd="0" presId="urn:microsoft.com/office/officeart/2005/8/layout/list1"/>
    <dgm:cxn modelId="{1C40B829-C0A5-41A2-90EA-DEB496B9F241}" type="presOf" srcId="{BA8C02D5-B42E-4539-BA38-2931E0AC211E}" destId="{38EAF2E6-9B49-4DEF-8614-2A5E1D729C67}" srcOrd="1" destOrd="0" presId="urn:microsoft.com/office/officeart/2005/8/layout/list1"/>
    <dgm:cxn modelId="{6A9C8F2E-A967-49E0-B1DA-7C54E1CDA339}" type="presOf" srcId="{498F01A6-F144-4ACB-A2B6-BB454B1418F9}" destId="{DB71B8BC-C8BC-49D5-898C-3BA2F44B4675}" srcOrd="0" destOrd="0" presId="urn:microsoft.com/office/officeart/2005/8/layout/list1"/>
    <dgm:cxn modelId="{A420F739-90F9-40A0-A584-A0F8ED84C022}" type="presOf" srcId="{BA8C02D5-B42E-4539-BA38-2931E0AC211E}" destId="{8B662419-A22A-4C0B-BBE2-45FE61595609}" srcOrd="0" destOrd="0" presId="urn:microsoft.com/office/officeart/2005/8/layout/list1"/>
    <dgm:cxn modelId="{A973355E-1FF8-4E27-B0BD-AF5BBE48A39B}" type="presOf" srcId="{1E93C384-D63D-485D-B479-FE0020A348E8}" destId="{E49AFE3C-F0BE-46A1-A545-F95613C74687}" srcOrd="1" destOrd="0" presId="urn:microsoft.com/office/officeart/2005/8/layout/list1"/>
    <dgm:cxn modelId="{2D5B7260-5EE8-4F68-9D3D-51DDE598495B}" srcId="{498F01A6-F144-4ACB-A2B6-BB454B1418F9}" destId="{A5D20D4E-ED7B-49F2-9D8C-626892955B44}" srcOrd="5" destOrd="0" parTransId="{88DB8527-0C1B-4A90-91C7-B5CB35A99639}" sibTransId="{CCE32A01-F639-4947-B197-856299D86F9D}"/>
    <dgm:cxn modelId="{55A97465-4CAB-4FA9-988E-E391740C81CC}" type="presOf" srcId="{1E93C384-D63D-485D-B479-FE0020A348E8}" destId="{E530897D-F19F-4A24-A7B4-8E6D30931F42}" srcOrd="0" destOrd="0" presId="urn:microsoft.com/office/officeart/2005/8/layout/list1"/>
    <dgm:cxn modelId="{33AB6449-5A5B-42A3-BF82-25FC8C1F4139}" type="presOf" srcId="{0A2D1D73-2456-49F6-9563-D8754A3E45F9}" destId="{48396A97-18AC-46C4-B1C0-64E26A1D8EFD}" srcOrd="1" destOrd="0" presId="urn:microsoft.com/office/officeart/2005/8/layout/list1"/>
    <dgm:cxn modelId="{267BB66B-CF55-4F65-9A74-B02CFC931ABA}" type="presOf" srcId="{4F83064F-61EB-4D84-B64A-5DAC90095573}" destId="{3CF99247-9FE5-465A-8F2C-1C4CCB0C8B78}" srcOrd="0" destOrd="0" presId="urn:microsoft.com/office/officeart/2005/8/layout/list1"/>
    <dgm:cxn modelId="{E4E05D4D-0948-4CE7-8A30-FFF9F877526D}" type="presOf" srcId="{01422EF3-BF89-4C3A-AD7C-12219FE34463}" destId="{B253132D-CD2E-406B-8EFE-77965D5A1A07}" srcOrd="1" destOrd="0" presId="urn:microsoft.com/office/officeart/2005/8/layout/list1"/>
    <dgm:cxn modelId="{F31DA054-3E87-44D5-A3D4-1BC4E0C01519}" srcId="{498F01A6-F144-4ACB-A2B6-BB454B1418F9}" destId="{BA8C02D5-B42E-4539-BA38-2931E0AC211E}" srcOrd="3" destOrd="0" parTransId="{D27A3F3B-1210-4459-8D96-65A0DA4638EF}" sibTransId="{71CBF9D5-E5EE-4FB6-98C3-8D332F5E9C51}"/>
    <dgm:cxn modelId="{931EB27B-B781-4719-AFD3-3419BE0ED166}" srcId="{498F01A6-F144-4ACB-A2B6-BB454B1418F9}" destId="{4F83064F-61EB-4D84-B64A-5DAC90095573}" srcOrd="6" destOrd="0" parTransId="{407D6F2D-0506-40BE-B2F8-0F5150087678}" sibTransId="{C8729119-6A80-4949-85E2-CE42A0E736BB}"/>
    <dgm:cxn modelId="{B6008381-B773-4FA6-A20B-3C60EA1140FA}" type="presOf" srcId="{5C7CF100-1FAD-497D-8D10-6F2A2C905E64}" destId="{93E9E637-625E-4709-80D8-AA455AB0442B}" srcOrd="0" destOrd="0" presId="urn:microsoft.com/office/officeart/2005/8/layout/list1"/>
    <dgm:cxn modelId="{DA634893-B955-46E7-AFEC-FDEB7E8F23AC}" srcId="{498F01A6-F144-4ACB-A2B6-BB454B1418F9}" destId="{01422EF3-BF89-4C3A-AD7C-12219FE34463}" srcOrd="1" destOrd="0" parTransId="{5EB580BC-58F0-42C6-9D7C-DEFCA2207824}" sibTransId="{7EDB6AC6-FE1C-4914-BC31-E20091E1304B}"/>
    <dgm:cxn modelId="{990AC8A4-761A-44C8-BB42-F1A87B811534}" type="presOf" srcId="{5C7CF100-1FAD-497D-8D10-6F2A2C905E64}" destId="{B1A5A75D-006E-415D-938F-924324025F9F}" srcOrd="1" destOrd="0" presId="urn:microsoft.com/office/officeart/2005/8/layout/list1"/>
    <dgm:cxn modelId="{89688CA6-B01A-4295-9F41-F537A4C3AB9F}" type="presOf" srcId="{0A2D1D73-2456-49F6-9563-D8754A3E45F9}" destId="{61D9646F-2CAE-4E28-AE92-9904C0C2014C}" srcOrd="0" destOrd="0" presId="urn:microsoft.com/office/officeart/2005/8/layout/list1"/>
    <dgm:cxn modelId="{2001F8B4-6A23-4FCD-A024-0FEC0A7F516A}" type="presOf" srcId="{4F83064F-61EB-4D84-B64A-5DAC90095573}" destId="{391FD701-A5FD-47EF-AA5F-16B28FB8A1FD}" srcOrd="1" destOrd="0" presId="urn:microsoft.com/office/officeart/2005/8/layout/list1"/>
    <dgm:cxn modelId="{2EF514D5-F9EB-4AB2-972C-8D5B2B44E200}" srcId="{498F01A6-F144-4ACB-A2B6-BB454B1418F9}" destId="{1E93C384-D63D-485D-B479-FE0020A348E8}" srcOrd="4" destOrd="0" parTransId="{0E454247-9C55-414C-AE39-1575B0CB4920}" sibTransId="{80C3FF6D-A3DD-4877-B524-CCC1B94FD973}"/>
    <dgm:cxn modelId="{0864E1EE-A7AA-477F-8E4B-D7414A137250}" srcId="{498F01A6-F144-4ACB-A2B6-BB454B1418F9}" destId="{0A2D1D73-2456-49F6-9563-D8754A3E45F9}" srcOrd="2" destOrd="0" parTransId="{B1950A23-DB20-4075-9B8A-1D950265C150}" sibTransId="{A0576B65-BF6E-4E39-A0F7-37CBE678D48E}"/>
    <dgm:cxn modelId="{20F35DF0-D7F9-4874-8E54-EAA2BA96076E}" type="presOf" srcId="{A5D20D4E-ED7B-49F2-9D8C-626892955B44}" destId="{32E7F6AA-9EDC-4E41-8A28-EB2BB8CBDA82}" srcOrd="1" destOrd="0" presId="urn:microsoft.com/office/officeart/2005/8/layout/list1"/>
    <dgm:cxn modelId="{CCECE3FF-4A12-4DAB-9E2A-5ED03ABFEF49}" type="presOf" srcId="{01422EF3-BF89-4C3A-AD7C-12219FE34463}" destId="{006C8E2B-2F76-487D-BF0A-3C48E2B89FC6}" srcOrd="0" destOrd="0" presId="urn:microsoft.com/office/officeart/2005/8/layout/list1"/>
    <dgm:cxn modelId="{9FC4347B-17E7-4D5A-B803-51D1469AC13A}" type="presParOf" srcId="{DB71B8BC-C8BC-49D5-898C-3BA2F44B4675}" destId="{EFA082E9-AEFA-4EF6-A165-A6DC1CEBD872}" srcOrd="0" destOrd="0" presId="urn:microsoft.com/office/officeart/2005/8/layout/list1"/>
    <dgm:cxn modelId="{45F70565-C4F6-4B24-A5C7-9C298475903E}" type="presParOf" srcId="{EFA082E9-AEFA-4EF6-A165-A6DC1CEBD872}" destId="{93E9E637-625E-4709-80D8-AA455AB0442B}" srcOrd="0" destOrd="0" presId="urn:microsoft.com/office/officeart/2005/8/layout/list1"/>
    <dgm:cxn modelId="{2646436F-B764-4027-A2C2-02AAB5A7B21F}" type="presParOf" srcId="{EFA082E9-AEFA-4EF6-A165-A6DC1CEBD872}" destId="{B1A5A75D-006E-415D-938F-924324025F9F}" srcOrd="1" destOrd="0" presId="urn:microsoft.com/office/officeart/2005/8/layout/list1"/>
    <dgm:cxn modelId="{D6F50068-A203-462C-A564-63D39B43AE1A}" type="presParOf" srcId="{DB71B8BC-C8BC-49D5-898C-3BA2F44B4675}" destId="{3A47317F-96C3-49EC-A562-A98D597DEAA7}" srcOrd="1" destOrd="0" presId="urn:microsoft.com/office/officeart/2005/8/layout/list1"/>
    <dgm:cxn modelId="{C2887779-1009-49F6-BFD5-8840F799C974}" type="presParOf" srcId="{DB71B8BC-C8BC-49D5-898C-3BA2F44B4675}" destId="{62B92507-AD68-4934-8181-DB2F33CB7FD2}" srcOrd="2" destOrd="0" presId="urn:microsoft.com/office/officeart/2005/8/layout/list1"/>
    <dgm:cxn modelId="{17B009FC-5717-4899-AD0C-642A8ED0EA2E}" type="presParOf" srcId="{DB71B8BC-C8BC-49D5-898C-3BA2F44B4675}" destId="{173D9E50-3089-42D9-918D-420A107763A9}" srcOrd="3" destOrd="0" presId="urn:microsoft.com/office/officeart/2005/8/layout/list1"/>
    <dgm:cxn modelId="{4F458C0C-E110-4296-8002-1C743457C14F}" type="presParOf" srcId="{DB71B8BC-C8BC-49D5-898C-3BA2F44B4675}" destId="{D47AFC42-5433-48CD-8679-B8691F266581}" srcOrd="4" destOrd="0" presId="urn:microsoft.com/office/officeart/2005/8/layout/list1"/>
    <dgm:cxn modelId="{E3326B10-D29A-4638-8C8C-6EACA75A42F7}" type="presParOf" srcId="{D47AFC42-5433-48CD-8679-B8691F266581}" destId="{006C8E2B-2F76-487D-BF0A-3C48E2B89FC6}" srcOrd="0" destOrd="0" presId="urn:microsoft.com/office/officeart/2005/8/layout/list1"/>
    <dgm:cxn modelId="{A1C6FE94-0DB2-44B4-8F87-EE63BF355F1A}" type="presParOf" srcId="{D47AFC42-5433-48CD-8679-B8691F266581}" destId="{B253132D-CD2E-406B-8EFE-77965D5A1A07}" srcOrd="1" destOrd="0" presId="urn:microsoft.com/office/officeart/2005/8/layout/list1"/>
    <dgm:cxn modelId="{B76C05D2-29BE-41D7-A287-D7F41253E0D9}" type="presParOf" srcId="{DB71B8BC-C8BC-49D5-898C-3BA2F44B4675}" destId="{AF073D97-20B7-4574-9A8A-3E04948F8C91}" srcOrd="5" destOrd="0" presId="urn:microsoft.com/office/officeart/2005/8/layout/list1"/>
    <dgm:cxn modelId="{BB1999D6-AE79-42AC-A14F-8B81EE9B0F42}" type="presParOf" srcId="{DB71B8BC-C8BC-49D5-898C-3BA2F44B4675}" destId="{C2C7D119-FB95-481C-B3E5-53BCDB07EAE8}" srcOrd="6" destOrd="0" presId="urn:microsoft.com/office/officeart/2005/8/layout/list1"/>
    <dgm:cxn modelId="{21E3661C-BB98-4547-BB08-3AA656E54AB6}" type="presParOf" srcId="{DB71B8BC-C8BC-49D5-898C-3BA2F44B4675}" destId="{B75A6B34-109C-48DD-9E6F-4C1B9F966028}" srcOrd="7" destOrd="0" presId="urn:microsoft.com/office/officeart/2005/8/layout/list1"/>
    <dgm:cxn modelId="{D7428468-6EFD-4934-831D-EF068BA8FAE3}" type="presParOf" srcId="{DB71B8BC-C8BC-49D5-898C-3BA2F44B4675}" destId="{4E884912-31E8-41CA-914B-7D232DA2D364}" srcOrd="8" destOrd="0" presId="urn:microsoft.com/office/officeart/2005/8/layout/list1"/>
    <dgm:cxn modelId="{D7C8F72A-A07D-42D4-AF01-ED96956B5616}" type="presParOf" srcId="{4E884912-31E8-41CA-914B-7D232DA2D364}" destId="{61D9646F-2CAE-4E28-AE92-9904C0C2014C}" srcOrd="0" destOrd="0" presId="urn:microsoft.com/office/officeart/2005/8/layout/list1"/>
    <dgm:cxn modelId="{B24810E4-DD1E-44D2-8173-F8B5118D262C}" type="presParOf" srcId="{4E884912-31E8-41CA-914B-7D232DA2D364}" destId="{48396A97-18AC-46C4-B1C0-64E26A1D8EFD}" srcOrd="1" destOrd="0" presId="urn:microsoft.com/office/officeart/2005/8/layout/list1"/>
    <dgm:cxn modelId="{C020A7DB-8F15-4FA8-8BE5-FDA70F79C42A}" type="presParOf" srcId="{DB71B8BC-C8BC-49D5-898C-3BA2F44B4675}" destId="{EBC57AC9-3FFD-4D68-A7F6-BF30F6EE1D84}" srcOrd="9" destOrd="0" presId="urn:microsoft.com/office/officeart/2005/8/layout/list1"/>
    <dgm:cxn modelId="{3DBF73CB-74F2-451E-8FE6-C48DDDCAFF2A}" type="presParOf" srcId="{DB71B8BC-C8BC-49D5-898C-3BA2F44B4675}" destId="{84228831-19F8-4921-A963-0731C89677EE}" srcOrd="10" destOrd="0" presId="urn:microsoft.com/office/officeart/2005/8/layout/list1"/>
    <dgm:cxn modelId="{11248C57-7B6F-496B-97E2-CA91D646746B}" type="presParOf" srcId="{DB71B8BC-C8BC-49D5-898C-3BA2F44B4675}" destId="{35EACD3E-3B7B-495B-BBEB-C7C05D4BCEA5}" srcOrd="11" destOrd="0" presId="urn:microsoft.com/office/officeart/2005/8/layout/list1"/>
    <dgm:cxn modelId="{938C4C7C-ED55-4D9F-AADA-21E171A87EFB}" type="presParOf" srcId="{DB71B8BC-C8BC-49D5-898C-3BA2F44B4675}" destId="{6C8D6F3C-3489-44B6-9D71-0644B89AA255}" srcOrd="12" destOrd="0" presId="urn:microsoft.com/office/officeart/2005/8/layout/list1"/>
    <dgm:cxn modelId="{C8F0F307-3CC4-4B34-B6EB-96372BED8EFA}" type="presParOf" srcId="{6C8D6F3C-3489-44B6-9D71-0644B89AA255}" destId="{8B662419-A22A-4C0B-BBE2-45FE61595609}" srcOrd="0" destOrd="0" presId="urn:microsoft.com/office/officeart/2005/8/layout/list1"/>
    <dgm:cxn modelId="{34A0B125-6794-4366-ACDF-15F15F09EB7E}" type="presParOf" srcId="{6C8D6F3C-3489-44B6-9D71-0644B89AA255}" destId="{38EAF2E6-9B49-4DEF-8614-2A5E1D729C67}" srcOrd="1" destOrd="0" presId="urn:microsoft.com/office/officeart/2005/8/layout/list1"/>
    <dgm:cxn modelId="{2F185EFD-982B-4FB8-8121-F5A60E9721F8}" type="presParOf" srcId="{DB71B8BC-C8BC-49D5-898C-3BA2F44B4675}" destId="{3542E09A-FC7B-4BD8-B090-6A2EABFA4AB4}" srcOrd="13" destOrd="0" presId="urn:microsoft.com/office/officeart/2005/8/layout/list1"/>
    <dgm:cxn modelId="{6618F33A-1BA3-4005-9F3F-27805CF2B42B}" type="presParOf" srcId="{DB71B8BC-C8BC-49D5-898C-3BA2F44B4675}" destId="{820B5D0F-1649-4020-B7BB-FF6449FE9541}" srcOrd="14" destOrd="0" presId="urn:microsoft.com/office/officeart/2005/8/layout/list1"/>
    <dgm:cxn modelId="{8F8F9B9A-2B71-4912-BD83-2D676C20437C}" type="presParOf" srcId="{DB71B8BC-C8BC-49D5-898C-3BA2F44B4675}" destId="{A1F7BA38-6BAE-461B-9EE1-213CC914A252}" srcOrd="15" destOrd="0" presId="urn:microsoft.com/office/officeart/2005/8/layout/list1"/>
    <dgm:cxn modelId="{DF695B92-C768-4E01-8DCB-ECAA18B6C0CC}" type="presParOf" srcId="{DB71B8BC-C8BC-49D5-898C-3BA2F44B4675}" destId="{BC635561-0CF1-455F-B787-C3998F24F5B1}" srcOrd="16" destOrd="0" presId="urn:microsoft.com/office/officeart/2005/8/layout/list1"/>
    <dgm:cxn modelId="{BCBEBDB5-06F6-4620-870C-8027D6E95066}" type="presParOf" srcId="{BC635561-0CF1-455F-B787-C3998F24F5B1}" destId="{E530897D-F19F-4A24-A7B4-8E6D30931F42}" srcOrd="0" destOrd="0" presId="urn:microsoft.com/office/officeart/2005/8/layout/list1"/>
    <dgm:cxn modelId="{906779B4-4535-4251-8948-9524FF0B3786}" type="presParOf" srcId="{BC635561-0CF1-455F-B787-C3998F24F5B1}" destId="{E49AFE3C-F0BE-46A1-A545-F95613C74687}" srcOrd="1" destOrd="0" presId="urn:microsoft.com/office/officeart/2005/8/layout/list1"/>
    <dgm:cxn modelId="{7FB99D1B-1393-4CB9-8728-0DDC773C73ED}" type="presParOf" srcId="{DB71B8BC-C8BC-49D5-898C-3BA2F44B4675}" destId="{49118F34-8462-4F2C-A4E2-0C26652E9DC2}" srcOrd="17" destOrd="0" presId="urn:microsoft.com/office/officeart/2005/8/layout/list1"/>
    <dgm:cxn modelId="{4CC6C551-BA2E-4719-9590-DE9CC498E03A}" type="presParOf" srcId="{DB71B8BC-C8BC-49D5-898C-3BA2F44B4675}" destId="{7450F480-742D-4115-8C70-2D781199D064}" srcOrd="18" destOrd="0" presId="urn:microsoft.com/office/officeart/2005/8/layout/list1"/>
    <dgm:cxn modelId="{72E616A6-56C7-4888-A370-691322A947EC}" type="presParOf" srcId="{DB71B8BC-C8BC-49D5-898C-3BA2F44B4675}" destId="{9FBC3C49-14B7-4F8F-9E40-CCDA070B2EB6}" srcOrd="19" destOrd="0" presId="urn:microsoft.com/office/officeart/2005/8/layout/list1"/>
    <dgm:cxn modelId="{68AB1CB0-8E29-4735-A608-5723914ED05E}" type="presParOf" srcId="{DB71B8BC-C8BC-49D5-898C-3BA2F44B4675}" destId="{00425B1D-D6B2-4FB2-B7FF-D46FAA949709}" srcOrd="20" destOrd="0" presId="urn:microsoft.com/office/officeart/2005/8/layout/list1"/>
    <dgm:cxn modelId="{5F521A10-ED19-4128-BAEF-E44F6069ED0A}" type="presParOf" srcId="{00425B1D-D6B2-4FB2-B7FF-D46FAA949709}" destId="{F94354AE-9B62-4F6F-973C-79C19D0E4538}" srcOrd="0" destOrd="0" presId="urn:microsoft.com/office/officeart/2005/8/layout/list1"/>
    <dgm:cxn modelId="{5B180EA2-CD8D-47A4-8455-968FE6531BA8}" type="presParOf" srcId="{00425B1D-D6B2-4FB2-B7FF-D46FAA949709}" destId="{32E7F6AA-9EDC-4E41-8A28-EB2BB8CBDA82}" srcOrd="1" destOrd="0" presId="urn:microsoft.com/office/officeart/2005/8/layout/list1"/>
    <dgm:cxn modelId="{FB2BF04B-A207-40A6-9A2E-8F04F68E1E18}" type="presParOf" srcId="{DB71B8BC-C8BC-49D5-898C-3BA2F44B4675}" destId="{8036B7D9-6DF5-47E3-86AD-4F36AA68DF0F}" srcOrd="21" destOrd="0" presId="urn:microsoft.com/office/officeart/2005/8/layout/list1"/>
    <dgm:cxn modelId="{0706D658-1D4E-42C0-B3C0-398E0A116936}" type="presParOf" srcId="{DB71B8BC-C8BC-49D5-898C-3BA2F44B4675}" destId="{6654D1DB-CFF4-4693-8117-B28261ED19DD}" srcOrd="22" destOrd="0" presId="urn:microsoft.com/office/officeart/2005/8/layout/list1"/>
    <dgm:cxn modelId="{94264192-741D-4D91-B534-8A8B704CE099}" type="presParOf" srcId="{DB71B8BC-C8BC-49D5-898C-3BA2F44B4675}" destId="{2D7FDD9B-D0B1-4DA6-BA4F-0E940404D599}" srcOrd="23" destOrd="0" presId="urn:microsoft.com/office/officeart/2005/8/layout/list1"/>
    <dgm:cxn modelId="{9A34F5A1-1951-4E43-984F-53BB526C3ABA}" type="presParOf" srcId="{DB71B8BC-C8BC-49D5-898C-3BA2F44B4675}" destId="{EB795F9F-0E5F-44FE-8A95-87BA4D7A42CC}" srcOrd="24" destOrd="0" presId="urn:microsoft.com/office/officeart/2005/8/layout/list1"/>
    <dgm:cxn modelId="{B9A7FB50-9CC9-433E-B36C-8B25348438E7}" type="presParOf" srcId="{EB795F9F-0E5F-44FE-8A95-87BA4D7A42CC}" destId="{3CF99247-9FE5-465A-8F2C-1C4CCB0C8B78}" srcOrd="0" destOrd="0" presId="urn:microsoft.com/office/officeart/2005/8/layout/list1"/>
    <dgm:cxn modelId="{D357F6F9-611B-4EDB-AE7F-2BF88A0A8895}" type="presParOf" srcId="{EB795F9F-0E5F-44FE-8A95-87BA4D7A42CC}" destId="{391FD701-A5FD-47EF-AA5F-16B28FB8A1FD}" srcOrd="1" destOrd="0" presId="urn:microsoft.com/office/officeart/2005/8/layout/list1"/>
    <dgm:cxn modelId="{84EC8921-3A06-49CA-B7E3-69C205988200}" type="presParOf" srcId="{DB71B8BC-C8BC-49D5-898C-3BA2F44B4675}" destId="{91FA7FD7-9E64-454A-8145-2F4325D063DC}" srcOrd="25" destOrd="0" presId="urn:microsoft.com/office/officeart/2005/8/layout/list1"/>
    <dgm:cxn modelId="{C24F9EA8-F5CA-4595-815C-B825FEE67DA6}" type="presParOf" srcId="{DB71B8BC-C8BC-49D5-898C-3BA2F44B4675}" destId="{65436E37-B7A8-416E-931E-438D378B36A5}"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2E3A64-3A73-4807-A0EB-AB9539441D6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PE"/>
        </a:p>
      </dgm:t>
    </dgm:pt>
    <dgm:pt modelId="{23EBCA31-FE59-4DE7-B079-DB3954280BA3}">
      <dgm:prSet phldrT="[Texto]"/>
      <dgm:spPr/>
      <dgm:t>
        <a:bodyPr/>
        <a:lstStyle/>
        <a:p>
          <a:r>
            <a:rPr lang="es-ES" dirty="0"/>
            <a:t>Respecto a los materiales de lectura</a:t>
          </a:r>
          <a:endParaRPr lang="es-PE" dirty="0"/>
        </a:p>
      </dgm:t>
    </dgm:pt>
    <dgm:pt modelId="{F1D81E72-C588-4054-B758-E3464143A5B0}" type="parTrans" cxnId="{09481DC0-3600-403C-82EE-A550652BC73B}">
      <dgm:prSet/>
      <dgm:spPr/>
      <dgm:t>
        <a:bodyPr/>
        <a:lstStyle/>
        <a:p>
          <a:endParaRPr lang="es-PE"/>
        </a:p>
      </dgm:t>
    </dgm:pt>
    <dgm:pt modelId="{F7111859-03E2-4592-9385-0B05A5381CDE}" type="sibTrans" cxnId="{09481DC0-3600-403C-82EE-A550652BC73B}">
      <dgm:prSet/>
      <dgm:spPr/>
      <dgm:t>
        <a:bodyPr/>
        <a:lstStyle/>
        <a:p>
          <a:endParaRPr lang="es-PE"/>
        </a:p>
      </dgm:t>
    </dgm:pt>
    <dgm:pt modelId="{4CFE9A2E-256A-44B9-A31C-9B2924123DE4}">
      <dgm:prSet phldrT="[Texto]"/>
      <dgm:spPr/>
      <dgm:t>
        <a:bodyPr/>
        <a:lstStyle/>
        <a:p>
          <a:r>
            <a:rPr lang="es-ES" dirty="0"/>
            <a:t>Sobre la organización de experiencias de lectura</a:t>
          </a:r>
          <a:endParaRPr lang="es-PE" dirty="0"/>
        </a:p>
      </dgm:t>
    </dgm:pt>
    <dgm:pt modelId="{DBA1ABDF-900A-4E8B-BAAD-24AFAAF408D9}" type="parTrans" cxnId="{113D1A97-6385-46BB-8DAA-9B14C23781B6}">
      <dgm:prSet/>
      <dgm:spPr/>
      <dgm:t>
        <a:bodyPr/>
        <a:lstStyle/>
        <a:p>
          <a:endParaRPr lang="es-PE"/>
        </a:p>
      </dgm:t>
    </dgm:pt>
    <dgm:pt modelId="{7E0CEDDA-C73A-49C0-A99B-1B230E4C83C3}" type="sibTrans" cxnId="{113D1A97-6385-46BB-8DAA-9B14C23781B6}">
      <dgm:prSet/>
      <dgm:spPr/>
      <dgm:t>
        <a:bodyPr/>
        <a:lstStyle/>
        <a:p>
          <a:endParaRPr lang="es-PE"/>
        </a:p>
      </dgm:t>
    </dgm:pt>
    <dgm:pt modelId="{F1595AD5-D52D-4B29-A12D-D17FEAEFA4DA}">
      <dgm:prSet phldrT="[Texto]" phldr="1"/>
      <dgm:spPr/>
      <dgm:t>
        <a:bodyPr/>
        <a:lstStyle/>
        <a:p>
          <a:endParaRPr lang="es-PE"/>
        </a:p>
      </dgm:t>
    </dgm:pt>
    <dgm:pt modelId="{1CB673C9-64F9-464B-8CD4-32AD7A66A211}" type="sibTrans" cxnId="{FDC75842-D0FF-413A-83E0-7001C57C38F7}">
      <dgm:prSet/>
      <dgm:spPr/>
      <dgm:t>
        <a:bodyPr/>
        <a:lstStyle/>
        <a:p>
          <a:endParaRPr lang="es-PE"/>
        </a:p>
      </dgm:t>
    </dgm:pt>
    <dgm:pt modelId="{EE4D98FD-9696-4521-A365-0E4BC80C2488}" type="parTrans" cxnId="{FDC75842-D0FF-413A-83E0-7001C57C38F7}">
      <dgm:prSet/>
      <dgm:spPr/>
      <dgm:t>
        <a:bodyPr/>
        <a:lstStyle/>
        <a:p>
          <a:endParaRPr lang="es-PE"/>
        </a:p>
      </dgm:t>
    </dgm:pt>
    <dgm:pt modelId="{DA80B24A-2C31-4BE8-B222-03CEC5BCCD2B}">
      <dgm:prSet/>
      <dgm:spPr/>
      <dgm:t>
        <a:bodyPr/>
        <a:lstStyle/>
        <a:p>
          <a:r>
            <a:rPr lang="es-ES" dirty="0"/>
            <a:t>En relación a las o los lectores/as,</a:t>
          </a:r>
          <a:endParaRPr lang="es-PE" dirty="0"/>
        </a:p>
      </dgm:t>
    </dgm:pt>
    <dgm:pt modelId="{BFAFA555-36B8-4206-B25E-88FCB709BBD3}" type="parTrans" cxnId="{0684A1C0-B4EC-44C7-A48F-3CB62205221F}">
      <dgm:prSet/>
      <dgm:spPr/>
      <dgm:t>
        <a:bodyPr/>
        <a:lstStyle/>
        <a:p>
          <a:endParaRPr lang="es-PE"/>
        </a:p>
      </dgm:t>
    </dgm:pt>
    <dgm:pt modelId="{75EB60F0-82D8-4102-9FF8-B38CB0629A87}" type="sibTrans" cxnId="{0684A1C0-B4EC-44C7-A48F-3CB62205221F}">
      <dgm:prSet/>
      <dgm:spPr/>
      <dgm:t>
        <a:bodyPr/>
        <a:lstStyle/>
        <a:p>
          <a:endParaRPr lang="es-PE"/>
        </a:p>
      </dgm:t>
    </dgm:pt>
    <dgm:pt modelId="{3AC5F3E1-E602-4FB0-A490-7FA39B2D9771}">
      <dgm:prSet phldrT="[Texto]"/>
      <dgm:spPr/>
      <dgm:t>
        <a:bodyPr/>
        <a:lstStyle/>
        <a:p>
          <a:r>
            <a:rPr lang="es-ES" dirty="0"/>
            <a:t>Cabe mencionar que el Plan Lector puede ser adecuado o modificado, en forma consensuada</a:t>
          </a:r>
          <a:endParaRPr lang="es-PE" dirty="0"/>
        </a:p>
      </dgm:t>
    </dgm:pt>
    <dgm:pt modelId="{22F31C13-0C28-406D-B284-398273C5DF57}" type="parTrans" cxnId="{C3875172-27B2-44FD-9479-0167B4C46A16}">
      <dgm:prSet/>
      <dgm:spPr/>
      <dgm:t>
        <a:bodyPr/>
        <a:lstStyle/>
        <a:p>
          <a:endParaRPr lang="es-PE"/>
        </a:p>
      </dgm:t>
    </dgm:pt>
    <dgm:pt modelId="{B79030D7-2FD8-4307-8BA3-6B60A9C92AEE}" type="sibTrans" cxnId="{C3875172-27B2-44FD-9479-0167B4C46A16}">
      <dgm:prSet/>
      <dgm:spPr/>
      <dgm:t>
        <a:bodyPr/>
        <a:lstStyle/>
        <a:p>
          <a:endParaRPr lang="es-PE"/>
        </a:p>
      </dgm:t>
    </dgm:pt>
    <dgm:pt modelId="{ACAEBC84-C104-471E-B062-EBB8BEB09B1D}">
      <dgm:prSet phldrT="[Texto]"/>
      <dgm:spPr/>
      <dgm:t>
        <a:bodyPr/>
        <a:lstStyle/>
        <a:p>
          <a:r>
            <a:rPr lang="es-PE" dirty="0"/>
            <a:t>Las experiencias de lectura son mediadas por la o el docente, padre o madre de familia o algún miembro de la comunidad educativa invitado</a:t>
          </a:r>
        </a:p>
      </dgm:t>
    </dgm:pt>
    <dgm:pt modelId="{9F11C9D2-5C91-4044-A3B7-F82542C87B10}" type="parTrans" cxnId="{CCDDC1FB-B9AC-4BF1-BDC0-7F46D6136364}">
      <dgm:prSet/>
      <dgm:spPr/>
      <dgm:t>
        <a:bodyPr/>
        <a:lstStyle/>
        <a:p>
          <a:endParaRPr lang="es-PE"/>
        </a:p>
      </dgm:t>
    </dgm:pt>
    <dgm:pt modelId="{80A31E57-63CE-4059-8457-325515424884}" type="sibTrans" cxnId="{CCDDC1FB-B9AC-4BF1-BDC0-7F46D6136364}">
      <dgm:prSet/>
      <dgm:spPr/>
      <dgm:t>
        <a:bodyPr/>
        <a:lstStyle/>
        <a:p>
          <a:endParaRPr lang="es-PE"/>
        </a:p>
      </dgm:t>
    </dgm:pt>
    <dgm:pt modelId="{DAA6BE8C-82AA-455F-92B4-63E60D4E134D}" type="pres">
      <dgm:prSet presAssocID="{E52E3A64-3A73-4807-A0EB-AB9539441D6B}" presName="composite" presStyleCnt="0">
        <dgm:presLayoutVars>
          <dgm:chMax val="1"/>
          <dgm:dir/>
          <dgm:resizeHandles val="exact"/>
        </dgm:presLayoutVars>
      </dgm:prSet>
      <dgm:spPr/>
    </dgm:pt>
    <dgm:pt modelId="{146B1EF5-5AE1-465B-8B84-4E9DF92701DE}" type="pres">
      <dgm:prSet presAssocID="{F1595AD5-D52D-4B29-A12D-D17FEAEFA4DA}" presName="roof" presStyleLbl="dkBgShp" presStyleIdx="0" presStyleCnt="2" custScaleY="37712" custLinFactNeighborX="-900" custLinFactNeighborY="28208"/>
      <dgm:spPr/>
    </dgm:pt>
    <dgm:pt modelId="{DA78E3FB-70F8-452A-91FE-4B2A243E2AC5}" type="pres">
      <dgm:prSet presAssocID="{F1595AD5-D52D-4B29-A12D-D17FEAEFA4DA}" presName="pillars" presStyleCnt="0"/>
      <dgm:spPr/>
    </dgm:pt>
    <dgm:pt modelId="{446047A6-721B-4965-AA8F-D64C983D9AA2}" type="pres">
      <dgm:prSet presAssocID="{F1595AD5-D52D-4B29-A12D-D17FEAEFA4DA}" presName="pillar1" presStyleLbl="node1" presStyleIdx="0" presStyleCnt="5">
        <dgm:presLayoutVars>
          <dgm:bulletEnabled val="1"/>
        </dgm:presLayoutVars>
      </dgm:prSet>
      <dgm:spPr/>
    </dgm:pt>
    <dgm:pt modelId="{95EC8B40-6A50-47B7-9296-F65754938AC3}" type="pres">
      <dgm:prSet presAssocID="{23EBCA31-FE59-4DE7-B079-DB3954280BA3}" presName="pillarX" presStyleLbl="node1" presStyleIdx="1" presStyleCnt="5">
        <dgm:presLayoutVars>
          <dgm:bulletEnabled val="1"/>
        </dgm:presLayoutVars>
      </dgm:prSet>
      <dgm:spPr/>
    </dgm:pt>
    <dgm:pt modelId="{E37C99A4-F738-4FC1-8D03-8186FAF5CB9D}" type="pres">
      <dgm:prSet presAssocID="{4CFE9A2E-256A-44B9-A31C-9B2924123DE4}" presName="pillarX" presStyleLbl="node1" presStyleIdx="2" presStyleCnt="5">
        <dgm:presLayoutVars>
          <dgm:bulletEnabled val="1"/>
        </dgm:presLayoutVars>
      </dgm:prSet>
      <dgm:spPr/>
    </dgm:pt>
    <dgm:pt modelId="{2166F711-26B8-44D4-8B85-8E0EDBF25636}" type="pres">
      <dgm:prSet presAssocID="{ACAEBC84-C104-471E-B062-EBB8BEB09B1D}" presName="pillarX" presStyleLbl="node1" presStyleIdx="3" presStyleCnt="5">
        <dgm:presLayoutVars>
          <dgm:bulletEnabled val="1"/>
        </dgm:presLayoutVars>
      </dgm:prSet>
      <dgm:spPr/>
    </dgm:pt>
    <dgm:pt modelId="{B43A172B-D596-4E72-B3AF-2FBDD0CDDBEB}" type="pres">
      <dgm:prSet presAssocID="{3AC5F3E1-E602-4FB0-A490-7FA39B2D9771}" presName="pillarX" presStyleLbl="node1" presStyleIdx="4" presStyleCnt="5">
        <dgm:presLayoutVars>
          <dgm:bulletEnabled val="1"/>
        </dgm:presLayoutVars>
      </dgm:prSet>
      <dgm:spPr/>
    </dgm:pt>
    <dgm:pt modelId="{3C31C5EB-05B5-4A72-938A-EB272CE7C13E}" type="pres">
      <dgm:prSet presAssocID="{F1595AD5-D52D-4B29-A12D-D17FEAEFA4DA}" presName="base" presStyleLbl="dkBgShp" presStyleIdx="1" presStyleCnt="2"/>
      <dgm:spPr/>
    </dgm:pt>
  </dgm:ptLst>
  <dgm:cxnLst>
    <dgm:cxn modelId="{C0A99E20-AA8A-4C39-ACFD-7C06AB4FE466}" type="presOf" srcId="{23EBCA31-FE59-4DE7-B079-DB3954280BA3}" destId="{95EC8B40-6A50-47B7-9296-F65754938AC3}" srcOrd="0" destOrd="0" presId="urn:microsoft.com/office/officeart/2005/8/layout/hList3"/>
    <dgm:cxn modelId="{5386AB2B-41B4-49E0-97B1-4E897DB00C3E}" type="presOf" srcId="{E52E3A64-3A73-4807-A0EB-AB9539441D6B}" destId="{DAA6BE8C-82AA-455F-92B4-63E60D4E134D}" srcOrd="0" destOrd="0" presId="urn:microsoft.com/office/officeart/2005/8/layout/hList3"/>
    <dgm:cxn modelId="{36204837-77C4-4263-9625-58C51B9388FE}" type="presOf" srcId="{4CFE9A2E-256A-44B9-A31C-9B2924123DE4}" destId="{E37C99A4-F738-4FC1-8D03-8186FAF5CB9D}" srcOrd="0" destOrd="0" presId="urn:microsoft.com/office/officeart/2005/8/layout/hList3"/>
    <dgm:cxn modelId="{FDC75842-D0FF-413A-83E0-7001C57C38F7}" srcId="{E52E3A64-3A73-4807-A0EB-AB9539441D6B}" destId="{F1595AD5-D52D-4B29-A12D-D17FEAEFA4DA}" srcOrd="0" destOrd="0" parTransId="{EE4D98FD-9696-4521-A365-0E4BC80C2488}" sibTransId="{1CB673C9-64F9-464B-8CD4-32AD7A66A211}"/>
    <dgm:cxn modelId="{AC805A6B-5FB0-4B3F-95AE-F1AE58D94016}" type="presOf" srcId="{F1595AD5-D52D-4B29-A12D-D17FEAEFA4DA}" destId="{146B1EF5-5AE1-465B-8B84-4E9DF92701DE}" srcOrd="0" destOrd="0" presId="urn:microsoft.com/office/officeart/2005/8/layout/hList3"/>
    <dgm:cxn modelId="{C3875172-27B2-44FD-9479-0167B4C46A16}" srcId="{F1595AD5-D52D-4B29-A12D-D17FEAEFA4DA}" destId="{3AC5F3E1-E602-4FB0-A490-7FA39B2D9771}" srcOrd="4" destOrd="0" parTransId="{22F31C13-0C28-406D-B284-398273C5DF57}" sibTransId="{B79030D7-2FD8-4307-8BA3-6B60A9C92AEE}"/>
    <dgm:cxn modelId="{0E5E1289-A707-428A-8F9C-6E90AEA8738F}" type="presOf" srcId="{3AC5F3E1-E602-4FB0-A490-7FA39B2D9771}" destId="{B43A172B-D596-4E72-B3AF-2FBDD0CDDBEB}" srcOrd="0" destOrd="0" presId="urn:microsoft.com/office/officeart/2005/8/layout/hList3"/>
    <dgm:cxn modelId="{113D1A97-6385-46BB-8DAA-9B14C23781B6}" srcId="{F1595AD5-D52D-4B29-A12D-D17FEAEFA4DA}" destId="{4CFE9A2E-256A-44B9-A31C-9B2924123DE4}" srcOrd="2" destOrd="0" parTransId="{DBA1ABDF-900A-4E8B-BAAD-24AFAAF408D9}" sibTransId="{7E0CEDDA-C73A-49C0-A99B-1B230E4C83C3}"/>
    <dgm:cxn modelId="{917672AA-07E8-4DBC-8F4D-D655CE858331}" type="presOf" srcId="{DA80B24A-2C31-4BE8-B222-03CEC5BCCD2B}" destId="{446047A6-721B-4965-AA8F-D64C983D9AA2}" srcOrd="0" destOrd="0" presId="urn:microsoft.com/office/officeart/2005/8/layout/hList3"/>
    <dgm:cxn modelId="{09481DC0-3600-403C-82EE-A550652BC73B}" srcId="{F1595AD5-D52D-4B29-A12D-D17FEAEFA4DA}" destId="{23EBCA31-FE59-4DE7-B079-DB3954280BA3}" srcOrd="1" destOrd="0" parTransId="{F1D81E72-C588-4054-B758-E3464143A5B0}" sibTransId="{F7111859-03E2-4592-9385-0B05A5381CDE}"/>
    <dgm:cxn modelId="{0684A1C0-B4EC-44C7-A48F-3CB62205221F}" srcId="{F1595AD5-D52D-4B29-A12D-D17FEAEFA4DA}" destId="{DA80B24A-2C31-4BE8-B222-03CEC5BCCD2B}" srcOrd="0" destOrd="0" parTransId="{BFAFA555-36B8-4206-B25E-88FCB709BBD3}" sibTransId="{75EB60F0-82D8-4102-9FF8-B38CB0629A87}"/>
    <dgm:cxn modelId="{FBC023C2-7B3D-41B1-93AE-9F1B6CDAA7C0}" type="presOf" srcId="{ACAEBC84-C104-471E-B062-EBB8BEB09B1D}" destId="{2166F711-26B8-44D4-8B85-8E0EDBF25636}" srcOrd="0" destOrd="0" presId="urn:microsoft.com/office/officeart/2005/8/layout/hList3"/>
    <dgm:cxn modelId="{CCDDC1FB-B9AC-4BF1-BDC0-7F46D6136364}" srcId="{F1595AD5-D52D-4B29-A12D-D17FEAEFA4DA}" destId="{ACAEBC84-C104-471E-B062-EBB8BEB09B1D}" srcOrd="3" destOrd="0" parTransId="{9F11C9D2-5C91-4044-A3B7-F82542C87B10}" sibTransId="{80A31E57-63CE-4059-8457-325515424884}"/>
    <dgm:cxn modelId="{771FA577-F9E3-4749-AEE8-08A431B30C9E}" type="presParOf" srcId="{DAA6BE8C-82AA-455F-92B4-63E60D4E134D}" destId="{146B1EF5-5AE1-465B-8B84-4E9DF92701DE}" srcOrd="0" destOrd="0" presId="urn:microsoft.com/office/officeart/2005/8/layout/hList3"/>
    <dgm:cxn modelId="{7AD62E98-97FA-42AA-B001-581FFF927850}" type="presParOf" srcId="{DAA6BE8C-82AA-455F-92B4-63E60D4E134D}" destId="{DA78E3FB-70F8-452A-91FE-4B2A243E2AC5}" srcOrd="1" destOrd="0" presId="urn:microsoft.com/office/officeart/2005/8/layout/hList3"/>
    <dgm:cxn modelId="{B51E5139-A89B-4AE4-A8E0-317D4CA80EE0}" type="presParOf" srcId="{DA78E3FB-70F8-452A-91FE-4B2A243E2AC5}" destId="{446047A6-721B-4965-AA8F-D64C983D9AA2}" srcOrd="0" destOrd="0" presId="urn:microsoft.com/office/officeart/2005/8/layout/hList3"/>
    <dgm:cxn modelId="{D74C4EA3-2071-4049-AE5A-08B2D88F5CA9}" type="presParOf" srcId="{DA78E3FB-70F8-452A-91FE-4B2A243E2AC5}" destId="{95EC8B40-6A50-47B7-9296-F65754938AC3}" srcOrd="1" destOrd="0" presId="urn:microsoft.com/office/officeart/2005/8/layout/hList3"/>
    <dgm:cxn modelId="{DC6CA0E1-F698-45BC-B558-49FD70D39525}" type="presParOf" srcId="{DA78E3FB-70F8-452A-91FE-4B2A243E2AC5}" destId="{E37C99A4-F738-4FC1-8D03-8186FAF5CB9D}" srcOrd="2" destOrd="0" presId="urn:microsoft.com/office/officeart/2005/8/layout/hList3"/>
    <dgm:cxn modelId="{A34B2D12-B210-4BA3-8677-7D7803F8A57F}" type="presParOf" srcId="{DA78E3FB-70F8-452A-91FE-4B2A243E2AC5}" destId="{2166F711-26B8-44D4-8B85-8E0EDBF25636}" srcOrd="3" destOrd="0" presId="urn:microsoft.com/office/officeart/2005/8/layout/hList3"/>
    <dgm:cxn modelId="{FF90BC30-1294-47AC-B777-A29254CF961C}" type="presParOf" srcId="{DA78E3FB-70F8-452A-91FE-4B2A243E2AC5}" destId="{B43A172B-D596-4E72-B3AF-2FBDD0CDDBEB}" srcOrd="4" destOrd="0" presId="urn:microsoft.com/office/officeart/2005/8/layout/hList3"/>
    <dgm:cxn modelId="{8CA10B94-6C20-4E40-838D-7AD4AB3EBEFD}" type="presParOf" srcId="{DAA6BE8C-82AA-455F-92B4-63E60D4E134D}" destId="{3C31C5EB-05B5-4A72-938A-EB272CE7C13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714A77-6D91-4830-A8A7-4805DD61BC5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C141A574-7239-48A6-8393-380EFE31F09F}">
      <dgm:prSet phldrT="[Texto]" custT="1"/>
      <dgm:spPr/>
      <dgm:t>
        <a:bodyPr/>
        <a:lstStyle/>
        <a:p>
          <a:pPr>
            <a:buFont typeface="+mj-lt"/>
            <a:buAutoNum type="arabicPeriod"/>
          </a:pPr>
          <a:r>
            <a:rPr lang="es-PE" sz="1800" dirty="0">
              <a:solidFill>
                <a:schemeClr val="tx1"/>
              </a:solidFill>
            </a:rPr>
            <a:t>Planificar acciones de formación a partir de las necesidades identificadas en las y los docentes de la IE tomando en cuenta la oferta formativa local, regional y nacional.</a:t>
          </a:r>
        </a:p>
      </dgm:t>
    </dgm:pt>
    <dgm:pt modelId="{CA67193B-F75D-4073-9838-CB82C5AA627A}" type="parTrans" cxnId="{C7EA5F86-BC04-45B5-AFEC-D768D44AEE2D}">
      <dgm:prSet/>
      <dgm:spPr/>
      <dgm:t>
        <a:bodyPr/>
        <a:lstStyle/>
        <a:p>
          <a:endParaRPr lang="es-PE" sz="1800">
            <a:solidFill>
              <a:schemeClr val="tx1"/>
            </a:solidFill>
          </a:endParaRPr>
        </a:p>
      </dgm:t>
    </dgm:pt>
    <dgm:pt modelId="{5B07BEE5-D688-47FD-BDE8-DB808B356E8A}" type="sibTrans" cxnId="{C7EA5F86-BC04-45B5-AFEC-D768D44AEE2D}">
      <dgm:prSet/>
      <dgm:spPr/>
      <dgm:t>
        <a:bodyPr/>
        <a:lstStyle/>
        <a:p>
          <a:endParaRPr lang="es-PE" sz="1800">
            <a:solidFill>
              <a:schemeClr val="tx1"/>
            </a:solidFill>
          </a:endParaRPr>
        </a:p>
      </dgm:t>
    </dgm:pt>
    <dgm:pt modelId="{51393061-FDDB-41C5-85E9-7EEB714246BF}">
      <dgm:prSet custT="1"/>
      <dgm:spPr/>
      <dgm:t>
        <a:bodyPr/>
        <a:lstStyle/>
        <a:p>
          <a:pPr>
            <a:buFont typeface="+mj-lt"/>
            <a:buAutoNum type="arabicPeriod"/>
          </a:pPr>
          <a:r>
            <a:rPr lang="es-PE" sz="1800">
              <a:solidFill>
                <a:schemeClr val="tx1"/>
              </a:solidFill>
            </a:rPr>
            <a:t>Realizar alianzas estratégicas con instituciones públicas y/o privadas para atender acciones formativas priorizadas.</a:t>
          </a:r>
        </a:p>
      </dgm:t>
    </dgm:pt>
    <dgm:pt modelId="{A9B2EAB7-4351-4292-9CDF-835B847581FB}" type="parTrans" cxnId="{3D3DA052-B7B5-4BD4-B5F7-CA6B58F7BC57}">
      <dgm:prSet/>
      <dgm:spPr/>
      <dgm:t>
        <a:bodyPr/>
        <a:lstStyle/>
        <a:p>
          <a:endParaRPr lang="es-PE" sz="1800">
            <a:solidFill>
              <a:schemeClr val="tx1"/>
            </a:solidFill>
          </a:endParaRPr>
        </a:p>
      </dgm:t>
    </dgm:pt>
    <dgm:pt modelId="{63AC0422-EECF-4E33-BBDC-42E7270EE2DC}" type="sibTrans" cxnId="{3D3DA052-B7B5-4BD4-B5F7-CA6B58F7BC57}">
      <dgm:prSet/>
      <dgm:spPr/>
      <dgm:t>
        <a:bodyPr/>
        <a:lstStyle/>
        <a:p>
          <a:endParaRPr lang="es-PE" sz="1800">
            <a:solidFill>
              <a:schemeClr val="tx1"/>
            </a:solidFill>
          </a:endParaRPr>
        </a:p>
      </dgm:t>
    </dgm:pt>
    <dgm:pt modelId="{510949F6-6CA1-4292-AC28-359335E554A8}">
      <dgm:prSet custT="1"/>
      <dgm:spPr/>
      <dgm:t>
        <a:bodyPr/>
        <a:lstStyle/>
        <a:p>
          <a:pPr>
            <a:buFont typeface="+mj-lt"/>
            <a:buAutoNum type="arabicPeriod"/>
          </a:pPr>
          <a:r>
            <a:rPr lang="es-PE" sz="1800">
              <a:solidFill>
                <a:schemeClr val="tx1"/>
              </a:solidFill>
            </a:rPr>
            <a:t>Impulsar la participación de la comunidad docente en acciones formativas promovidas por la UGEL, DRE o el Minedu que respondan a las necesidades de formación específicas identificadas.</a:t>
          </a:r>
        </a:p>
      </dgm:t>
    </dgm:pt>
    <dgm:pt modelId="{3F49621F-FD30-45C8-8C5A-FD097BFD67F8}" type="parTrans" cxnId="{ACDF6007-B090-4EEA-ACA8-8800CF990D32}">
      <dgm:prSet/>
      <dgm:spPr/>
      <dgm:t>
        <a:bodyPr/>
        <a:lstStyle/>
        <a:p>
          <a:endParaRPr lang="es-PE" sz="1800">
            <a:solidFill>
              <a:schemeClr val="tx1"/>
            </a:solidFill>
          </a:endParaRPr>
        </a:p>
      </dgm:t>
    </dgm:pt>
    <dgm:pt modelId="{77452362-92E3-4C94-BDB9-0A0BB044984D}" type="sibTrans" cxnId="{ACDF6007-B090-4EEA-ACA8-8800CF990D32}">
      <dgm:prSet/>
      <dgm:spPr/>
      <dgm:t>
        <a:bodyPr/>
        <a:lstStyle/>
        <a:p>
          <a:endParaRPr lang="es-PE" sz="1800">
            <a:solidFill>
              <a:schemeClr val="tx1"/>
            </a:solidFill>
          </a:endParaRPr>
        </a:p>
      </dgm:t>
    </dgm:pt>
    <dgm:pt modelId="{62634074-3C1C-4919-8A45-82964F83B71A}">
      <dgm:prSet custT="1"/>
      <dgm:spPr/>
      <dgm:t>
        <a:bodyPr/>
        <a:lstStyle/>
        <a:p>
          <a:pPr>
            <a:buFont typeface="+mj-lt"/>
            <a:buAutoNum type="arabicPeriod"/>
          </a:pPr>
          <a:r>
            <a:rPr lang="es-PE" sz="1800">
              <a:solidFill>
                <a:schemeClr val="tx1"/>
              </a:solidFill>
            </a:rPr>
            <a:t>En el caso de las IIEE públicas, reportar a la UGEL el plan de acciones formativas de acuerdo al diagnóstico realizado, priorizando las necesidades e intereses de las y los docentes de la IE y/o RER en el corto, mediano y largo plazo.</a:t>
          </a:r>
        </a:p>
      </dgm:t>
    </dgm:pt>
    <dgm:pt modelId="{896BB991-A439-4B7D-B98C-1CBA6B660DC9}" type="parTrans" cxnId="{9082D955-D3D0-4B58-A196-7B373A3D3338}">
      <dgm:prSet/>
      <dgm:spPr/>
      <dgm:t>
        <a:bodyPr/>
        <a:lstStyle/>
        <a:p>
          <a:endParaRPr lang="es-PE" sz="1800">
            <a:solidFill>
              <a:schemeClr val="tx1"/>
            </a:solidFill>
          </a:endParaRPr>
        </a:p>
      </dgm:t>
    </dgm:pt>
    <dgm:pt modelId="{CA4B1BB3-2D8A-490E-8D8C-8773AAFB5F42}" type="sibTrans" cxnId="{9082D955-D3D0-4B58-A196-7B373A3D3338}">
      <dgm:prSet/>
      <dgm:spPr/>
      <dgm:t>
        <a:bodyPr/>
        <a:lstStyle/>
        <a:p>
          <a:endParaRPr lang="es-PE" sz="1800">
            <a:solidFill>
              <a:schemeClr val="tx1"/>
            </a:solidFill>
          </a:endParaRPr>
        </a:p>
      </dgm:t>
    </dgm:pt>
    <dgm:pt modelId="{E9C52511-3EBD-45D1-847A-9A0CD7171692}" type="pres">
      <dgm:prSet presAssocID="{24714A77-6D91-4830-A8A7-4805DD61BC57}" presName="Name0" presStyleCnt="0">
        <dgm:presLayoutVars>
          <dgm:chMax val="7"/>
          <dgm:chPref val="7"/>
          <dgm:dir/>
        </dgm:presLayoutVars>
      </dgm:prSet>
      <dgm:spPr/>
    </dgm:pt>
    <dgm:pt modelId="{7CFF1585-48E4-4A60-8C52-6B3A26CBB337}" type="pres">
      <dgm:prSet presAssocID="{24714A77-6D91-4830-A8A7-4805DD61BC57}" presName="Name1" presStyleCnt="0"/>
      <dgm:spPr/>
    </dgm:pt>
    <dgm:pt modelId="{17D15327-D372-4491-8091-3088F9CA7419}" type="pres">
      <dgm:prSet presAssocID="{24714A77-6D91-4830-A8A7-4805DD61BC57}" presName="cycle" presStyleCnt="0"/>
      <dgm:spPr/>
    </dgm:pt>
    <dgm:pt modelId="{5CA0296F-22E5-4A96-B2E3-5909773D4139}" type="pres">
      <dgm:prSet presAssocID="{24714A77-6D91-4830-A8A7-4805DD61BC57}" presName="srcNode" presStyleLbl="node1" presStyleIdx="0" presStyleCnt="4"/>
      <dgm:spPr/>
    </dgm:pt>
    <dgm:pt modelId="{BD576672-195C-455E-9ED2-CA13AC8256CF}" type="pres">
      <dgm:prSet presAssocID="{24714A77-6D91-4830-A8A7-4805DD61BC57}" presName="conn" presStyleLbl="parChTrans1D2" presStyleIdx="0" presStyleCnt="1"/>
      <dgm:spPr/>
    </dgm:pt>
    <dgm:pt modelId="{E7C8DA82-BDB0-4F4E-9DA1-6977424DEA24}" type="pres">
      <dgm:prSet presAssocID="{24714A77-6D91-4830-A8A7-4805DD61BC57}" presName="extraNode" presStyleLbl="node1" presStyleIdx="0" presStyleCnt="4"/>
      <dgm:spPr/>
    </dgm:pt>
    <dgm:pt modelId="{9B6E4523-9902-4378-A457-7A63A4B64452}" type="pres">
      <dgm:prSet presAssocID="{24714A77-6D91-4830-A8A7-4805DD61BC57}" presName="dstNode" presStyleLbl="node1" presStyleIdx="0" presStyleCnt="4"/>
      <dgm:spPr/>
    </dgm:pt>
    <dgm:pt modelId="{DD973A6B-9EEC-46AE-BC9E-83A7D89AC966}" type="pres">
      <dgm:prSet presAssocID="{C141A574-7239-48A6-8393-380EFE31F09F}" presName="text_1" presStyleLbl="node1" presStyleIdx="0" presStyleCnt="4">
        <dgm:presLayoutVars>
          <dgm:bulletEnabled val="1"/>
        </dgm:presLayoutVars>
      </dgm:prSet>
      <dgm:spPr/>
    </dgm:pt>
    <dgm:pt modelId="{5AB4ADD3-31D4-4690-BC26-D8293D232931}" type="pres">
      <dgm:prSet presAssocID="{C141A574-7239-48A6-8393-380EFE31F09F}" presName="accent_1" presStyleCnt="0"/>
      <dgm:spPr/>
    </dgm:pt>
    <dgm:pt modelId="{01CF14E4-171F-418F-8C4E-6C4407F90A54}" type="pres">
      <dgm:prSet presAssocID="{C141A574-7239-48A6-8393-380EFE31F09F}" presName="accentRepeatNode" presStyleLbl="solidFgAcc1" presStyleIdx="0" presStyleCnt="4"/>
      <dgm:spPr/>
    </dgm:pt>
    <dgm:pt modelId="{8D1EAAF1-9536-4943-BB5F-B42E66B532C9}" type="pres">
      <dgm:prSet presAssocID="{51393061-FDDB-41C5-85E9-7EEB714246BF}" presName="text_2" presStyleLbl="node1" presStyleIdx="1" presStyleCnt="4">
        <dgm:presLayoutVars>
          <dgm:bulletEnabled val="1"/>
        </dgm:presLayoutVars>
      </dgm:prSet>
      <dgm:spPr/>
    </dgm:pt>
    <dgm:pt modelId="{092AD700-0C8C-4E68-A7FD-2CD159E467F0}" type="pres">
      <dgm:prSet presAssocID="{51393061-FDDB-41C5-85E9-7EEB714246BF}" presName="accent_2" presStyleCnt="0"/>
      <dgm:spPr/>
    </dgm:pt>
    <dgm:pt modelId="{71A5244C-42C0-4F88-9B83-5801A1BBB047}" type="pres">
      <dgm:prSet presAssocID="{51393061-FDDB-41C5-85E9-7EEB714246BF}" presName="accentRepeatNode" presStyleLbl="solidFgAcc1" presStyleIdx="1" presStyleCnt="4"/>
      <dgm:spPr/>
    </dgm:pt>
    <dgm:pt modelId="{E34DADD8-FB29-4B2F-8F51-1D5E515B4118}" type="pres">
      <dgm:prSet presAssocID="{510949F6-6CA1-4292-AC28-359335E554A8}" presName="text_3" presStyleLbl="node1" presStyleIdx="2" presStyleCnt="4">
        <dgm:presLayoutVars>
          <dgm:bulletEnabled val="1"/>
        </dgm:presLayoutVars>
      </dgm:prSet>
      <dgm:spPr/>
    </dgm:pt>
    <dgm:pt modelId="{0FA4D70D-4D9D-4F6E-912E-4DDDE0824F92}" type="pres">
      <dgm:prSet presAssocID="{510949F6-6CA1-4292-AC28-359335E554A8}" presName="accent_3" presStyleCnt="0"/>
      <dgm:spPr/>
    </dgm:pt>
    <dgm:pt modelId="{1ABA4C94-4238-406C-8D4F-247F264CF018}" type="pres">
      <dgm:prSet presAssocID="{510949F6-6CA1-4292-AC28-359335E554A8}" presName="accentRepeatNode" presStyleLbl="solidFgAcc1" presStyleIdx="2" presStyleCnt="4"/>
      <dgm:spPr/>
    </dgm:pt>
    <dgm:pt modelId="{79190E0E-718D-47D8-B4EC-7619454A46A4}" type="pres">
      <dgm:prSet presAssocID="{62634074-3C1C-4919-8A45-82964F83B71A}" presName="text_4" presStyleLbl="node1" presStyleIdx="3" presStyleCnt="4">
        <dgm:presLayoutVars>
          <dgm:bulletEnabled val="1"/>
        </dgm:presLayoutVars>
      </dgm:prSet>
      <dgm:spPr/>
    </dgm:pt>
    <dgm:pt modelId="{2E95375B-7C92-4E7D-B712-E73270DC49E2}" type="pres">
      <dgm:prSet presAssocID="{62634074-3C1C-4919-8A45-82964F83B71A}" presName="accent_4" presStyleCnt="0"/>
      <dgm:spPr/>
    </dgm:pt>
    <dgm:pt modelId="{7467A853-5318-4978-AF31-DC28F70C1122}" type="pres">
      <dgm:prSet presAssocID="{62634074-3C1C-4919-8A45-82964F83B71A}" presName="accentRepeatNode" presStyleLbl="solidFgAcc1" presStyleIdx="3" presStyleCnt="4"/>
      <dgm:spPr/>
    </dgm:pt>
  </dgm:ptLst>
  <dgm:cxnLst>
    <dgm:cxn modelId="{ACDF6007-B090-4EEA-ACA8-8800CF990D32}" srcId="{24714A77-6D91-4830-A8A7-4805DD61BC57}" destId="{510949F6-6CA1-4292-AC28-359335E554A8}" srcOrd="2" destOrd="0" parTransId="{3F49621F-FD30-45C8-8C5A-FD097BFD67F8}" sibTransId="{77452362-92E3-4C94-BDB9-0A0BB044984D}"/>
    <dgm:cxn modelId="{D4A19211-8314-46D3-AEC9-95E4069D1AB6}" type="presOf" srcId="{5B07BEE5-D688-47FD-BDE8-DB808B356E8A}" destId="{BD576672-195C-455E-9ED2-CA13AC8256CF}" srcOrd="0" destOrd="0" presId="urn:microsoft.com/office/officeart/2008/layout/VerticalCurvedList"/>
    <dgm:cxn modelId="{2706D628-D734-4D06-A38D-7E677A620E62}" type="presOf" srcId="{C141A574-7239-48A6-8393-380EFE31F09F}" destId="{DD973A6B-9EEC-46AE-BC9E-83A7D89AC966}" srcOrd="0" destOrd="0" presId="urn:microsoft.com/office/officeart/2008/layout/VerticalCurvedList"/>
    <dgm:cxn modelId="{03C41430-A87D-416A-8E44-3CEE7C79DA8D}" type="presOf" srcId="{51393061-FDDB-41C5-85E9-7EEB714246BF}" destId="{8D1EAAF1-9536-4943-BB5F-B42E66B532C9}" srcOrd="0" destOrd="0" presId="urn:microsoft.com/office/officeart/2008/layout/VerticalCurvedList"/>
    <dgm:cxn modelId="{3D3DA052-B7B5-4BD4-B5F7-CA6B58F7BC57}" srcId="{24714A77-6D91-4830-A8A7-4805DD61BC57}" destId="{51393061-FDDB-41C5-85E9-7EEB714246BF}" srcOrd="1" destOrd="0" parTransId="{A9B2EAB7-4351-4292-9CDF-835B847581FB}" sibTransId="{63AC0422-EECF-4E33-BBDC-42E7270EE2DC}"/>
    <dgm:cxn modelId="{9082D955-D3D0-4B58-A196-7B373A3D3338}" srcId="{24714A77-6D91-4830-A8A7-4805DD61BC57}" destId="{62634074-3C1C-4919-8A45-82964F83B71A}" srcOrd="3" destOrd="0" parTransId="{896BB991-A439-4B7D-B98C-1CBA6B660DC9}" sibTransId="{CA4B1BB3-2D8A-490E-8D8C-8773AAFB5F42}"/>
    <dgm:cxn modelId="{0060677E-6290-4AEC-8651-EDF9F643E6BE}" type="presOf" srcId="{24714A77-6D91-4830-A8A7-4805DD61BC57}" destId="{E9C52511-3EBD-45D1-847A-9A0CD7171692}" srcOrd="0" destOrd="0" presId="urn:microsoft.com/office/officeart/2008/layout/VerticalCurvedList"/>
    <dgm:cxn modelId="{C7EA5F86-BC04-45B5-AFEC-D768D44AEE2D}" srcId="{24714A77-6D91-4830-A8A7-4805DD61BC57}" destId="{C141A574-7239-48A6-8393-380EFE31F09F}" srcOrd="0" destOrd="0" parTransId="{CA67193B-F75D-4073-9838-CB82C5AA627A}" sibTransId="{5B07BEE5-D688-47FD-BDE8-DB808B356E8A}"/>
    <dgm:cxn modelId="{5D520B8A-0CB4-48C0-8872-7CD41192F677}" type="presOf" srcId="{510949F6-6CA1-4292-AC28-359335E554A8}" destId="{E34DADD8-FB29-4B2F-8F51-1D5E515B4118}" srcOrd="0" destOrd="0" presId="urn:microsoft.com/office/officeart/2008/layout/VerticalCurvedList"/>
    <dgm:cxn modelId="{F627A496-789C-4828-B0C1-A60932D625E9}" type="presOf" srcId="{62634074-3C1C-4919-8A45-82964F83B71A}" destId="{79190E0E-718D-47D8-B4EC-7619454A46A4}" srcOrd="0" destOrd="0" presId="urn:microsoft.com/office/officeart/2008/layout/VerticalCurvedList"/>
    <dgm:cxn modelId="{8653EF3D-57F2-4050-A0A5-D65D03FA725C}" type="presParOf" srcId="{E9C52511-3EBD-45D1-847A-9A0CD7171692}" destId="{7CFF1585-48E4-4A60-8C52-6B3A26CBB337}" srcOrd="0" destOrd="0" presId="urn:microsoft.com/office/officeart/2008/layout/VerticalCurvedList"/>
    <dgm:cxn modelId="{19676061-4EB5-471F-9CAF-3212618F41EC}" type="presParOf" srcId="{7CFF1585-48E4-4A60-8C52-6B3A26CBB337}" destId="{17D15327-D372-4491-8091-3088F9CA7419}" srcOrd="0" destOrd="0" presId="urn:microsoft.com/office/officeart/2008/layout/VerticalCurvedList"/>
    <dgm:cxn modelId="{0D871AB8-DCD1-4F28-8F6A-EA9A274EA7B2}" type="presParOf" srcId="{17D15327-D372-4491-8091-3088F9CA7419}" destId="{5CA0296F-22E5-4A96-B2E3-5909773D4139}" srcOrd="0" destOrd="0" presId="urn:microsoft.com/office/officeart/2008/layout/VerticalCurvedList"/>
    <dgm:cxn modelId="{0D35BC11-746D-44FA-AE91-A3D4FC6A83B2}" type="presParOf" srcId="{17D15327-D372-4491-8091-3088F9CA7419}" destId="{BD576672-195C-455E-9ED2-CA13AC8256CF}" srcOrd="1" destOrd="0" presId="urn:microsoft.com/office/officeart/2008/layout/VerticalCurvedList"/>
    <dgm:cxn modelId="{C3CD01F7-5F05-43C8-BAAE-7A07D0F322DE}" type="presParOf" srcId="{17D15327-D372-4491-8091-3088F9CA7419}" destId="{E7C8DA82-BDB0-4F4E-9DA1-6977424DEA24}" srcOrd="2" destOrd="0" presId="urn:microsoft.com/office/officeart/2008/layout/VerticalCurvedList"/>
    <dgm:cxn modelId="{1542463B-6FAC-4828-9BD8-8242FF1897FB}" type="presParOf" srcId="{17D15327-D372-4491-8091-3088F9CA7419}" destId="{9B6E4523-9902-4378-A457-7A63A4B64452}" srcOrd="3" destOrd="0" presId="urn:microsoft.com/office/officeart/2008/layout/VerticalCurvedList"/>
    <dgm:cxn modelId="{9007B9F9-ADDF-4B19-B16A-8C13787549BF}" type="presParOf" srcId="{7CFF1585-48E4-4A60-8C52-6B3A26CBB337}" destId="{DD973A6B-9EEC-46AE-BC9E-83A7D89AC966}" srcOrd="1" destOrd="0" presId="urn:microsoft.com/office/officeart/2008/layout/VerticalCurvedList"/>
    <dgm:cxn modelId="{290D705D-7231-479E-90FF-37B51C4F306B}" type="presParOf" srcId="{7CFF1585-48E4-4A60-8C52-6B3A26CBB337}" destId="{5AB4ADD3-31D4-4690-BC26-D8293D232931}" srcOrd="2" destOrd="0" presId="urn:microsoft.com/office/officeart/2008/layout/VerticalCurvedList"/>
    <dgm:cxn modelId="{548E3DB3-8A66-4FEB-89AE-AC0AAFAEA3E9}" type="presParOf" srcId="{5AB4ADD3-31D4-4690-BC26-D8293D232931}" destId="{01CF14E4-171F-418F-8C4E-6C4407F90A54}" srcOrd="0" destOrd="0" presId="urn:microsoft.com/office/officeart/2008/layout/VerticalCurvedList"/>
    <dgm:cxn modelId="{D81CBC74-BF50-4C4C-92C3-B62344A8D24C}" type="presParOf" srcId="{7CFF1585-48E4-4A60-8C52-6B3A26CBB337}" destId="{8D1EAAF1-9536-4943-BB5F-B42E66B532C9}" srcOrd="3" destOrd="0" presId="urn:microsoft.com/office/officeart/2008/layout/VerticalCurvedList"/>
    <dgm:cxn modelId="{77D19F8A-B8CF-4550-AF86-2EA81A818EF7}" type="presParOf" srcId="{7CFF1585-48E4-4A60-8C52-6B3A26CBB337}" destId="{092AD700-0C8C-4E68-A7FD-2CD159E467F0}" srcOrd="4" destOrd="0" presId="urn:microsoft.com/office/officeart/2008/layout/VerticalCurvedList"/>
    <dgm:cxn modelId="{7B71982B-7734-4DB2-833E-EB3A5D080EA7}" type="presParOf" srcId="{092AD700-0C8C-4E68-A7FD-2CD159E467F0}" destId="{71A5244C-42C0-4F88-9B83-5801A1BBB047}" srcOrd="0" destOrd="0" presId="urn:microsoft.com/office/officeart/2008/layout/VerticalCurvedList"/>
    <dgm:cxn modelId="{0FD594D8-AA3A-43A0-88AC-A2590D053387}" type="presParOf" srcId="{7CFF1585-48E4-4A60-8C52-6B3A26CBB337}" destId="{E34DADD8-FB29-4B2F-8F51-1D5E515B4118}" srcOrd="5" destOrd="0" presId="urn:microsoft.com/office/officeart/2008/layout/VerticalCurvedList"/>
    <dgm:cxn modelId="{49FE2B6C-2DDC-4747-89A7-8927D91ECDFA}" type="presParOf" srcId="{7CFF1585-48E4-4A60-8C52-6B3A26CBB337}" destId="{0FA4D70D-4D9D-4F6E-912E-4DDDE0824F92}" srcOrd="6" destOrd="0" presId="urn:microsoft.com/office/officeart/2008/layout/VerticalCurvedList"/>
    <dgm:cxn modelId="{3BA11E7F-F9F1-49F7-9336-3B5CA46DBE9B}" type="presParOf" srcId="{0FA4D70D-4D9D-4F6E-912E-4DDDE0824F92}" destId="{1ABA4C94-4238-406C-8D4F-247F264CF018}" srcOrd="0" destOrd="0" presId="urn:microsoft.com/office/officeart/2008/layout/VerticalCurvedList"/>
    <dgm:cxn modelId="{C84BD19A-5737-45CD-A7CF-30458ECCF3E0}" type="presParOf" srcId="{7CFF1585-48E4-4A60-8C52-6B3A26CBB337}" destId="{79190E0E-718D-47D8-B4EC-7619454A46A4}" srcOrd="7" destOrd="0" presId="urn:microsoft.com/office/officeart/2008/layout/VerticalCurvedList"/>
    <dgm:cxn modelId="{31920072-8CE4-4A09-8BE3-E218C5CE6DF0}" type="presParOf" srcId="{7CFF1585-48E4-4A60-8C52-6B3A26CBB337}" destId="{2E95375B-7C92-4E7D-B712-E73270DC49E2}" srcOrd="8" destOrd="0" presId="urn:microsoft.com/office/officeart/2008/layout/VerticalCurvedList"/>
    <dgm:cxn modelId="{711708E3-EBDD-494A-8461-441003F0C0A0}" type="presParOf" srcId="{2E95375B-7C92-4E7D-B712-E73270DC49E2}" destId="{7467A853-5318-4978-AF31-DC28F70C11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81915-77B2-4F27-A9D5-E66764556C1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s-PE"/>
        </a:p>
      </dgm:t>
    </dgm:pt>
    <dgm:pt modelId="{02344D88-F912-4486-8A08-69E32D9491BD}">
      <dgm:prSet phldrT="[Texto]"/>
      <dgm:spPr/>
      <dgm:t>
        <a:bodyPr/>
        <a:lstStyle/>
        <a:p>
          <a:r>
            <a:rPr lang="es-ES" dirty="0">
              <a:solidFill>
                <a:schemeClr val="tx1"/>
              </a:solidFill>
            </a:rPr>
            <a:t>PROPÓSITO</a:t>
          </a:r>
          <a:endParaRPr lang="es-PE" dirty="0">
            <a:solidFill>
              <a:schemeClr val="tx1"/>
            </a:solidFill>
          </a:endParaRPr>
        </a:p>
      </dgm:t>
    </dgm:pt>
    <dgm:pt modelId="{DD871D83-6E28-4545-AC88-5603D6C4DA2E}" type="parTrans" cxnId="{907FDE2C-E340-4A60-A86D-640CB9D7808C}">
      <dgm:prSet/>
      <dgm:spPr/>
      <dgm:t>
        <a:bodyPr/>
        <a:lstStyle/>
        <a:p>
          <a:endParaRPr lang="es-PE">
            <a:solidFill>
              <a:schemeClr val="tx1"/>
            </a:solidFill>
          </a:endParaRPr>
        </a:p>
      </dgm:t>
    </dgm:pt>
    <dgm:pt modelId="{ACAE8DC5-729F-492B-97EC-A4B7175820E3}" type="sibTrans" cxnId="{907FDE2C-E340-4A60-A86D-640CB9D7808C}">
      <dgm:prSet/>
      <dgm:spPr/>
      <dgm:t>
        <a:bodyPr/>
        <a:lstStyle/>
        <a:p>
          <a:endParaRPr lang="es-PE">
            <a:solidFill>
              <a:schemeClr val="tx1"/>
            </a:solidFill>
          </a:endParaRPr>
        </a:p>
      </dgm:t>
    </dgm:pt>
    <dgm:pt modelId="{B3AF4DBA-496B-4E90-B9D9-7EAF7EF658A9}">
      <dgm:prSet phldrT="[Texto]"/>
      <dgm:spPr/>
      <dgm:t>
        <a:bodyPr/>
        <a:lstStyle/>
        <a:p>
          <a:pPr>
            <a:buFont typeface="Wingdings" panose="05000000000000000000" pitchFamily="2" charset="2"/>
            <a:buChar char="v"/>
          </a:pPr>
          <a:r>
            <a:rPr lang="es-PE" dirty="0">
              <a:solidFill>
                <a:schemeClr val="tx1"/>
              </a:solidFill>
            </a:rPr>
            <a:t>Visita al aula</a:t>
          </a:r>
        </a:p>
      </dgm:t>
    </dgm:pt>
    <dgm:pt modelId="{63E8C71F-09D1-49E2-8825-FA2F0CCE2E2B}" type="parTrans" cxnId="{408AD06D-4678-404E-8937-B4BF2B612B93}">
      <dgm:prSet/>
      <dgm:spPr/>
      <dgm:t>
        <a:bodyPr/>
        <a:lstStyle/>
        <a:p>
          <a:endParaRPr lang="es-PE">
            <a:solidFill>
              <a:schemeClr val="tx1"/>
            </a:solidFill>
          </a:endParaRPr>
        </a:p>
      </dgm:t>
    </dgm:pt>
    <dgm:pt modelId="{2052A58C-BD9D-42EE-9AB4-DE841DB34CF1}" type="sibTrans" cxnId="{408AD06D-4678-404E-8937-B4BF2B612B93}">
      <dgm:prSet/>
      <dgm:spPr/>
      <dgm:t>
        <a:bodyPr/>
        <a:lstStyle/>
        <a:p>
          <a:endParaRPr lang="es-PE">
            <a:solidFill>
              <a:schemeClr val="tx1"/>
            </a:solidFill>
          </a:endParaRPr>
        </a:p>
      </dgm:t>
    </dgm:pt>
    <dgm:pt modelId="{CF2EAF79-58B9-4862-9AE5-EF4F6AAA86CE}">
      <dgm:prSet phldrT="[Texto]"/>
      <dgm:spPr/>
      <dgm:t>
        <a:bodyPr/>
        <a:lstStyle/>
        <a:p>
          <a:pPr>
            <a:buFont typeface="Wingdings" panose="05000000000000000000" pitchFamily="2" charset="2"/>
            <a:buChar char="v"/>
          </a:pPr>
          <a:r>
            <a:rPr lang="es-ES" dirty="0">
              <a:solidFill>
                <a:schemeClr val="tx1"/>
              </a:solidFill>
            </a:rPr>
            <a:t>RTC</a:t>
          </a:r>
          <a:endParaRPr lang="es-PE" dirty="0">
            <a:solidFill>
              <a:schemeClr val="tx1"/>
            </a:solidFill>
          </a:endParaRPr>
        </a:p>
      </dgm:t>
    </dgm:pt>
    <dgm:pt modelId="{BA2C1A6A-93B3-485B-87E0-DE463199B8F9}" type="parTrans" cxnId="{4EB6B0AF-C490-4ACE-AA3E-AAC7B196CFA1}">
      <dgm:prSet/>
      <dgm:spPr/>
      <dgm:t>
        <a:bodyPr/>
        <a:lstStyle/>
        <a:p>
          <a:endParaRPr lang="es-PE">
            <a:solidFill>
              <a:schemeClr val="tx1"/>
            </a:solidFill>
          </a:endParaRPr>
        </a:p>
      </dgm:t>
    </dgm:pt>
    <dgm:pt modelId="{202F4735-4519-444E-A6FD-D625383807DC}" type="sibTrans" cxnId="{4EB6B0AF-C490-4ACE-AA3E-AAC7B196CFA1}">
      <dgm:prSet/>
      <dgm:spPr/>
      <dgm:t>
        <a:bodyPr/>
        <a:lstStyle/>
        <a:p>
          <a:endParaRPr lang="es-PE">
            <a:solidFill>
              <a:schemeClr val="tx1"/>
            </a:solidFill>
          </a:endParaRPr>
        </a:p>
      </dgm:t>
    </dgm:pt>
    <dgm:pt modelId="{1A27BD32-E0FB-4613-BC72-80600AEC94FA}">
      <dgm:prSet phldrT="[Texto]"/>
      <dgm:spPr/>
      <dgm:t>
        <a:bodyPr/>
        <a:lstStyle/>
        <a:p>
          <a:r>
            <a:rPr lang="es-ES" dirty="0">
              <a:solidFill>
                <a:schemeClr val="tx1"/>
              </a:solidFill>
            </a:rPr>
            <a:t>INSTRUMENTOS</a:t>
          </a:r>
          <a:endParaRPr lang="es-PE" dirty="0">
            <a:solidFill>
              <a:schemeClr val="tx1"/>
            </a:solidFill>
          </a:endParaRPr>
        </a:p>
      </dgm:t>
    </dgm:pt>
    <dgm:pt modelId="{DE6965FD-792C-475F-BD38-34FB1FAD45EA}" type="parTrans" cxnId="{3682CB5E-319A-4EA1-AD55-2DAEC290B3BE}">
      <dgm:prSet/>
      <dgm:spPr/>
      <dgm:t>
        <a:bodyPr/>
        <a:lstStyle/>
        <a:p>
          <a:endParaRPr lang="es-PE">
            <a:solidFill>
              <a:schemeClr val="tx1"/>
            </a:solidFill>
          </a:endParaRPr>
        </a:p>
      </dgm:t>
    </dgm:pt>
    <dgm:pt modelId="{C073EE94-4ADD-4432-937A-03E59AB87FB0}" type="sibTrans" cxnId="{3682CB5E-319A-4EA1-AD55-2DAEC290B3BE}">
      <dgm:prSet/>
      <dgm:spPr/>
      <dgm:t>
        <a:bodyPr/>
        <a:lstStyle/>
        <a:p>
          <a:endParaRPr lang="es-PE">
            <a:solidFill>
              <a:schemeClr val="tx1"/>
            </a:solidFill>
          </a:endParaRPr>
        </a:p>
      </dgm:t>
    </dgm:pt>
    <dgm:pt modelId="{ED98B8D7-27F7-460D-9388-D9217CD7FBA2}">
      <dgm:prSet phldrT="[Texto]"/>
      <dgm:spPr/>
      <dgm:t>
        <a:bodyPr/>
        <a:lstStyle/>
        <a:p>
          <a:r>
            <a:rPr lang="es-ES" dirty="0">
              <a:solidFill>
                <a:schemeClr val="tx1"/>
              </a:solidFill>
            </a:rPr>
            <a:t>FICHA DE MONITOREO</a:t>
          </a:r>
          <a:endParaRPr lang="es-PE" dirty="0">
            <a:solidFill>
              <a:schemeClr val="tx1"/>
            </a:solidFill>
          </a:endParaRPr>
        </a:p>
      </dgm:t>
    </dgm:pt>
    <dgm:pt modelId="{501FAFA2-3A79-4B94-8175-6E909FFE1C3D}" type="parTrans" cxnId="{652FAD6D-5403-46C2-8128-855F062C111A}">
      <dgm:prSet/>
      <dgm:spPr/>
      <dgm:t>
        <a:bodyPr/>
        <a:lstStyle/>
        <a:p>
          <a:endParaRPr lang="es-PE">
            <a:solidFill>
              <a:schemeClr val="tx1"/>
            </a:solidFill>
          </a:endParaRPr>
        </a:p>
      </dgm:t>
    </dgm:pt>
    <dgm:pt modelId="{1C86C5B0-B532-4C12-A471-26E7DD7DF005}" type="sibTrans" cxnId="{652FAD6D-5403-46C2-8128-855F062C111A}">
      <dgm:prSet/>
      <dgm:spPr/>
      <dgm:t>
        <a:bodyPr/>
        <a:lstStyle/>
        <a:p>
          <a:endParaRPr lang="es-PE">
            <a:solidFill>
              <a:schemeClr val="tx1"/>
            </a:solidFill>
          </a:endParaRPr>
        </a:p>
      </dgm:t>
    </dgm:pt>
    <dgm:pt modelId="{0BA6C780-F17E-4F8D-A1A1-10D94B4EB178}">
      <dgm:prSet phldrT="[Texto]"/>
      <dgm:spPr/>
      <dgm:t>
        <a:bodyPr/>
        <a:lstStyle/>
        <a:p>
          <a:r>
            <a:rPr lang="es-ES" dirty="0">
              <a:solidFill>
                <a:schemeClr val="tx1"/>
              </a:solidFill>
            </a:rPr>
            <a:t>ESTRATEGIAS</a:t>
          </a:r>
          <a:endParaRPr lang="es-PE" dirty="0">
            <a:solidFill>
              <a:schemeClr val="tx1"/>
            </a:solidFill>
          </a:endParaRPr>
        </a:p>
      </dgm:t>
    </dgm:pt>
    <dgm:pt modelId="{23B6C80B-4C58-4DFE-8C75-EDA2EF53556E}" type="parTrans" cxnId="{15088610-3C68-429C-8C4E-68DCFC2AC285}">
      <dgm:prSet/>
      <dgm:spPr/>
      <dgm:t>
        <a:bodyPr/>
        <a:lstStyle/>
        <a:p>
          <a:endParaRPr lang="es-PE">
            <a:solidFill>
              <a:schemeClr val="tx1"/>
            </a:solidFill>
          </a:endParaRPr>
        </a:p>
      </dgm:t>
    </dgm:pt>
    <dgm:pt modelId="{19345E6E-1C89-455F-A471-DC3F42009E80}" type="sibTrans" cxnId="{15088610-3C68-429C-8C4E-68DCFC2AC285}">
      <dgm:prSet/>
      <dgm:spPr/>
      <dgm:t>
        <a:bodyPr/>
        <a:lstStyle/>
        <a:p>
          <a:endParaRPr lang="es-PE">
            <a:solidFill>
              <a:schemeClr val="tx1"/>
            </a:solidFill>
          </a:endParaRPr>
        </a:p>
      </dgm:t>
    </dgm:pt>
    <dgm:pt modelId="{1099A8CD-A2C8-4938-B99A-003055331FDA}">
      <dgm:prSet phldrT="[Texto]"/>
      <dgm:spPr/>
      <dgm:t>
        <a:bodyPr/>
        <a:lstStyle/>
        <a:p>
          <a:pPr>
            <a:buFont typeface="Wingdings" panose="05000000000000000000" pitchFamily="2" charset="2"/>
            <a:buChar char="v"/>
          </a:pPr>
          <a:r>
            <a:rPr lang="es-ES" dirty="0" err="1">
              <a:solidFill>
                <a:schemeClr val="tx1"/>
              </a:solidFill>
            </a:rPr>
            <a:t>Pasantias</a:t>
          </a:r>
          <a:endParaRPr lang="es-PE" dirty="0">
            <a:solidFill>
              <a:schemeClr val="tx1"/>
            </a:solidFill>
          </a:endParaRPr>
        </a:p>
      </dgm:t>
    </dgm:pt>
    <dgm:pt modelId="{E519D2F3-3F5F-40F1-A242-83DF5CE3A97F}" type="parTrans" cxnId="{1F20E187-14AF-4FAA-9E75-A46DABBF092B}">
      <dgm:prSet/>
      <dgm:spPr/>
      <dgm:t>
        <a:bodyPr/>
        <a:lstStyle/>
        <a:p>
          <a:endParaRPr lang="es-PE">
            <a:solidFill>
              <a:schemeClr val="tx1"/>
            </a:solidFill>
          </a:endParaRPr>
        </a:p>
      </dgm:t>
    </dgm:pt>
    <dgm:pt modelId="{342C1887-C598-45B8-A7FB-C397AE9327E2}" type="sibTrans" cxnId="{1F20E187-14AF-4FAA-9E75-A46DABBF092B}">
      <dgm:prSet/>
      <dgm:spPr/>
      <dgm:t>
        <a:bodyPr/>
        <a:lstStyle/>
        <a:p>
          <a:endParaRPr lang="es-PE">
            <a:solidFill>
              <a:schemeClr val="tx1"/>
            </a:solidFill>
          </a:endParaRPr>
        </a:p>
      </dgm:t>
    </dgm:pt>
    <dgm:pt modelId="{15FEFE95-D6D3-40A1-B279-CAE0A956ADCD}">
      <dgm:prSet phldrT="[Texto]"/>
      <dgm:spPr/>
      <dgm:t>
        <a:bodyPr/>
        <a:lstStyle/>
        <a:p>
          <a:pPr>
            <a:buFont typeface="Wingdings" panose="05000000000000000000" pitchFamily="2" charset="2"/>
            <a:buChar char="v"/>
          </a:pPr>
          <a:r>
            <a:rPr lang="es-ES" dirty="0">
              <a:solidFill>
                <a:schemeClr val="tx1"/>
              </a:solidFill>
            </a:rPr>
            <a:t>Talleres</a:t>
          </a:r>
          <a:endParaRPr lang="es-PE" dirty="0">
            <a:solidFill>
              <a:schemeClr val="tx1"/>
            </a:solidFill>
          </a:endParaRPr>
        </a:p>
      </dgm:t>
    </dgm:pt>
    <dgm:pt modelId="{26B8C83E-9322-44D1-840F-82A58B912668}" type="parTrans" cxnId="{7E23A34B-50AD-4612-949E-486475555A15}">
      <dgm:prSet/>
      <dgm:spPr/>
      <dgm:t>
        <a:bodyPr/>
        <a:lstStyle/>
        <a:p>
          <a:endParaRPr lang="es-PE"/>
        </a:p>
      </dgm:t>
    </dgm:pt>
    <dgm:pt modelId="{A2BB96E4-708D-4C13-9FAC-DD665411987B}" type="sibTrans" cxnId="{7E23A34B-50AD-4612-949E-486475555A15}">
      <dgm:prSet/>
      <dgm:spPr/>
      <dgm:t>
        <a:bodyPr/>
        <a:lstStyle/>
        <a:p>
          <a:endParaRPr lang="es-PE"/>
        </a:p>
      </dgm:t>
    </dgm:pt>
    <dgm:pt modelId="{373428E2-07A8-4FF4-A91C-1F0965599D79}">
      <dgm:prSet phldrT="[Texto]"/>
      <dgm:spPr/>
      <dgm:t>
        <a:bodyPr/>
        <a:lstStyle/>
        <a:p>
          <a:pPr>
            <a:buFont typeface="Wingdings" panose="05000000000000000000" pitchFamily="2" charset="2"/>
            <a:buChar char="v"/>
          </a:pPr>
          <a:endParaRPr lang="es-PE" dirty="0">
            <a:solidFill>
              <a:schemeClr val="tx1"/>
            </a:solidFill>
          </a:endParaRPr>
        </a:p>
      </dgm:t>
    </dgm:pt>
    <dgm:pt modelId="{BA120456-3046-48B3-B778-F535713B75B4}" type="parTrans" cxnId="{B5BD91B0-E640-4251-A25F-73266FDDFFB7}">
      <dgm:prSet/>
      <dgm:spPr/>
      <dgm:t>
        <a:bodyPr/>
        <a:lstStyle/>
        <a:p>
          <a:endParaRPr lang="es-PE"/>
        </a:p>
      </dgm:t>
    </dgm:pt>
    <dgm:pt modelId="{EF7033B0-341D-42DD-B302-BA2D69706B36}" type="sibTrans" cxnId="{B5BD91B0-E640-4251-A25F-73266FDDFFB7}">
      <dgm:prSet/>
      <dgm:spPr/>
      <dgm:t>
        <a:bodyPr/>
        <a:lstStyle/>
        <a:p>
          <a:endParaRPr lang="es-PE"/>
        </a:p>
      </dgm:t>
    </dgm:pt>
    <dgm:pt modelId="{54D8CF82-2C6E-47E7-99CB-ABC188F6888B}">
      <dgm:prSet phldrT="[Texto]"/>
      <dgm:spPr/>
      <dgm:t>
        <a:bodyPr/>
        <a:lstStyle/>
        <a:p>
          <a:r>
            <a:rPr lang="es-ES" dirty="0">
              <a:solidFill>
                <a:schemeClr val="tx1"/>
              </a:solidFill>
            </a:rPr>
            <a:t>Cuaderno de campo</a:t>
          </a:r>
          <a:endParaRPr lang="es-PE" dirty="0">
            <a:solidFill>
              <a:schemeClr val="tx1"/>
            </a:solidFill>
          </a:endParaRPr>
        </a:p>
      </dgm:t>
    </dgm:pt>
    <dgm:pt modelId="{926E0DAB-C972-465D-B55B-DC83F2850459}" type="parTrans" cxnId="{03E7A74A-53A6-499B-AC27-8E5F665BF9A3}">
      <dgm:prSet/>
      <dgm:spPr/>
      <dgm:t>
        <a:bodyPr/>
        <a:lstStyle/>
        <a:p>
          <a:endParaRPr lang="es-PE"/>
        </a:p>
      </dgm:t>
    </dgm:pt>
    <dgm:pt modelId="{E49FAA27-3080-4367-9365-09E8DBF57BC2}" type="sibTrans" cxnId="{03E7A74A-53A6-499B-AC27-8E5F665BF9A3}">
      <dgm:prSet/>
      <dgm:spPr/>
      <dgm:t>
        <a:bodyPr/>
        <a:lstStyle/>
        <a:p>
          <a:endParaRPr lang="es-PE"/>
        </a:p>
      </dgm:t>
    </dgm:pt>
    <dgm:pt modelId="{CADBABCB-EAB7-4B98-8471-4A97EDB86472}" type="pres">
      <dgm:prSet presAssocID="{5DB81915-77B2-4F27-A9D5-E66764556C13}" presName="diagram" presStyleCnt="0">
        <dgm:presLayoutVars>
          <dgm:chPref val="1"/>
          <dgm:dir/>
          <dgm:animOne val="branch"/>
          <dgm:animLvl val="lvl"/>
          <dgm:resizeHandles/>
        </dgm:presLayoutVars>
      </dgm:prSet>
      <dgm:spPr/>
    </dgm:pt>
    <dgm:pt modelId="{661C6179-CE39-45CA-B3E4-ADAC226A87C1}" type="pres">
      <dgm:prSet presAssocID="{02344D88-F912-4486-8A08-69E32D9491BD}" presName="root" presStyleCnt="0"/>
      <dgm:spPr/>
    </dgm:pt>
    <dgm:pt modelId="{93083BC7-839D-494F-A609-5D02534FA2DB}" type="pres">
      <dgm:prSet presAssocID="{02344D88-F912-4486-8A08-69E32D9491BD}" presName="rootComposite" presStyleCnt="0"/>
      <dgm:spPr/>
    </dgm:pt>
    <dgm:pt modelId="{70FF2C55-7771-4D43-AC8F-457AE4221D4C}" type="pres">
      <dgm:prSet presAssocID="{02344D88-F912-4486-8A08-69E32D9491BD}" presName="rootText" presStyleLbl="node1" presStyleIdx="0" presStyleCnt="3" custScaleX="186429"/>
      <dgm:spPr/>
    </dgm:pt>
    <dgm:pt modelId="{848F3DBC-799D-4970-8678-E0DD9A79EA19}" type="pres">
      <dgm:prSet presAssocID="{02344D88-F912-4486-8A08-69E32D9491BD}" presName="rootConnector" presStyleLbl="node1" presStyleIdx="0" presStyleCnt="3"/>
      <dgm:spPr/>
    </dgm:pt>
    <dgm:pt modelId="{8D6B534D-4EAD-4F2C-9D14-F501505B8CC1}" type="pres">
      <dgm:prSet presAssocID="{02344D88-F912-4486-8A08-69E32D9491BD}" presName="childShape" presStyleCnt="0"/>
      <dgm:spPr/>
    </dgm:pt>
    <dgm:pt modelId="{B7DCBA44-68C5-462B-938E-1200598FDF94}" type="pres">
      <dgm:prSet presAssocID="{0BA6C780-F17E-4F8D-A1A1-10D94B4EB178}" presName="root" presStyleCnt="0"/>
      <dgm:spPr/>
    </dgm:pt>
    <dgm:pt modelId="{5D760065-BDE3-445E-BDB7-3CFF59F60070}" type="pres">
      <dgm:prSet presAssocID="{0BA6C780-F17E-4F8D-A1A1-10D94B4EB178}" presName="rootComposite" presStyleCnt="0"/>
      <dgm:spPr/>
    </dgm:pt>
    <dgm:pt modelId="{DCDD40C4-BFD6-46E7-B4D0-D3F789BBB381}" type="pres">
      <dgm:prSet presAssocID="{0BA6C780-F17E-4F8D-A1A1-10D94B4EB178}" presName="rootText" presStyleLbl="node1" presStyleIdx="1" presStyleCnt="3" custScaleX="186429"/>
      <dgm:spPr/>
    </dgm:pt>
    <dgm:pt modelId="{13AD7E48-FA6D-4D0E-801D-5A12235BF493}" type="pres">
      <dgm:prSet presAssocID="{0BA6C780-F17E-4F8D-A1A1-10D94B4EB178}" presName="rootConnector" presStyleLbl="node1" presStyleIdx="1" presStyleCnt="3"/>
      <dgm:spPr/>
    </dgm:pt>
    <dgm:pt modelId="{7DC1A98B-58C3-4C67-A015-8ECDF0AE04D0}" type="pres">
      <dgm:prSet presAssocID="{0BA6C780-F17E-4F8D-A1A1-10D94B4EB178}" presName="childShape" presStyleCnt="0"/>
      <dgm:spPr/>
    </dgm:pt>
    <dgm:pt modelId="{703DD465-F01E-43F1-A8D0-8B05FA490DFD}" type="pres">
      <dgm:prSet presAssocID="{63E8C71F-09D1-49E2-8825-FA2F0CCE2E2B}" presName="Name13" presStyleLbl="parChTrans1D2" presStyleIdx="0" presStyleCnt="7"/>
      <dgm:spPr/>
    </dgm:pt>
    <dgm:pt modelId="{3446E656-B43E-4476-BE7B-562A5A2F6504}" type="pres">
      <dgm:prSet presAssocID="{B3AF4DBA-496B-4E90-B9D9-7EAF7EF658A9}" presName="childText" presStyleLbl="bgAcc1" presStyleIdx="0" presStyleCnt="7">
        <dgm:presLayoutVars>
          <dgm:bulletEnabled val="1"/>
        </dgm:presLayoutVars>
      </dgm:prSet>
      <dgm:spPr/>
    </dgm:pt>
    <dgm:pt modelId="{F57D41B5-531D-4BC0-AB3F-D9C30A0A1236}" type="pres">
      <dgm:prSet presAssocID="{BA2C1A6A-93B3-485B-87E0-DE463199B8F9}" presName="Name13" presStyleLbl="parChTrans1D2" presStyleIdx="1" presStyleCnt="7"/>
      <dgm:spPr/>
    </dgm:pt>
    <dgm:pt modelId="{B08A1E92-0447-4B1B-81B8-D9AFFA419085}" type="pres">
      <dgm:prSet presAssocID="{CF2EAF79-58B9-4862-9AE5-EF4F6AAA86CE}" presName="childText" presStyleLbl="bgAcc1" presStyleIdx="1" presStyleCnt="7">
        <dgm:presLayoutVars>
          <dgm:bulletEnabled val="1"/>
        </dgm:presLayoutVars>
      </dgm:prSet>
      <dgm:spPr/>
    </dgm:pt>
    <dgm:pt modelId="{A6502991-9839-49A4-AC75-8A79D02F9899}" type="pres">
      <dgm:prSet presAssocID="{E519D2F3-3F5F-40F1-A242-83DF5CE3A97F}" presName="Name13" presStyleLbl="parChTrans1D2" presStyleIdx="2" presStyleCnt="7"/>
      <dgm:spPr/>
    </dgm:pt>
    <dgm:pt modelId="{1307E97F-36A5-4622-911F-D1D9A014706C}" type="pres">
      <dgm:prSet presAssocID="{1099A8CD-A2C8-4938-B99A-003055331FDA}" presName="childText" presStyleLbl="bgAcc1" presStyleIdx="2" presStyleCnt="7">
        <dgm:presLayoutVars>
          <dgm:bulletEnabled val="1"/>
        </dgm:presLayoutVars>
      </dgm:prSet>
      <dgm:spPr/>
    </dgm:pt>
    <dgm:pt modelId="{DB362CA7-4E3F-4AA6-9B9F-5DC140C3954D}" type="pres">
      <dgm:prSet presAssocID="{26B8C83E-9322-44D1-840F-82A58B912668}" presName="Name13" presStyleLbl="parChTrans1D2" presStyleIdx="3" presStyleCnt="7"/>
      <dgm:spPr/>
    </dgm:pt>
    <dgm:pt modelId="{84C577C5-67B1-48D4-BE18-4AF0F24DD81C}" type="pres">
      <dgm:prSet presAssocID="{15FEFE95-D6D3-40A1-B279-CAE0A956ADCD}" presName="childText" presStyleLbl="bgAcc1" presStyleIdx="3" presStyleCnt="7">
        <dgm:presLayoutVars>
          <dgm:bulletEnabled val="1"/>
        </dgm:presLayoutVars>
      </dgm:prSet>
      <dgm:spPr/>
    </dgm:pt>
    <dgm:pt modelId="{6F2BDF1A-9EB1-43AC-81AA-7AD1CF71C0E6}" type="pres">
      <dgm:prSet presAssocID="{BA120456-3046-48B3-B778-F535713B75B4}" presName="Name13" presStyleLbl="parChTrans1D2" presStyleIdx="4" presStyleCnt="7"/>
      <dgm:spPr/>
    </dgm:pt>
    <dgm:pt modelId="{216A5C4B-8260-4DA6-A3D9-559ACD7FA7F6}" type="pres">
      <dgm:prSet presAssocID="{373428E2-07A8-4FF4-A91C-1F0965599D79}" presName="childText" presStyleLbl="bgAcc1" presStyleIdx="4" presStyleCnt="7">
        <dgm:presLayoutVars>
          <dgm:bulletEnabled val="1"/>
        </dgm:presLayoutVars>
      </dgm:prSet>
      <dgm:spPr/>
    </dgm:pt>
    <dgm:pt modelId="{92456E6E-A24B-4644-9CBB-0F41C2A51BE3}" type="pres">
      <dgm:prSet presAssocID="{1A27BD32-E0FB-4613-BC72-80600AEC94FA}" presName="root" presStyleCnt="0"/>
      <dgm:spPr/>
    </dgm:pt>
    <dgm:pt modelId="{F37A323F-04EE-4BA9-918C-60CAACAB24F9}" type="pres">
      <dgm:prSet presAssocID="{1A27BD32-E0FB-4613-BC72-80600AEC94FA}" presName="rootComposite" presStyleCnt="0"/>
      <dgm:spPr/>
    </dgm:pt>
    <dgm:pt modelId="{A8E758F8-DF71-4F8D-931B-3E38A3A7B5F8}" type="pres">
      <dgm:prSet presAssocID="{1A27BD32-E0FB-4613-BC72-80600AEC94FA}" presName="rootText" presStyleLbl="node1" presStyleIdx="2" presStyleCnt="3" custScaleX="186429"/>
      <dgm:spPr/>
    </dgm:pt>
    <dgm:pt modelId="{25330BC4-9408-455E-9D3C-7841CE51268E}" type="pres">
      <dgm:prSet presAssocID="{1A27BD32-E0FB-4613-BC72-80600AEC94FA}" presName="rootConnector" presStyleLbl="node1" presStyleIdx="2" presStyleCnt="3"/>
      <dgm:spPr/>
    </dgm:pt>
    <dgm:pt modelId="{840EC828-2292-48DC-AF00-E326ED6B9986}" type="pres">
      <dgm:prSet presAssocID="{1A27BD32-E0FB-4613-BC72-80600AEC94FA}" presName="childShape" presStyleCnt="0"/>
      <dgm:spPr/>
    </dgm:pt>
    <dgm:pt modelId="{FBBD4ECE-99C0-42BF-B0A5-D5849EBFD166}" type="pres">
      <dgm:prSet presAssocID="{501FAFA2-3A79-4B94-8175-6E909FFE1C3D}" presName="Name13" presStyleLbl="parChTrans1D2" presStyleIdx="5" presStyleCnt="7"/>
      <dgm:spPr/>
    </dgm:pt>
    <dgm:pt modelId="{684C591B-C896-44A3-93E0-92CDCF64A0DE}" type="pres">
      <dgm:prSet presAssocID="{ED98B8D7-27F7-460D-9388-D9217CD7FBA2}" presName="childText" presStyleLbl="bgAcc1" presStyleIdx="5" presStyleCnt="7" custScaleX="146278">
        <dgm:presLayoutVars>
          <dgm:bulletEnabled val="1"/>
        </dgm:presLayoutVars>
      </dgm:prSet>
      <dgm:spPr/>
    </dgm:pt>
    <dgm:pt modelId="{5B9974B5-BDA6-45F5-BE0A-19FCDE99CDBF}" type="pres">
      <dgm:prSet presAssocID="{926E0DAB-C972-465D-B55B-DC83F2850459}" presName="Name13" presStyleLbl="parChTrans1D2" presStyleIdx="6" presStyleCnt="7"/>
      <dgm:spPr/>
    </dgm:pt>
    <dgm:pt modelId="{185970DA-83D9-4942-9D31-8966D3C849BF}" type="pres">
      <dgm:prSet presAssocID="{54D8CF82-2C6E-47E7-99CB-ABC188F6888B}" presName="childText" presStyleLbl="bgAcc1" presStyleIdx="6" presStyleCnt="7" custScaleX="151190">
        <dgm:presLayoutVars>
          <dgm:bulletEnabled val="1"/>
        </dgm:presLayoutVars>
      </dgm:prSet>
      <dgm:spPr/>
    </dgm:pt>
  </dgm:ptLst>
  <dgm:cxnLst>
    <dgm:cxn modelId="{83E56300-351F-47C4-850E-61B646348805}" type="presOf" srcId="{BA120456-3046-48B3-B778-F535713B75B4}" destId="{6F2BDF1A-9EB1-43AC-81AA-7AD1CF71C0E6}" srcOrd="0" destOrd="0" presId="urn:microsoft.com/office/officeart/2005/8/layout/hierarchy3"/>
    <dgm:cxn modelId="{15088610-3C68-429C-8C4E-68DCFC2AC285}" srcId="{5DB81915-77B2-4F27-A9D5-E66764556C13}" destId="{0BA6C780-F17E-4F8D-A1A1-10D94B4EB178}" srcOrd="1" destOrd="0" parTransId="{23B6C80B-4C58-4DFE-8C75-EDA2EF53556E}" sibTransId="{19345E6E-1C89-455F-A471-DC3F42009E80}"/>
    <dgm:cxn modelId="{FD942713-0974-4179-A0D4-F668982BBE16}" type="presOf" srcId="{02344D88-F912-4486-8A08-69E32D9491BD}" destId="{848F3DBC-799D-4970-8678-E0DD9A79EA19}" srcOrd="1" destOrd="0" presId="urn:microsoft.com/office/officeart/2005/8/layout/hierarchy3"/>
    <dgm:cxn modelId="{1BF24A16-E37A-4327-BD9B-148A77F6562F}" type="presOf" srcId="{1A27BD32-E0FB-4613-BC72-80600AEC94FA}" destId="{A8E758F8-DF71-4F8D-931B-3E38A3A7B5F8}" srcOrd="0" destOrd="0" presId="urn:microsoft.com/office/officeart/2005/8/layout/hierarchy3"/>
    <dgm:cxn modelId="{2306CB17-7CC1-4431-86A3-7B0171D4345E}" type="presOf" srcId="{E519D2F3-3F5F-40F1-A242-83DF5CE3A97F}" destId="{A6502991-9839-49A4-AC75-8A79D02F9899}" srcOrd="0" destOrd="0" presId="urn:microsoft.com/office/officeart/2005/8/layout/hierarchy3"/>
    <dgm:cxn modelId="{FEB2A61C-5C19-4DC1-B8A4-2E3E9C6DF772}" type="presOf" srcId="{1099A8CD-A2C8-4938-B99A-003055331FDA}" destId="{1307E97F-36A5-4622-911F-D1D9A014706C}" srcOrd="0" destOrd="0" presId="urn:microsoft.com/office/officeart/2005/8/layout/hierarchy3"/>
    <dgm:cxn modelId="{3CF8E625-F335-4B9C-B114-50DEEDB5E095}" type="presOf" srcId="{373428E2-07A8-4FF4-A91C-1F0965599D79}" destId="{216A5C4B-8260-4DA6-A3D9-559ACD7FA7F6}" srcOrd="0" destOrd="0" presId="urn:microsoft.com/office/officeart/2005/8/layout/hierarchy3"/>
    <dgm:cxn modelId="{907FDE2C-E340-4A60-A86D-640CB9D7808C}" srcId="{5DB81915-77B2-4F27-A9D5-E66764556C13}" destId="{02344D88-F912-4486-8A08-69E32D9491BD}" srcOrd="0" destOrd="0" parTransId="{DD871D83-6E28-4545-AC88-5603D6C4DA2E}" sibTransId="{ACAE8DC5-729F-492B-97EC-A4B7175820E3}"/>
    <dgm:cxn modelId="{1DA80C32-2039-440C-AF60-9950A23ED936}" type="presOf" srcId="{5DB81915-77B2-4F27-A9D5-E66764556C13}" destId="{CADBABCB-EAB7-4B98-8471-4A97EDB86472}" srcOrd="0" destOrd="0" presId="urn:microsoft.com/office/officeart/2005/8/layout/hierarchy3"/>
    <dgm:cxn modelId="{3682CB5E-319A-4EA1-AD55-2DAEC290B3BE}" srcId="{5DB81915-77B2-4F27-A9D5-E66764556C13}" destId="{1A27BD32-E0FB-4613-BC72-80600AEC94FA}" srcOrd="2" destOrd="0" parTransId="{DE6965FD-792C-475F-BD38-34FB1FAD45EA}" sibTransId="{C073EE94-4ADD-4432-937A-03E59AB87FB0}"/>
    <dgm:cxn modelId="{F03C9A63-D339-4A22-B764-FB6E82BDA706}" type="presOf" srcId="{BA2C1A6A-93B3-485B-87E0-DE463199B8F9}" destId="{F57D41B5-531D-4BC0-AB3F-D9C30A0A1236}" srcOrd="0" destOrd="0" presId="urn:microsoft.com/office/officeart/2005/8/layout/hierarchy3"/>
    <dgm:cxn modelId="{5E95CA47-4417-4FF6-93E6-4D8BEA94B469}" type="presOf" srcId="{B3AF4DBA-496B-4E90-B9D9-7EAF7EF658A9}" destId="{3446E656-B43E-4476-BE7B-562A5A2F6504}" srcOrd="0" destOrd="0" presId="urn:microsoft.com/office/officeart/2005/8/layout/hierarchy3"/>
    <dgm:cxn modelId="{2117A068-8697-4A1A-ACB7-D647835FE8D6}" type="presOf" srcId="{ED98B8D7-27F7-460D-9388-D9217CD7FBA2}" destId="{684C591B-C896-44A3-93E0-92CDCF64A0DE}" srcOrd="0" destOrd="0" presId="urn:microsoft.com/office/officeart/2005/8/layout/hierarchy3"/>
    <dgm:cxn modelId="{03E7A74A-53A6-499B-AC27-8E5F665BF9A3}" srcId="{1A27BD32-E0FB-4613-BC72-80600AEC94FA}" destId="{54D8CF82-2C6E-47E7-99CB-ABC188F6888B}" srcOrd="1" destOrd="0" parTransId="{926E0DAB-C972-465D-B55B-DC83F2850459}" sibTransId="{E49FAA27-3080-4367-9365-09E8DBF57BC2}"/>
    <dgm:cxn modelId="{7E23A34B-50AD-4612-949E-486475555A15}" srcId="{0BA6C780-F17E-4F8D-A1A1-10D94B4EB178}" destId="{15FEFE95-D6D3-40A1-B279-CAE0A956ADCD}" srcOrd="3" destOrd="0" parTransId="{26B8C83E-9322-44D1-840F-82A58B912668}" sibTransId="{A2BB96E4-708D-4C13-9FAC-DD665411987B}"/>
    <dgm:cxn modelId="{652FAD6D-5403-46C2-8128-855F062C111A}" srcId="{1A27BD32-E0FB-4613-BC72-80600AEC94FA}" destId="{ED98B8D7-27F7-460D-9388-D9217CD7FBA2}" srcOrd="0" destOrd="0" parTransId="{501FAFA2-3A79-4B94-8175-6E909FFE1C3D}" sibTransId="{1C86C5B0-B532-4C12-A471-26E7DD7DF005}"/>
    <dgm:cxn modelId="{408AD06D-4678-404E-8937-B4BF2B612B93}" srcId="{0BA6C780-F17E-4F8D-A1A1-10D94B4EB178}" destId="{B3AF4DBA-496B-4E90-B9D9-7EAF7EF658A9}" srcOrd="0" destOrd="0" parTransId="{63E8C71F-09D1-49E2-8825-FA2F0CCE2E2B}" sibTransId="{2052A58C-BD9D-42EE-9AB4-DE841DB34CF1}"/>
    <dgm:cxn modelId="{8868B86F-148E-411D-AE7D-2816F8805613}" type="presOf" srcId="{54D8CF82-2C6E-47E7-99CB-ABC188F6888B}" destId="{185970DA-83D9-4942-9D31-8966D3C849BF}" srcOrd="0" destOrd="0" presId="urn:microsoft.com/office/officeart/2005/8/layout/hierarchy3"/>
    <dgm:cxn modelId="{DD087174-BFD9-47D0-88C8-0C5A9151F5F2}" type="presOf" srcId="{02344D88-F912-4486-8A08-69E32D9491BD}" destId="{70FF2C55-7771-4D43-AC8F-457AE4221D4C}" srcOrd="0" destOrd="0" presId="urn:microsoft.com/office/officeart/2005/8/layout/hierarchy3"/>
    <dgm:cxn modelId="{67747C7A-5619-4E37-85FC-D8D53814032B}" type="presOf" srcId="{15FEFE95-D6D3-40A1-B279-CAE0A956ADCD}" destId="{84C577C5-67B1-48D4-BE18-4AF0F24DD81C}" srcOrd="0" destOrd="0" presId="urn:microsoft.com/office/officeart/2005/8/layout/hierarchy3"/>
    <dgm:cxn modelId="{BF62F75A-8428-4A64-8748-32ADD2E4EDC4}" type="presOf" srcId="{1A27BD32-E0FB-4613-BC72-80600AEC94FA}" destId="{25330BC4-9408-455E-9D3C-7841CE51268E}" srcOrd="1" destOrd="0" presId="urn:microsoft.com/office/officeart/2005/8/layout/hierarchy3"/>
    <dgm:cxn modelId="{04604F7F-E762-4DC3-8B85-5EB5708DE35B}" type="presOf" srcId="{0BA6C780-F17E-4F8D-A1A1-10D94B4EB178}" destId="{13AD7E48-FA6D-4D0E-801D-5A12235BF493}" srcOrd="1" destOrd="0" presId="urn:microsoft.com/office/officeart/2005/8/layout/hierarchy3"/>
    <dgm:cxn modelId="{E3D2A187-7A3E-43C7-AA8A-41BE05B4260C}" type="presOf" srcId="{926E0DAB-C972-465D-B55B-DC83F2850459}" destId="{5B9974B5-BDA6-45F5-BE0A-19FCDE99CDBF}" srcOrd="0" destOrd="0" presId="urn:microsoft.com/office/officeart/2005/8/layout/hierarchy3"/>
    <dgm:cxn modelId="{1F20E187-14AF-4FAA-9E75-A46DABBF092B}" srcId="{0BA6C780-F17E-4F8D-A1A1-10D94B4EB178}" destId="{1099A8CD-A2C8-4938-B99A-003055331FDA}" srcOrd="2" destOrd="0" parTransId="{E519D2F3-3F5F-40F1-A242-83DF5CE3A97F}" sibTransId="{342C1887-C598-45B8-A7FB-C397AE9327E2}"/>
    <dgm:cxn modelId="{1E234989-E786-4039-9EB9-858878738690}" type="presOf" srcId="{CF2EAF79-58B9-4862-9AE5-EF4F6AAA86CE}" destId="{B08A1E92-0447-4B1B-81B8-D9AFFA419085}" srcOrd="0" destOrd="0" presId="urn:microsoft.com/office/officeart/2005/8/layout/hierarchy3"/>
    <dgm:cxn modelId="{4EB6B0AF-C490-4ACE-AA3E-AAC7B196CFA1}" srcId="{0BA6C780-F17E-4F8D-A1A1-10D94B4EB178}" destId="{CF2EAF79-58B9-4862-9AE5-EF4F6AAA86CE}" srcOrd="1" destOrd="0" parTransId="{BA2C1A6A-93B3-485B-87E0-DE463199B8F9}" sibTransId="{202F4735-4519-444E-A6FD-D625383807DC}"/>
    <dgm:cxn modelId="{B5BD91B0-E640-4251-A25F-73266FDDFFB7}" srcId="{0BA6C780-F17E-4F8D-A1A1-10D94B4EB178}" destId="{373428E2-07A8-4FF4-A91C-1F0965599D79}" srcOrd="4" destOrd="0" parTransId="{BA120456-3046-48B3-B778-F535713B75B4}" sibTransId="{EF7033B0-341D-42DD-B302-BA2D69706B36}"/>
    <dgm:cxn modelId="{F74F53B1-DB8A-4F4F-876A-A0063BF8918E}" type="presOf" srcId="{0BA6C780-F17E-4F8D-A1A1-10D94B4EB178}" destId="{DCDD40C4-BFD6-46E7-B4D0-D3F789BBB381}" srcOrd="0" destOrd="0" presId="urn:microsoft.com/office/officeart/2005/8/layout/hierarchy3"/>
    <dgm:cxn modelId="{AA8001B7-C629-4751-972D-59A31BE5AE10}" type="presOf" srcId="{63E8C71F-09D1-49E2-8825-FA2F0CCE2E2B}" destId="{703DD465-F01E-43F1-A8D0-8B05FA490DFD}" srcOrd="0" destOrd="0" presId="urn:microsoft.com/office/officeart/2005/8/layout/hierarchy3"/>
    <dgm:cxn modelId="{79EDFABC-4DDC-49E8-ABA3-78BBABBDBAFA}" type="presOf" srcId="{26B8C83E-9322-44D1-840F-82A58B912668}" destId="{DB362CA7-4E3F-4AA6-9B9F-5DC140C3954D}" srcOrd="0" destOrd="0" presId="urn:microsoft.com/office/officeart/2005/8/layout/hierarchy3"/>
    <dgm:cxn modelId="{C22338ED-7D16-40DF-B9A8-4A60DAA7BEAF}" type="presOf" srcId="{501FAFA2-3A79-4B94-8175-6E909FFE1C3D}" destId="{FBBD4ECE-99C0-42BF-B0A5-D5849EBFD166}" srcOrd="0" destOrd="0" presId="urn:microsoft.com/office/officeart/2005/8/layout/hierarchy3"/>
    <dgm:cxn modelId="{51E70EEB-93DF-44F3-9695-D1E678FAA023}" type="presParOf" srcId="{CADBABCB-EAB7-4B98-8471-4A97EDB86472}" destId="{661C6179-CE39-45CA-B3E4-ADAC226A87C1}" srcOrd="0" destOrd="0" presId="urn:microsoft.com/office/officeart/2005/8/layout/hierarchy3"/>
    <dgm:cxn modelId="{86ED5AEA-44D1-47D2-AEE8-A8BC626D1238}" type="presParOf" srcId="{661C6179-CE39-45CA-B3E4-ADAC226A87C1}" destId="{93083BC7-839D-494F-A609-5D02534FA2DB}" srcOrd="0" destOrd="0" presId="urn:microsoft.com/office/officeart/2005/8/layout/hierarchy3"/>
    <dgm:cxn modelId="{A6D5C18C-2B26-48BC-9E4A-ED8A8035F53F}" type="presParOf" srcId="{93083BC7-839D-494F-A609-5D02534FA2DB}" destId="{70FF2C55-7771-4D43-AC8F-457AE4221D4C}" srcOrd="0" destOrd="0" presId="urn:microsoft.com/office/officeart/2005/8/layout/hierarchy3"/>
    <dgm:cxn modelId="{B197C9DD-5ED3-4001-84BD-72A99335AB24}" type="presParOf" srcId="{93083BC7-839D-494F-A609-5D02534FA2DB}" destId="{848F3DBC-799D-4970-8678-E0DD9A79EA19}" srcOrd="1" destOrd="0" presId="urn:microsoft.com/office/officeart/2005/8/layout/hierarchy3"/>
    <dgm:cxn modelId="{1BB1C216-EC69-4CC7-BC8B-66B07ED49032}" type="presParOf" srcId="{661C6179-CE39-45CA-B3E4-ADAC226A87C1}" destId="{8D6B534D-4EAD-4F2C-9D14-F501505B8CC1}" srcOrd="1" destOrd="0" presId="urn:microsoft.com/office/officeart/2005/8/layout/hierarchy3"/>
    <dgm:cxn modelId="{A330B018-04F1-40FF-B808-023EF18971D8}" type="presParOf" srcId="{CADBABCB-EAB7-4B98-8471-4A97EDB86472}" destId="{B7DCBA44-68C5-462B-938E-1200598FDF94}" srcOrd="1" destOrd="0" presId="urn:microsoft.com/office/officeart/2005/8/layout/hierarchy3"/>
    <dgm:cxn modelId="{9D6D76A7-6D0C-48D1-B460-8613747D22EA}" type="presParOf" srcId="{B7DCBA44-68C5-462B-938E-1200598FDF94}" destId="{5D760065-BDE3-445E-BDB7-3CFF59F60070}" srcOrd="0" destOrd="0" presId="urn:microsoft.com/office/officeart/2005/8/layout/hierarchy3"/>
    <dgm:cxn modelId="{64EDE82C-F3D7-46F9-AF3B-2FCF5B753AB9}" type="presParOf" srcId="{5D760065-BDE3-445E-BDB7-3CFF59F60070}" destId="{DCDD40C4-BFD6-46E7-B4D0-D3F789BBB381}" srcOrd="0" destOrd="0" presId="urn:microsoft.com/office/officeart/2005/8/layout/hierarchy3"/>
    <dgm:cxn modelId="{88316E2D-226A-4452-BB4A-269C5312FD13}" type="presParOf" srcId="{5D760065-BDE3-445E-BDB7-3CFF59F60070}" destId="{13AD7E48-FA6D-4D0E-801D-5A12235BF493}" srcOrd="1" destOrd="0" presId="urn:microsoft.com/office/officeart/2005/8/layout/hierarchy3"/>
    <dgm:cxn modelId="{24B1E1C6-6D86-4031-869D-6FD8FE512C2E}" type="presParOf" srcId="{B7DCBA44-68C5-462B-938E-1200598FDF94}" destId="{7DC1A98B-58C3-4C67-A015-8ECDF0AE04D0}" srcOrd="1" destOrd="0" presId="urn:microsoft.com/office/officeart/2005/8/layout/hierarchy3"/>
    <dgm:cxn modelId="{6B203746-F447-4FAB-95EF-29A9CF097B26}" type="presParOf" srcId="{7DC1A98B-58C3-4C67-A015-8ECDF0AE04D0}" destId="{703DD465-F01E-43F1-A8D0-8B05FA490DFD}" srcOrd="0" destOrd="0" presId="urn:microsoft.com/office/officeart/2005/8/layout/hierarchy3"/>
    <dgm:cxn modelId="{18659B9B-E836-4814-83CC-6C8A362F359A}" type="presParOf" srcId="{7DC1A98B-58C3-4C67-A015-8ECDF0AE04D0}" destId="{3446E656-B43E-4476-BE7B-562A5A2F6504}" srcOrd="1" destOrd="0" presId="urn:microsoft.com/office/officeart/2005/8/layout/hierarchy3"/>
    <dgm:cxn modelId="{29BA0173-CBA4-46A6-A780-D948BAF13A72}" type="presParOf" srcId="{7DC1A98B-58C3-4C67-A015-8ECDF0AE04D0}" destId="{F57D41B5-531D-4BC0-AB3F-D9C30A0A1236}" srcOrd="2" destOrd="0" presId="urn:microsoft.com/office/officeart/2005/8/layout/hierarchy3"/>
    <dgm:cxn modelId="{82DC9BEC-AC48-43CB-A0F5-81D7F5D9F4B5}" type="presParOf" srcId="{7DC1A98B-58C3-4C67-A015-8ECDF0AE04D0}" destId="{B08A1E92-0447-4B1B-81B8-D9AFFA419085}" srcOrd="3" destOrd="0" presId="urn:microsoft.com/office/officeart/2005/8/layout/hierarchy3"/>
    <dgm:cxn modelId="{FFEA8AEC-A380-4A38-B817-2F367DE18F1F}" type="presParOf" srcId="{7DC1A98B-58C3-4C67-A015-8ECDF0AE04D0}" destId="{A6502991-9839-49A4-AC75-8A79D02F9899}" srcOrd="4" destOrd="0" presId="urn:microsoft.com/office/officeart/2005/8/layout/hierarchy3"/>
    <dgm:cxn modelId="{7B55A7F1-C7E3-4CCE-9B93-2150F16C64B6}" type="presParOf" srcId="{7DC1A98B-58C3-4C67-A015-8ECDF0AE04D0}" destId="{1307E97F-36A5-4622-911F-D1D9A014706C}" srcOrd="5" destOrd="0" presId="urn:microsoft.com/office/officeart/2005/8/layout/hierarchy3"/>
    <dgm:cxn modelId="{36149B99-B1BE-4145-A5E7-E7E7414353AC}" type="presParOf" srcId="{7DC1A98B-58C3-4C67-A015-8ECDF0AE04D0}" destId="{DB362CA7-4E3F-4AA6-9B9F-5DC140C3954D}" srcOrd="6" destOrd="0" presId="urn:microsoft.com/office/officeart/2005/8/layout/hierarchy3"/>
    <dgm:cxn modelId="{1DA00BA4-0000-4749-8BD2-914952164307}" type="presParOf" srcId="{7DC1A98B-58C3-4C67-A015-8ECDF0AE04D0}" destId="{84C577C5-67B1-48D4-BE18-4AF0F24DD81C}" srcOrd="7" destOrd="0" presId="urn:microsoft.com/office/officeart/2005/8/layout/hierarchy3"/>
    <dgm:cxn modelId="{E3F08D6B-E4D2-4A2E-B03A-5E24A8BE3514}" type="presParOf" srcId="{7DC1A98B-58C3-4C67-A015-8ECDF0AE04D0}" destId="{6F2BDF1A-9EB1-43AC-81AA-7AD1CF71C0E6}" srcOrd="8" destOrd="0" presId="urn:microsoft.com/office/officeart/2005/8/layout/hierarchy3"/>
    <dgm:cxn modelId="{3A799843-72BE-4A61-9772-8A938B4DDAD5}" type="presParOf" srcId="{7DC1A98B-58C3-4C67-A015-8ECDF0AE04D0}" destId="{216A5C4B-8260-4DA6-A3D9-559ACD7FA7F6}" srcOrd="9" destOrd="0" presId="urn:microsoft.com/office/officeart/2005/8/layout/hierarchy3"/>
    <dgm:cxn modelId="{0677891E-B16B-4BAB-8C0F-F980A0E63D62}" type="presParOf" srcId="{CADBABCB-EAB7-4B98-8471-4A97EDB86472}" destId="{92456E6E-A24B-4644-9CBB-0F41C2A51BE3}" srcOrd="2" destOrd="0" presId="urn:microsoft.com/office/officeart/2005/8/layout/hierarchy3"/>
    <dgm:cxn modelId="{FB6AEA40-9390-4955-BE65-7185A5E1431F}" type="presParOf" srcId="{92456E6E-A24B-4644-9CBB-0F41C2A51BE3}" destId="{F37A323F-04EE-4BA9-918C-60CAACAB24F9}" srcOrd="0" destOrd="0" presId="urn:microsoft.com/office/officeart/2005/8/layout/hierarchy3"/>
    <dgm:cxn modelId="{3332C51A-50BB-46E7-98D7-B00F6BEDE257}" type="presParOf" srcId="{F37A323F-04EE-4BA9-918C-60CAACAB24F9}" destId="{A8E758F8-DF71-4F8D-931B-3E38A3A7B5F8}" srcOrd="0" destOrd="0" presId="urn:microsoft.com/office/officeart/2005/8/layout/hierarchy3"/>
    <dgm:cxn modelId="{38B56B88-B68D-4D19-A547-0A411213FED2}" type="presParOf" srcId="{F37A323F-04EE-4BA9-918C-60CAACAB24F9}" destId="{25330BC4-9408-455E-9D3C-7841CE51268E}" srcOrd="1" destOrd="0" presId="urn:microsoft.com/office/officeart/2005/8/layout/hierarchy3"/>
    <dgm:cxn modelId="{F48DD7AD-2E9A-4CE3-9B54-A717A5244A68}" type="presParOf" srcId="{92456E6E-A24B-4644-9CBB-0F41C2A51BE3}" destId="{840EC828-2292-48DC-AF00-E326ED6B9986}" srcOrd="1" destOrd="0" presId="urn:microsoft.com/office/officeart/2005/8/layout/hierarchy3"/>
    <dgm:cxn modelId="{18E7744D-B7F9-404E-BD99-BA885434EC41}" type="presParOf" srcId="{840EC828-2292-48DC-AF00-E326ED6B9986}" destId="{FBBD4ECE-99C0-42BF-B0A5-D5849EBFD166}" srcOrd="0" destOrd="0" presId="urn:microsoft.com/office/officeart/2005/8/layout/hierarchy3"/>
    <dgm:cxn modelId="{B12B73A1-4E20-4B7B-9E39-46F91F4C0769}" type="presParOf" srcId="{840EC828-2292-48DC-AF00-E326ED6B9986}" destId="{684C591B-C896-44A3-93E0-92CDCF64A0DE}" srcOrd="1" destOrd="0" presId="urn:microsoft.com/office/officeart/2005/8/layout/hierarchy3"/>
    <dgm:cxn modelId="{A86D6A08-C62C-48B1-8749-A51ECD6F5791}" type="presParOf" srcId="{840EC828-2292-48DC-AF00-E326ED6B9986}" destId="{5B9974B5-BDA6-45F5-BE0A-19FCDE99CDBF}" srcOrd="2" destOrd="0" presId="urn:microsoft.com/office/officeart/2005/8/layout/hierarchy3"/>
    <dgm:cxn modelId="{4100E828-00EC-42E6-987F-B0251FA2755B}" type="presParOf" srcId="{840EC828-2292-48DC-AF00-E326ED6B9986}" destId="{185970DA-83D9-4942-9D31-8966D3C849B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67E1B07-1CC5-4EEC-BCD4-53F1448E3964}" type="doc">
      <dgm:prSet loTypeId="urn:microsoft.com/office/officeart/2005/8/layout/hProcess9" loCatId="process" qsTypeId="urn:microsoft.com/office/officeart/2005/8/quickstyle/3d3" qsCatId="3D" csTypeId="urn:microsoft.com/office/officeart/2005/8/colors/colorful1" csCatId="colorful" phldr="1"/>
      <dgm:spPr/>
    </dgm:pt>
    <dgm:pt modelId="{75BD4884-2D9C-4B6B-9201-D3914832898A}">
      <dgm:prSet phldrT="[Texto]"/>
      <dgm:spPr/>
      <dgm:t>
        <a:bodyPr/>
        <a:lstStyle/>
        <a:p>
          <a:r>
            <a:rPr lang="es-PE" dirty="0">
              <a:solidFill>
                <a:schemeClr val="tx1"/>
              </a:solidFill>
            </a:rPr>
            <a:t>- Observar el desempeño del/de la docente a través de las visitas en aula y la aplicación de instrumentos de evaluación como las rúbricas de observación de aula para la Evaluación del Desempeño Docente</a:t>
          </a:r>
        </a:p>
      </dgm:t>
    </dgm:pt>
    <dgm:pt modelId="{E5D1DFD6-1848-499C-B2A5-E7223357752E}" type="parTrans" cxnId="{53C30CD3-4E8B-46AD-B896-A786948CA0A1}">
      <dgm:prSet/>
      <dgm:spPr/>
      <dgm:t>
        <a:bodyPr/>
        <a:lstStyle/>
        <a:p>
          <a:endParaRPr lang="es-PE">
            <a:solidFill>
              <a:schemeClr val="tx1"/>
            </a:solidFill>
          </a:endParaRPr>
        </a:p>
      </dgm:t>
    </dgm:pt>
    <dgm:pt modelId="{E624D3BD-E1C4-49CF-A13A-FA64B234910F}" type="sibTrans" cxnId="{53C30CD3-4E8B-46AD-B896-A786948CA0A1}">
      <dgm:prSet/>
      <dgm:spPr/>
      <dgm:t>
        <a:bodyPr/>
        <a:lstStyle/>
        <a:p>
          <a:endParaRPr lang="es-PE">
            <a:solidFill>
              <a:schemeClr val="tx1"/>
            </a:solidFill>
          </a:endParaRPr>
        </a:p>
      </dgm:t>
    </dgm:pt>
    <dgm:pt modelId="{C120CC0F-14FC-4A00-BD10-AE7DA14F6D0D}">
      <dgm:prSet/>
      <dgm:spPr/>
      <dgm:t>
        <a:bodyPr/>
        <a:lstStyle/>
        <a:p>
          <a:r>
            <a:rPr lang="es-PE">
              <a:solidFill>
                <a:schemeClr val="tx1"/>
              </a:solidFill>
            </a:rPr>
            <a:t>- Analizar los resultados como insumo para el diagnóstico.</a:t>
          </a:r>
        </a:p>
      </dgm:t>
    </dgm:pt>
    <dgm:pt modelId="{372C5494-8375-451E-965F-EDDE9C536D4C}" type="parTrans" cxnId="{9EFBE5D7-B888-4E63-8A52-A0294799BF0D}">
      <dgm:prSet/>
      <dgm:spPr/>
      <dgm:t>
        <a:bodyPr/>
        <a:lstStyle/>
        <a:p>
          <a:endParaRPr lang="es-PE">
            <a:solidFill>
              <a:schemeClr val="tx1"/>
            </a:solidFill>
          </a:endParaRPr>
        </a:p>
      </dgm:t>
    </dgm:pt>
    <dgm:pt modelId="{63D3B5F1-1B31-40F7-8FE4-FD044712B212}" type="sibTrans" cxnId="{9EFBE5D7-B888-4E63-8A52-A0294799BF0D}">
      <dgm:prSet/>
      <dgm:spPr/>
      <dgm:t>
        <a:bodyPr/>
        <a:lstStyle/>
        <a:p>
          <a:endParaRPr lang="es-PE">
            <a:solidFill>
              <a:schemeClr val="tx1"/>
            </a:solidFill>
          </a:endParaRPr>
        </a:p>
      </dgm:t>
    </dgm:pt>
    <dgm:pt modelId="{F683ACA2-D491-4FDD-A05F-6B3E7D7781EE}">
      <dgm:prSet/>
      <dgm:spPr/>
      <dgm:t>
        <a:bodyPr/>
        <a:lstStyle/>
        <a:p>
          <a:r>
            <a:rPr lang="es-PE">
              <a:solidFill>
                <a:schemeClr val="tx1"/>
              </a:solidFill>
            </a:rPr>
            <a:t>- Aplicar encuestas y/o realizar entrevistas para recoger necesidades e intereses formativos de las y los docentes.</a:t>
          </a:r>
        </a:p>
      </dgm:t>
    </dgm:pt>
    <dgm:pt modelId="{350C6535-741B-4D68-831B-8B2A917A00E8}" type="parTrans" cxnId="{E839B578-8E6A-4BB5-8D9D-98E15D81D7CA}">
      <dgm:prSet/>
      <dgm:spPr/>
      <dgm:t>
        <a:bodyPr/>
        <a:lstStyle/>
        <a:p>
          <a:endParaRPr lang="es-PE">
            <a:solidFill>
              <a:schemeClr val="tx1"/>
            </a:solidFill>
          </a:endParaRPr>
        </a:p>
      </dgm:t>
    </dgm:pt>
    <dgm:pt modelId="{F5BA9FE5-D3F6-4504-828A-85DCBAFEF3D6}" type="sibTrans" cxnId="{E839B578-8E6A-4BB5-8D9D-98E15D81D7CA}">
      <dgm:prSet/>
      <dgm:spPr/>
      <dgm:t>
        <a:bodyPr/>
        <a:lstStyle/>
        <a:p>
          <a:endParaRPr lang="es-PE">
            <a:solidFill>
              <a:schemeClr val="tx1"/>
            </a:solidFill>
          </a:endParaRPr>
        </a:p>
      </dgm:t>
    </dgm:pt>
    <dgm:pt modelId="{FB516EAB-D315-4BB0-A33D-8B9E84472216}">
      <dgm:prSet/>
      <dgm:spPr/>
      <dgm:t>
        <a:bodyPr/>
        <a:lstStyle/>
        <a:p>
          <a:r>
            <a:rPr lang="es-PE">
              <a:solidFill>
                <a:schemeClr val="tx1"/>
              </a:solidFill>
            </a:rPr>
            <a:t>- En el caso de las II.EE. públicas, reportar a la UGEL el diagnóstico de necesidades e intereses formativos de las y los docentes.</a:t>
          </a:r>
        </a:p>
      </dgm:t>
    </dgm:pt>
    <dgm:pt modelId="{623C3CC7-B66C-4D0B-BFA4-31A888501D5A}" type="parTrans" cxnId="{F85FD78D-BAFB-47F2-AF43-D30F0080F829}">
      <dgm:prSet/>
      <dgm:spPr/>
      <dgm:t>
        <a:bodyPr/>
        <a:lstStyle/>
        <a:p>
          <a:endParaRPr lang="es-PE">
            <a:solidFill>
              <a:schemeClr val="tx1"/>
            </a:solidFill>
          </a:endParaRPr>
        </a:p>
      </dgm:t>
    </dgm:pt>
    <dgm:pt modelId="{177E2E82-9139-469D-99BB-151F51990F9C}" type="sibTrans" cxnId="{F85FD78D-BAFB-47F2-AF43-D30F0080F829}">
      <dgm:prSet/>
      <dgm:spPr/>
      <dgm:t>
        <a:bodyPr/>
        <a:lstStyle/>
        <a:p>
          <a:endParaRPr lang="es-PE">
            <a:solidFill>
              <a:schemeClr val="tx1"/>
            </a:solidFill>
          </a:endParaRPr>
        </a:p>
      </dgm:t>
    </dgm:pt>
    <dgm:pt modelId="{F56DD4FC-2983-47E6-9012-927C85F3D288}" type="pres">
      <dgm:prSet presAssocID="{767E1B07-1CC5-4EEC-BCD4-53F1448E3964}" presName="CompostProcess" presStyleCnt="0">
        <dgm:presLayoutVars>
          <dgm:dir/>
          <dgm:resizeHandles val="exact"/>
        </dgm:presLayoutVars>
      </dgm:prSet>
      <dgm:spPr/>
    </dgm:pt>
    <dgm:pt modelId="{23E375A8-BDA3-4BD4-992D-4E3A0D4C08FD}" type="pres">
      <dgm:prSet presAssocID="{767E1B07-1CC5-4EEC-BCD4-53F1448E3964}" presName="arrow" presStyleLbl="bgShp" presStyleIdx="0" presStyleCnt="1"/>
      <dgm:spPr/>
    </dgm:pt>
    <dgm:pt modelId="{020A75E3-5ED0-4C07-805B-A808DBB1A1A5}" type="pres">
      <dgm:prSet presAssocID="{767E1B07-1CC5-4EEC-BCD4-53F1448E3964}" presName="linearProcess" presStyleCnt="0"/>
      <dgm:spPr/>
    </dgm:pt>
    <dgm:pt modelId="{86FC089B-8F12-47CF-9D08-124E03DA5EB2}" type="pres">
      <dgm:prSet presAssocID="{75BD4884-2D9C-4B6B-9201-D3914832898A}" presName="textNode" presStyleLbl="node1" presStyleIdx="0" presStyleCnt="4" custScaleY="158238">
        <dgm:presLayoutVars>
          <dgm:bulletEnabled val="1"/>
        </dgm:presLayoutVars>
      </dgm:prSet>
      <dgm:spPr/>
    </dgm:pt>
    <dgm:pt modelId="{DFCB31EC-73B8-4BC3-824B-C00AFF344C9B}" type="pres">
      <dgm:prSet presAssocID="{E624D3BD-E1C4-49CF-A13A-FA64B234910F}" presName="sibTrans" presStyleCnt="0"/>
      <dgm:spPr/>
    </dgm:pt>
    <dgm:pt modelId="{F1AC4384-35D3-44DE-A197-29CE5635597D}" type="pres">
      <dgm:prSet presAssocID="{C120CC0F-14FC-4A00-BD10-AE7DA14F6D0D}" presName="textNode" presStyleLbl="node1" presStyleIdx="1" presStyleCnt="4" custScaleY="158238">
        <dgm:presLayoutVars>
          <dgm:bulletEnabled val="1"/>
        </dgm:presLayoutVars>
      </dgm:prSet>
      <dgm:spPr/>
    </dgm:pt>
    <dgm:pt modelId="{4F884480-69A7-43D3-A70E-D0346C5B76C2}" type="pres">
      <dgm:prSet presAssocID="{63D3B5F1-1B31-40F7-8FE4-FD044712B212}" presName="sibTrans" presStyleCnt="0"/>
      <dgm:spPr/>
    </dgm:pt>
    <dgm:pt modelId="{7CD465F3-03D4-48ED-963B-68176D474465}" type="pres">
      <dgm:prSet presAssocID="{F683ACA2-D491-4FDD-A05F-6B3E7D7781EE}" presName="textNode" presStyleLbl="node1" presStyleIdx="2" presStyleCnt="4" custScaleY="158238">
        <dgm:presLayoutVars>
          <dgm:bulletEnabled val="1"/>
        </dgm:presLayoutVars>
      </dgm:prSet>
      <dgm:spPr/>
    </dgm:pt>
    <dgm:pt modelId="{739DC0FB-8915-4E88-A999-195CBB15282D}" type="pres">
      <dgm:prSet presAssocID="{F5BA9FE5-D3F6-4504-828A-85DCBAFEF3D6}" presName="sibTrans" presStyleCnt="0"/>
      <dgm:spPr/>
    </dgm:pt>
    <dgm:pt modelId="{D973B8C7-8DC4-4123-95B4-1EB450BA04D2}" type="pres">
      <dgm:prSet presAssocID="{FB516EAB-D315-4BB0-A33D-8B9E84472216}" presName="textNode" presStyleLbl="node1" presStyleIdx="3" presStyleCnt="4" custScaleY="158238">
        <dgm:presLayoutVars>
          <dgm:bulletEnabled val="1"/>
        </dgm:presLayoutVars>
      </dgm:prSet>
      <dgm:spPr/>
    </dgm:pt>
  </dgm:ptLst>
  <dgm:cxnLst>
    <dgm:cxn modelId="{C062AF47-B601-42FE-9799-9F670DBE9306}" type="presOf" srcId="{C120CC0F-14FC-4A00-BD10-AE7DA14F6D0D}" destId="{F1AC4384-35D3-44DE-A197-29CE5635597D}" srcOrd="0" destOrd="0" presId="urn:microsoft.com/office/officeart/2005/8/layout/hProcess9"/>
    <dgm:cxn modelId="{0F10BD6F-A2FE-4C65-8F6F-F245F0298CEB}" type="presOf" srcId="{FB516EAB-D315-4BB0-A33D-8B9E84472216}" destId="{D973B8C7-8DC4-4123-95B4-1EB450BA04D2}" srcOrd="0" destOrd="0" presId="urn:microsoft.com/office/officeart/2005/8/layout/hProcess9"/>
    <dgm:cxn modelId="{E839B578-8E6A-4BB5-8D9D-98E15D81D7CA}" srcId="{767E1B07-1CC5-4EEC-BCD4-53F1448E3964}" destId="{F683ACA2-D491-4FDD-A05F-6B3E7D7781EE}" srcOrd="2" destOrd="0" parTransId="{350C6535-741B-4D68-831B-8B2A917A00E8}" sibTransId="{F5BA9FE5-D3F6-4504-828A-85DCBAFEF3D6}"/>
    <dgm:cxn modelId="{F85FD78D-BAFB-47F2-AF43-D30F0080F829}" srcId="{767E1B07-1CC5-4EEC-BCD4-53F1448E3964}" destId="{FB516EAB-D315-4BB0-A33D-8B9E84472216}" srcOrd="3" destOrd="0" parTransId="{623C3CC7-B66C-4D0B-BFA4-31A888501D5A}" sibTransId="{177E2E82-9139-469D-99BB-151F51990F9C}"/>
    <dgm:cxn modelId="{F0A9F89A-9122-4B47-A890-32BDEFE34692}" type="presOf" srcId="{F683ACA2-D491-4FDD-A05F-6B3E7D7781EE}" destId="{7CD465F3-03D4-48ED-963B-68176D474465}" srcOrd="0" destOrd="0" presId="urn:microsoft.com/office/officeart/2005/8/layout/hProcess9"/>
    <dgm:cxn modelId="{253EDBBA-ED98-4687-99C5-389241762AF9}" type="presOf" srcId="{75BD4884-2D9C-4B6B-9201-D3914832898A}" destId="{86FC089B-8F12-47CF-9D08-124E03DA5EB2}" srcOrd="0" destOrd="0" presId="urn:microsoft.com/office/officeart/2005/8/layout/hProcess9"/>
    <dgm:cxn modelId="{53C30CD3-4E8B-46AD-B896-A786948CA0A1}" srcId="{767E1B07-1CC5-4EEC-BCD4-53F1448E3964}" destId="{75BD4884-2D9C-4B6B-9201-D3914832898A}" srcOrd="0" destOrd="0" parTransId="{E5D1DFD6-1848-499C-B2A5-E7223357752E}" sibTransId="{E624D3BD-E1C4-49CF-A13A-FA64B234910F}"/>
    <dgm:cxn modelId="{9EFBE5D7-B888-4E63-8A52-A0294799BF0D}" srcId="{767E1B07-1CC5-4EEC-BCD4-53F1448E3964}" destId="{C120CC0F-14FC-4A00-BD10-AE7DA14F6D0D}" srcOrd="1" destOrd="0" parTransId="{372C5494-8375-451E-965F-EDDE9C536D4C}" sibTransId="{63D3B5F1-1B31-40F7-8FE4-FD044712B212}"/>
    <dgm:cxn modelId="{E7CCC7DF-767A-4705-B47D-AB8AE97A690D}" type="presOf" srcId="{767E1B07-1CC5-4EEC-BCD4-53F1448E3964}" destId="{F56DD4FC-2983-47E6-9012-927C85F3D288}" srcOrd="0" destOrd="0" presId="urn:microsoft.com/office/officeart/2005/8/layout/hProcess9"/>
    <dgm:cxn modelId="{1B6467F7-7E73-4C61-AE24-2D43BB0B85FA}" type="presParOf" srcId="{F56DD4FC-2983-47E6-9012-927C85F3D288}" destId="{23E375A8-BDA3-4BD4-992D-4E3A0D4C08FD}" srcOrd="0" destOrd="0" presId="urn:microsoft.com/office/officeart/2005/8/layout/hProcess9"/>
    <dgm:cxn modelId="{BCB97D80-2F7C-4182-A168-BA7FC05EEB49}" type="presParOf" srcId="{F56DD4FC-2983-47E6-9012-927C85F3D288}" destId="{020A75E3-5ED0-4C07-805B-A808DBB1A1A5}" srcOrd="1" destOrd="0" presId="urn:microsoft.com/office/officeart/2005/8/layout/hProcess9"/>
    <dgm:cxn modelId="{9DD50C98-1967-4C34-ADAA-7BD637DD8151}" type="presParOf" srcId="{020A75E3-5ED0-4C07-805B-A808DBB1A1A5}" destId="{86FC089B-8F12-47CF-9D08-124E03DA5EB2}" srcOrd="0" destOrd="0" presId="urn:microsoft.com/office/officeart/2005/8/layout/hProcess9"/>
    <dgm:cxn modelId="{2226BA71-3FBE-4EBB-B371-335FCA406881}" type="presParOf" srcId="{020A75E3-5ED0-4C07-805B-A808DBB1A1A5}" destId="{DFCB31EC-73B8-4BC3-824B-C00AFF344C9B}" srcOrd="1" destOrd="0" presId="urn:microsoft.com/office/officeart/2005/8/layout/hProcess9"/>
    <dgm:cxn modelId="{1EEE60FB-D940-4F15-8E62-EC47947ADB76}" type="presParOf" srcId="{020A75E3-5ED0-4C07-805B-A808DBB1A1A5}" destId="{F1AC4384-35D3-44DE-A197-29CE5635597D}" srcOrd="2" destOrd="0" presId="urn:microsoft.com/office/officeart/2005/8/layout/hProcess9"/>
    <dgm:cxn modelId="{A1CC3404-0B12-4725-8974-BD7B13D10D3C}" type="presParOf" srcId="{020A75E3-5ED0-4C07-805B-A808DBB1A1A5}" destId="{4F884480-69A7-43D3-A70E-D0346C5B76C2}" srcOrd="3" destOrd="0" presId="urn:microsoft.com/office/officeart/2005/8/layout/hProcess9"/>
    <dgm:cxn modelId="{75AA37B5-0297-474A-B6C6-AC7AC2420518}" type="presParOf" srcId="{020A75E3-5ED0-4C07-805B-A808DBB1A1A5}" destId="{7CD465F3-03D4-48ED-963B-68176D474465}" srcOrd="4" destOrd="0" presId="urn:microsoft.com/office/officeart/2005/8/layout/hProcess9"/>
    <dgm:cxn modelId="{2BB2831E-56E0-4F14-B11C-8D16BEB0FED6}" type="presParOf" srcId="{020A75E3-5ED0-4C07-805B-A808DBB1A1A5}" destId="{739DC0FB-8915-4E88-A999-195CBB15282D}" srcOrd="5" destOrd="0" presId="urn:microsoft.com/office/officeart/2005/8/layout/hProcess9"/>
    <dgm:cxn modelId="{22C1E3CB-D765-4D23-880E-408C3F658828}" type="presParOf" srcId="{020A75E3-5ED0-4C07-805B-A808DBB1A1A5}" destId="{D973B8C7-8DC4-4123-95B4-1EB450BA04D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1CB9F-6829-4633-A682-9F4EB41D19E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PE"/>
        </a:p>
      </dgm:t>
    </dgm:pt>
    <dgm:pt modelId="{4013F48E-2CA3-41EF-93DB-8AF34CB223B5}">
      <dgm:prSet phldrT="[Texto]" custT="1"/>
      <dgm:spPr/>
      <dgm:t>
        <a:bodyPr/>
        <a:lstStyle/>
        <a:p>
          <a:r>
            <a:rPr lang="es-ES" sz="1400">
              <a:solidFill>
                <a:schemeClr val="tx1"/>
              </a:solidFill>
            </a:rPr>
            <a:t>Analizar la información obtenida durante el monitoreo de la práctica pedagógica, así como los resultados de aprendizaje de las y los estudiantes.</a:t>
          </a:r>
          <a:endParaRPr lang="es-PE" sz="1400" dirty="0">
            <a:solidFill>
              <a:schemeClr val="tx1"/>
            </a:solidFill>
          </a:endParaRPr>
        </a:p>
      </dgm:t>
    </dgm:pt>
    <dgm:pt modelId="{4C6D6AC8-45E7-4B07-A56A-B407667B77A3}" type="parTrans" cxnId="{F0E1DC2A-DC3F-44AB-BDD1-16A82242032A}">
      <dgm:prSet/>
      <dgm:spPr/>
      <dgm:t>
        <a:bodyPr/>
        <a:lstStyle/>
        <a:p>
          <a:endParaRPr lang="es-PE" sz="1400">
            <a:solidFill>
              <a:schemeClr val="tx1"/>
            </a:solidFill>
          </a:endParaRPr>
        </a:p>
      </dgm:t>
    </dgm:pt>
    <dgm:pt modelId="{489E7996-72B1-4E11-8B0C-04AA54A8E023}" type="sibTrans" cxnId="{F0E1DC2A-DC3F-44AB-BDD1-16A82242032A}">
      <dgm:prSet/>
      <dgm:spPr/>
      <dgm:t>
        <a:bodyPr/>
        <a:lstStyle/>
        <a:p>
          <a:endParaRPr lang="es-PE" sz="1400">
            <a:solidFill>
              <a:schemeClr val="tx1"/>
            </a:solidFill>
          </a:endParaRPr>
        </a:p>
      </dgm:t>
    </dgm:pt>
    <dgm:pt modelId="{EBDB470A-29C8-454A-9170-8B94FD97BE3C}">
      <dgm:prSet custT="1"/>
      <dgm:spPr/>
      <dgm:t>
        <a:bodyPr/>
        <a:lstStyle/>
        <a:p>
          <a:r>
            <a:rPr lang="es-ES" sz="1400">
              <a:solidFill>
                <a:schemeClr val="tx1"/>
              </a:solidFill>
            </a:rPr>
            <a:t>Promover el análisis crítico reflexivo del/de la docente sobre su práctica pedagógica, para identificar sus avances y lo que necesita fortalecer que les permita establecer acuerdos y compromisos de mejora.</a:t>
          </a:r>
          <a:endParaRPr lang="es-PE" sz="1400" dirty="0">
            <a:solidFill>
              <a:schemeClr val="tx1"/>
            </a:solidFill>
          </a:endParaRPr>
        </a:p>
      </dgm:t>
    </dgm:pt>
    <dgm:pt modelId="{8C313453-5343-4D63-82F9-DBFD820D7433}" type="parTrans" cxnId="{A0DAA1FA-54C3-4C38-AEA2-C6BCDDE4E740}">
      <dgm:prSet/>
      <dgm:spPr/>
      <dgm:t>
        <a:bodyPr/>
        <a:lstStyle/>
        <a:p>
          <a:endParaRPr lang="es-PE" sz="1400">
            <a:solidFill>
              <a:schemeClr val="tx1"/>
            </a:solidFill>
          </a:endParaRPr>
        </a:p>
      </dgm:t>
    </dgm:pt>
    <dgm:pt modelId="{9FBE2838-D770-4CC0-96DD-49D69672C810}" type="sibTrans" cxnId="{A0DAA1FA-54C3-4C38-AEA2-C6BCDDE4E740}">
      <dgm:prSet/>
      <dgm:spPr/>
      <dgm:t>
        <a:bodyPr/>
        <a:lstStyle/>
        <a:p>
          <a:endParaRPr lang="es-PE" sz="1400">
            <a:solidFill>
              <a:schemeClr val="tx1"/>
            </a:solidFill>
          </a:endParaRPr>
        </a:p>
      </dgm:t>
    </dgm:pt>
    <dgm:pt modelId="{8550514F-28B7-49BE-9D2D-74509C6BF60B}">
      <dgm:prSet custT="1"/>
      <dgm:spPr/>
      <dgm:t>
        <a:bodyPr/>
        <a:lstStyle/>
        <a:p>
          <a:r>
            <a:rPr lang="es-ES" sz="1400">
              <a:solidFill>
                <a:schemeClr val="tx1"/>
              </a:solidFill>
            </a:rPr>
            <a:t>Generar espacios para la retroalimentación a partir de preguntas, repreguntas y/o ejemplos en base al registro de evidencias, en un ambiente de respeto y buena convivencia.</a:t>
          </a:r>
          <a:endParaRPr lang="es-PE" sz="1400" dirty="0">
            <a:solidFill>
              <a:schemeClr val="tx1"/>
            </a:solidFill>
          </a:endParaRPr>
        </a:p>
      </dgm:t>
    </dgm:pt>
    <dgm:pt modelId="{46A3CF6B-832B-42BD-871F-E41AAAF6E91E}" type="parTrans" cxnId="{281F229F-AEEC-452C-B51C-44C40CAF5A97}">
      <dgm:prSet/>
      <dgm:spPr/>
      <dgm:t>
        <a:bodyPr/>
        <a:lstStyle/>
        <a:p>
          <a:endParaRPr lang="es-PE" sz="1400">
            <a:solidFill>
              <a:schemeClr val="tx1"/>
            </a:solidFill>
          </a:endParaRPr>
        </a:p>
      </dgm:t>
    </dgm:pt>
    <dgm:pt modelId="{39548C91-324D-4511-944C-72D113494ACC}" type="sibTrans" cxnId="{281F229F-AEEC-452C-B51C-44C40CAF5A97}">
      <dgm:prSet/>
      <dgm:spPr/>
      <dgm:t>
        <a:bodyPr/>
        <a:lstStyle/>
        <a:p>
          <a:endParaRPr lang="es-PE" sz="1400">
            <a:solidFill>
              <a:schemeClr val="tx1"/>
            </a:solidFill>
          </a:endParaRPr>
        </a:p>
      </dgm:t>
    </dgm:pt>
    <dgm:pt modelId="{32FCB1BB-02DE-4CAE-BDF3-ADD5F603A939}">
      <dgm:prSet custT="1"/>
      <dgm:spPr/>
      <dgm:t>
        <a:bodyPr/>
        <a:lstStyle/>
        <a:p>
          <a:r>
            <a:rPr lang="es-ES" sz="1400">
              <a:solidFill>
                <a:schemeClr val="tx1"/>
              </a:solidFill>
            </a:rPr>
            <a:t>Brindar materiales u otros recursos (videos, links, fotocopias de libros, etc.) que permitan fortalecer los desempeños docentes.</a:t>
          </a:r>
          <a:endParaRPr lang="es-PE" sz="1400" dirty="0">
            <a:solidFill>
              <a:schemeClr val="tx1"/>
            </a:solidFill>
          </a:endParaRPr>
        </a:p>
      </dgm:t>
    </dgm:pt>
    <dgm:pt modelId="{886EFA90-3950-4EAD-88CA-99D83A8AF436}" type="parTrans" cxnId="{332F85FD-BECD-4788-9C11-091F9491E79A}">
      <dgm:prSet/>
      <dgm:spPr/>
      <dgm:t>
        <a:bodyPr/>
        <a:lstStyle/>
        <a:p>
          <a:endParaRPr lang="es-PE" sz="1400">
            <a:solidFill>
              <a:schemeClr val="tx1"/>
            </a:solidFill>
          </a:endParaRPr>
        </a:p>
      </dgm:t>
    </dgm:pt>
    <dgm:pt modelId="{31D4514D-EFA5-4E96-8539-4A31B6D52CB1}" type="sibTrans" cxnId="{332F85FD-BECD-4788-9C11-091F9491E79A}">
      <dgm:prSet/>
      <dgm:spPr/>
      <dgm:t>
        <a:bodyPr/>
        <a:lstStyle/>
        <a:p>
          <a:endParaRPr lang="es-PE" sz="1400">
            <a:solidFill>
              <a:schemeClr val="tx1"/>
            </a:solidFill>
          </a:endParaRPr>
        </a:p>
      </dgm:t>
    </dgm:pt>
    <dgm:pt modelId="{119409B7-6E9C-43DA-8347-9C1E86A1E5FA}">
      <dgm:prSet custT="1"/>
      <dgm:spPr/>
      <dgm:t>
        <a:bodyPr/>
        <a:lstStyle/>
        <a:p>
          <a:r>
            <a:rPr lang="es-ES" sz="1400">
              <a:solidFill>
                <a:schemeClr val="tx1"/>
              </a:solidFill>
            </a:rPr>
            <a:t>Identificar y socializar buenas prácticas docentes con la comunidad educativa.</a:t>
          </a:r>
          <a:endParaRPr lang="es-PE" sz="1400" dirty="0">
            <a:solidFill>
              <a:schemeClr val="tx1"/>
            </a:solidFill>
          </a:endParaRPr>
        </a:p>
      </dgm:t>
    </dgm:pt>
    <dgm:pt modelId="{6B87E7A3-7EB8-4712-8BAD-94C08080A099}" type="parTrans" cxnId="{6EDC76D8-6CE6-4E60-A5BD-4232A1CC5439}">
      <dgm:prSet/>
      <dgm:spPr/>
      <dgm:t>
        <a:bodyPr/>
        <a:lstStyle/>
        <a:p>
          <a:endParaRPr lang="es-PE" sz="1400">
            <a:solidFill>
              <a:schemeClr val="tx1"/>
            </a:solidFill>
          </a:endParaRPr>
        </a:p>
      </dgm:t>
    </dgm:pt>
    <dgm:pt modelId="{ED30FC84-44D5-4CE2-8B2F-7AB08D742C15}" type="sibTrans" cxnId="{6EDC76D8-6CE6-4E60-A5BD-4232A1CC5439}">
      <dgm:prSet/>
      <dgm:spPr/>
      <dgm:t>
        <a:bodyPr/>
        <a:lstStyle/>
        <a:p>
          <a:endParaRPr lang="es-PE" sz="1400">
            <a:solidFill>
              <a:schemeClr val="tx1"/>
            </a:solidFill>
          </a:endParaRPr>
        </a:p>
      </dgm:t>
    </dgm:pt>
    <dgm:pt modelId="{4EFB7E0A-1E16-4A64-B53F-D7B57FAFB461}">
      <dgm:prSet custT="1"/>
      <dgm:spPr/>
      <dgm:t>
        <a:bodyPr/>
        <a:lstStyle/>
        <a:p>
          <a:r>
            <a:rPr lang="es-ES" sz="1400" dirty="0">
              <a:solidFill>
                <a:schemeClr val="tx1"/>
              </a:solidFill>
            </a:rPr>
            <a:t>Establecer un plan de abordaje y fortalecimiento en torno a las necesidades formativas de las y los </a:t>
          </a:r>
          <a:r>
            <a:rPr lang="es-ES" sz="1400" dirty="0" err="1">
              <a:solidFill>
                <a:schemeClr val="tx1"/>
              </a:solidFill>
            </a:rPr>
            <a:t>docentesEstablecer</a:t>
          </a:r>
          <a:r>
            <a:rPr lang="es-ES" sz="1400" dirty="0">
              <a:solidFill>
                <a:schemeClr val="tx1"/>
              </a:solidFill>
            </a:rPr>
            <a:t> acuerdos y compromisos de mejora con las y los docentes a partir de la reflexión sobre la práctica pedagógica.</a:t>
          </a:r>
          <a:endParaRPr lang="es-PE" sz="1400" dirty="0">
            <a:solidFill>
              <a:schemeClr val="tx1"/>
            </a:solidFill>
          </a:endParaRPr>
        </a:p>
      </dgm:t>
    </dgm:pt>
    <dgm:pt modelId="{0C09B3C4-A06A-48A6-A638-67836A317704}" type="parTrans" cxnId="{09850645-C1AA-467A-B676-D90A9A48B5C7}">
      <dgm:prSet/>
      <dgm:spPr/>
      <dgm:t>
        <a:bodyPr/>
        <a:lstStyle/>
        <a:p>
          <a:endParaRPr lang="es-PE" sz="1400">
            <a:solidFill>
              <a:schemeClr val="tx1"/>
            </a:solidFill>
          </a:endParaRPr>
        </a:p>
      </dgm:t>
    </dgm:pt>
    <dgm:pt modelId="{E52259F3-119A-47BA-826B-BBC9A89C519A}" type="sibTrans" cxnId="{09850645-C1AA-467A-B676-D90A9A48B5C7}">
      <dgm:prSet/>
      <dgm:spPr/>
      <dgm:t>
        <a:bodyPr/>
        <a:lstStyle/>
        <a:p>
          <a:endParaRPr lang="es-PE" sz="1400">
            <a:solidFill>
              <a:schemeClr val="tx1"/>
            </a:solidFill>
          </a:endParaRPr>
        </a:p>
      </dgm:t>
    </dgm:pt>
    <dgm:pt modelId="{9815CA52-7F5F-4411-B449-CE151DE00B1B}">
      <dgm:prSet custT="1"/>
      <dgm:spPr/>
      <dgm:t>
        <a:bodyPr/>
        <a:lstStyle/>
        <a:p>
          <a:r>
            <a:rPr lang="es-ES" sz="1400">
              <a:solidFill>
                <a:schemeClr val="tx1"/>
              </a:solidFill>
            </a:rPr>
            <a:t>Brindar asesoría o gestionarla según se requiera.</a:t>
          </a:r>
          <a:endParaRPr lang="es-PE" sz="1400" dirty="0">
            <a:solidFill>
              <a:schemeClr val="tx1"/>
            </a:solidFill>
          </a:endParaRPr>
        </a:p>
      </dgm:t>
    </dgm:pt>
    <dgm:pt modelId="{A5184FE7-36A0-4977-9634-82125314D880}" type="parTrans" cxnId="{4D495D96-F2CB-4600-94F8-8F3EA963D0AB}">
      <dgm:prSet/>
      <dgm:spPr/>
      <dgm:t>
        <a:bodyPr/>
        <a:lstStyle/>
        <a:p>
          <a:endParaRPr lang="es-PE" sz="1400">
            <a:solidFill>
              <a:schemeClr val="tx1"/>
            </a:solidFill>
          </a:endParaRPr>
        </a:p>
      </dgm:t>
    </dgm:pt>
    <dgm:pt modelId="{23A730A3-58AE-4B18-BB55-FC190A9BD34B}" type="sibTrans" cxnId="{4D495D96-F2CB-4600-94F8-8F3EA963D0AB}">
      <dgm:prSet/>
      <dgm:spPr/>
      <dgm:t>
        <a:bodyPr/>
        <a:lstStyle/>
        <a:p>
          <a:endParaRPr lang="es-PE" sz="1400">
            <a:solidFill>
              <a:schemeClr val="tx1"/>
            </a:solidFill>
          </a:endParaRPr>
        </a:p>
      </dgm:t>
    </dgm:pt>
    <dgm:pt modelId="{4F02C1AD-B31E-4D52-B522-6C005D14D5F1}">
      <dgm:prSet custT="1"/>
      <dgm:spPr/>
      <dgm:t>
        <a:bodyPr/>
        <a:lstStyle/>
        <a:p>
          <a:r>
            <a:rPr lang="es-ES" sz="1400">
              <a:solidFill>
                <a:schemeClr val="tx1"/>
              </a:solidFill>
            </a:rPr>
            <a:t>Monitorear los planes de mejora, haciendo seguimiento para identificar los avances y vigilando su articulación con los IIGG, con la finalidad de alcanzar y/o recuperar los aprendizajes en el marco del CNEB.</a:t>
          </a:r>
          <a:endParaRPr lang="es-PE" sz="1400" dirty="0">
            <a:solidFill>
              <a:schemeClr val="tx1"/>
            </a:solidFill>
          </a:endParaRPr>
        </a:p>
      </dgm:t>
    </dgm:pt>
    <dgm:pt modelId="{484D6AB4-001D-4F8A-B2BC-A7790B8B4EB9}" type="parTrans" cxnId="{93E89EAB-716A-4E11-A5F6-DFD04F147D84}">
      <dgm:prSet/>
      <dgm:spPr/>
      <dgm:t>
        <a:bodyPr/>
        <a:lstStyle/>
        <a:p>
          <a:endParaRPr lang="es-PE" sz="1400">
            <a:solidFill>
              <a:schemeClr val="tx1"/>
            </a:solidFill>
          </a:endParaRPr>
        </a:p>
      </dgm:t>
    </dgm:pt>
    <dgm:pt modelId="{AE5AE980-E8FD-4E01-B6B6-A363A30FBFF6}" type="sibTrans" cxnId="{93E89EAB-716A-4E11-A5F6-DFD04F147D84}">
      <dgm:prSet/>
      <dgm:spPr/>
      <dgm:t>
        <a:bodyPr/>
        <a:lstStyle/>
        <a:p>
          <a:endParaRPr lang="es-PE" sz="1400">
            <a:solidFill>
              <a:schemeClr val="tx1"/>
            </a:solidFill>
          </a:endParaRPr>
        </a:p>
      </dgm:t>
    </dgm:pt>
    <dgm:pt modelId="{CFF824F3-74DF-4EBD-9175-C335B31A0800}" type="pres">
      <dgm:prSet presAssocID="{16C1CB9F-6829-4633-A682-9F4EB41D19E8}" presName="diagram" presStyleCnt="0">
        <dgm:presLayoutVars>
          <dgm:dir/>
          <dgm:resizeHandles val="exact"/>
        </dgm:presLayoutVars>
      </dgm:prSet>
      <dgm:spPr/>
    </dgm:pt>
    <dgm:pt modelId="{E2CF6747-1196-4397-BE48-46F9AD64AE97}" type="pres">
      <dgm:prSet presAssocID="{4013F48E-2CA3-41EF-93DB-8AF34CB223B5}" presName="node" presStyleLbl="node1" presStyleIdx="0" presStyleCnt="8" custScaleX="115766">
        <dgm:presLayoutVars>
          <dgm:bulletEnabled val="1"/>
        </dgm:presLayoutVars>
      </dgm:prSet>
      <dgm:spPr/>
    </dgm:pt>
    <dgm:pt modelId="{4C7CCBC6-375D-40C7-8657-FB80E91FA064}" type="pres">
      <dgm:prSet presAssocID="{489E7996-72B1-4E11-8B0C-04AA54A8E023}" presName="sibTrans" presStyleCnt="0"/>
      <dgm:spPr/>
    </dgm:pt>
    <dgm:pt modelId="{57717669-39F9-429A-8D2B-0073ED85D321}" type="pres">
      <dgm:prSet presAssocID="{EBDB470A-29C8-454A-9170-8B94FD97BE3C}" presName="node" presStyleLbl="node1" presStyleIdx="1" presStyleCnt="8">
        <dgm:presLayoutVars>
          <dgm:bulletEnabled val="1"/>
        </dgm:presLayoutVars>
      </dgm:prSet>
      <dgm:spPr/>
    </dgm:pt>
    <dgm:pt modelId="{4D751914-F83B-47FE-B108-39797CEBBB5A}" type="pres">
      <dgm:prSet presAssocID="{9FBE2838-D770-4CC0-96DD-49D69672C810}" presName="sibTrans" presStyleCnt="0"/>
      <dgm:spPr/>
    </dgm:pt>
    <dgm:pt modelId="{9086A059-CA77-44E9-AE18-46CC34F62CFD}" type="pres">
      <dgm:prSet presAssocID="{8550514F-28B7-49BE-9D2D-74509C6BF60B}" presName="node" presStyleLbl="node1" presStyleIdx="2" presStyleCnt="8">
        <dgm:presLayoutVars>
          <dgm:bulletEnabled val="1"/>
        </dgm:presLayoutVars>
      </dgm:prSet>
      <dgm:spPr/>
    </dgm:pt>
    <dgm:pt modelId="{92170C82-A3AD-42EC-9DB0-673551DCF75E}" type="pres">
      <dgm:prSet presAssocID="{39548C91-324D-4511-944C-72D113494ACC}" presName="sibTrans" presStyleCnt="0"/>
      <dgm:spPr/>
    </dgm:pt>
    <dgm:pt modelId="{88A27243-0783-489D-BE18-CCF8BCFE49D4}" type="pres">
      <dgm:prSet presAssocID="{32FCB1BB-02DE-4CAE-BDF3-ADD5F603A939}" presName="node" presStyleLbl="node1" presStyleIdx="3" presStyleCnt="8">
        <dgm:presLayoutVars>
          <dgm:bulletEnabled val="1"/>
        </dgm:presLayoutVars>
      </dgm:prSet>
      <dgm:spPr/>
    </dgm:pt>
    <dgm:pt modelId="{3A103046-5463-488D-BB62-0529100D9E1D}" type="pres">
      <dgm:prSet presAssocID="{31D4514D-EFA5-4E96-8539-4A31B6D52CB1}" presName="sibTrans" presStyleCnt="0"/>
      <dgm:spPr/>
    </dgm:pt>
    <dgm:pt modelId="{C8F7A519-33E3-4D1B-A6A6-DD4D0C1F0779}" type="pres">
      <dgm:prSet presAssocID="{119409B7-6E9C-43DA-8347-9C1E86A1E5FA}" presName="node" presStyleLbl="node1" presStyleIdx="4" presStyleCnt="8">
        <dgm:presLayoutVars>
          <dgm:bulletEnabled val="1"/>
        </dgm:presLayoutVars>
      </dgm:prSet>
      <dgm:spPr/>
    </dgm:pt>
    <dgm:pt modelId="{16349BEC-EE95-4B5D-8EC1-6065526C13E0}" type="pres">
      <dgm:prSet presAssocID="{ED30FC84-44D5-4CE2-8B2F-7AB08D742C15}" presName="sibTrans" presStyleCnt="0"/>
      <dgm:spPr/>
    </dgm:pt>
    <dgm:pt modelId="{FDCAAFFC-CCAD-4A4D-BC5E-04067E8F6DE6}" type="pres">
      <dgm:prSet presAssocID="{4EFB7E0A-1E16-4A64-B53F-D7B57FAFB461}" presName="node" presStyleLbl="node1" presStyleIdx="5" presStyleCnt="8">
        <dgm:presLayoutVars>
          <dgm:bulletEnabled val="1"/>
        </dgm:presLayoutVars>
      </dgm:prSet>
      <dgm:spPr/>
    </dgm:pt>
    <dgm:pt modelId="{EAABCCEE-066C-48D8-80C9-85CBFD18ABBC}" type="pres">
      <dgm:prSet presAssocID="{E52259F3-119A-47BA-826B-BBC9A89C519A}" presName="sibTrans" presStyleCnt="0"/>
      <dgm:spPr/>
    </dgm:pt>
    <dgm:pt modelId="{490893D7-1BD5-4624-9AA8-0504C25ACE91}" type="pres">
      <dgm:prSet presAssocID="{9815CA52-7F5F-4411-B449-CE151DE00B1B}" presName="node" presStyleLbl="node1" presStyleIdx="6" presStyleCnt="8">
        <dgm:presLayoutVars>
          <dgm:bulletEnabled val="1"/>
        </dgm:presLayoutVars>
      </dgm:prSet>
      <dgm:spPr/>
    </dgm:pt>
    <dgm:pt modelId="{41328C40-8B08-4AE3-BEC0-33B2B0CD8529}" type="pres">
      <dgm:prSet presAssocID="{23A730A3-58AE-4B18-BB55-FC190A9BD34B}" presName="sibTrans" presStyleCnt="0"/>
      <dgm:spPr/>
    </dgm:pt>
    <dgm:pt modelId="{1660011E-3B65-4820-B500-1391224B6893}" type="pres">
      <dgm:prSet presAssocID="{4F02C1AD-B31E-4D52-B522-6C005D14D5F1}" presName="node" presStyleLbl="node1" presStyleIdx="7" presStyleCnt="8">
        <dgm:presLayoutVars>
          <dgm:bulletEnabled val="1"/>
        </dgm:presLayoutVars>
      </dgm:prSet>
      <dgm:spPr/>
    </dgm:pt>
  </dgm:ptLst>
  <dgm:cxnLst>
    <dgm:cxn modelId="{128FCB04-5440-48F6-BCA9-30B28B2EB6F4}" type="presOf" srcId="{119409B7-6E9C-43DA-8347-9C1E86A1E5FA}" destId="{C8F7A519-33E3-4D1B-A6A6-DD4D0C1F0779}" srcOrd="0" destOrd="0" presId="urn:microsoft.com/office/officeart/2005/8/layout/default"/>
    <dgm:cxn modelId="{6242A01F-9111-4939-B929-329F3FFDF74D}" type="presOf" srcId="{4013F48E-2CA3-41EF-93DB-8AF34CB223B5}" destId="{E2CF6747-1196-4397-BE48-46F9AD64AE97}" srcOrd="0" destOrd="0" presId="urn:microsoft.com/office/officeart/2005/8/layout/default"/>
    <dgm:cxn modelId="{F0E1DC2A-DC3F-44AB-BDD1-16A82242032A}" srcId="{16C1CB9F-6829-4633-A682-9F4EB41D19E8}" destId="{4013F48E-2CA3-41EF-93DB-8AF34CB223B5}" srcOrd="0" destOrd="0" parTransId="{4C6D6AC8-45E7-4B07-A56A-B407667B77A3}" sibTransId="{489E7996-72B1-4E11-8B0C-04AA54A8E023}"/>
    <dgm:cxn modelId="{09850645-C1AA-467A-B676-D90A9A48B5C7}" srcId="{16C1CB9F-6829-4633-A682-9F4EB41D19E8}" destId="{4EFB7E0A-1E16-4A64-B53F-D7B57FAFB461}" srcOrd="5" destOrd="0" parTransId="{0C09B3C4-A06A-48A6-A638-67836A317704}" sibTransId="{E52259F3-119A-47BA-826B-BBC9A89C519A}"/>
    <dgm:cxn modelId="{77950F6E-6C92-4ED4-BEB8-9F9754B88E5E}" type="presOf" srcId="{8550514F-28B7-49BE-9D2D-74509C6BF60B}" destId="{9086A059-CA77-44E9-AE18-46CC34F62CFD}" srcOrd="0" destOrd="0" presId="urn:microsoft.com/office/officeart/2005/8/layout/default"/>
    <dgm:cxn modelId="{C2BD6D7D-3786-4C26-A5EC-09FECB3A3D1F}" type="presOf" srcId="{16C1CB9F-6829-4633-A682-9F4EB41D19E8}" destId="{CFF824F3-74DF-4EBD-9175-C335B31A0800}" srcOrd="0" destOrd="0" presId="urn:microsoft.com/office/officeart/2005/8/layout/default"/>
    <dgm:cxn modelId="{4D495D96-F2CB-4600-94F8-8F3EA963D0AB}" srcId="{16C1CB9F-6829-4633-A682-9F4EB41D19E8}" destId="{9815CA52-7F5F-4411-B449-CE151DE00B1B}" srcOrd="6" destOrd="0" parTransId="{A5184FE7-36A0-4977-9634-82125314D880}" sibTransId="{23A730A3-58AE-4B18-BB55-FC190A9BD34B}"/>
    <dgm:cxn modelId="{281F229F-AEEC-452C-B51C-44C40CAF5A97}" srcId="{16C1CB9F-6829-4633-A682-9F4EB41D19E8}" destId="{8550514F-28B7-49BE-9D2D-74509C6BF60B}" srcOrd="2" destOrd="0" parTransId="{46A3CF6B-832B-42BD-871F-E41AAAF6E91E}" sibTransId="{39548C91-324D-4511-944C-72D113494ACC}"/>
    <dgm:cxn modelId="{C2E76DA7-BA08-4AF2-A52E-F75BC22809E2}" type="presOf" srcId="{9815CA52-7F5F-4411-B449-CE151DE00B1B}" destId="{490893D7-1BD5-4624-9AA8-0504C25ACE91}" srcOrd="0" destOrd="0" presId="urn:microsoft.com/office/officeart/2005/8/layout/default"/>
    <dgm:cxn modelId="{93E89EAB-716A-4E11-A5F6-DFD04F147D84}" srcId="{16C1CB9F-6829-4633-A682-9F4EB41D19E8}" destId="{4F02C1AD-B31E-4D52-B522-6C005D14D5F1}" srcOrd="7" destOrd="0" parTransId="{484D6AB4-001D-4F8A-B2BC-A7790B8B4EB9}" sibTransId="{AE5AE980-E8FD-4E01-B6B6-A363A30FBFF6}"/>
    <dgm:cxn modelId="{7F890BC1-D9BC-4F74-9BF6-7FE8A84DF428}" type="presOf" srcId="{4F02C1AD-B31E-4D52-B522-6C005D14D5F1}" destId="{1660011E-3B65-4820-B500-1391224B6893}" srcOrd="0" destOrd="0" presId="urn:microsoft.com/office/officeart/2005/8/layout/default"/>
    <dgm:cxn modelId="{D3816BD4-D98A-4996-A3DA-4739FFB61226}" type="presOf" srcId="{4EFB7E0A-1E16-4A64-B53F-D7B57FAFB461}" destId="{FDCAAFFC-CCAD-4A4D-BC5E-04067E8F6DE6}" srcOrd="0" destOrd="0" presId="urn:microsoft.com/office/officeart/2005/8/layout/default"/>
    <dgm:cxn modelId="{6EDC76D8-6CE6-4E60-A5BD-4232A1CC5439}" srcId="{16C1CB9F-6829-4633-A682-9F4EB41D19E8}" destId="{119409B7-6E9C-43DA-8347-9C1E86A1E5FA}" srcOrd="4" destOrd="0" parTransId="{6B87E7A3-7EB8-4712-8BAD-94C08080A099}" sibTransId="{ED30FC84-44D5-4CE2-8B2F-7AB08D742C15}"/>
    <dgm:cxn modelId="{D3D525E1-87D5-4FF6-BAA5-E5E020D00364}" type="presOf" srcId="{32FCB1BB-02DE-4CAE-BDF3-ADD5F603A939}" destId="{88A27243-0783-489D-BE18-CCF8BCFE49D4}" srcOrd="0" destOrd="0" presId="urn:microsoft.com/office/officeart/2005/8/layout/default"/>
    <dgm:cxn modelId="{62D809F7-8FB1-477D-A81F-E83F6C92E129}" type="presOf" srcId="{EBDB470A-29C8-454A-9170-8B94FD97BE3C}" destId="{57717669-39F9-429A-8D2B-0073ED85D321}" srcOrd="0" destOrd="0" presId="urn:microsoft.com/office/officeart/2005/8/layout/default"/>
    <dgm:cxn modelId="{A0DAA1FA-54C3-4C38-AEA2-C6BCDDE4E740}" srcId="{16C1CB9F-6829-4633-A682-9F4EB41D19E8}" destId="{EBDB470A-29C8-454A-9170-8B94FD97BE3C}" srcOrd="1" destOrd="0" parTransId="{8C313453-5343-4D63-82F9-DBFD820D7433}" sibTransId="{9FBE2838-D770-4CC0-96DD-49D69672C810}"/>
    <dgm:cxn modelId="{332F85FD-BECD-4788-9C11-091F9491E79A}" srcId="{16C1CB9F-6829-4633-A682-9F4EB41D19E8}" destId="{32FCB1BB-02DE-4CAE-BDF3-ADD5F603A939}" srcOrd="3" destOrd="0" parTransId="{886EFA90-3950-4EAD-88CA-99D83A8AF436}" sibTransId="{31D4514D-EFA5-4E96-8539-4A31B6D52CB1}"/>
    <dgm:cxn modelId="{181124E1-C069-444B-8563-99A25EEE4B1E}" type="presParOf" srcId="{CFF824F3-74DF-4EBD-9175-C335B31A0800}" destId="{E2CF6747-1196-4397-BE48-46F9AD64AE97}" srcOrd="0" destOrd="0" presId="urn:microsoft.com/office/officeart/2005/8/layout/default"/>
    <dgm:cxn modelId="{D2832A45-B729-47F6-BE44-CF25F0C99B53}" type="presParOf" srcId="{CFF824F3-74DF-4EBD-9175-C335B31A0800}" destId="{4C7CCBC6-375D-40C7-8657-FB80E91FA064}" srcOrd="1" destOrd="0" presId="urn:microsoft.com/office/officeart/2005/8/layout/default"/>
    <dgm:cxn modelId="{F7B42DFD-A526-4592-8EDF-6FEC244216B2}" type="presParOf" srcId="{CFF824F3-74DF-4EBD-9175-C335B31A0800}" destId="{57717669-39F9-429A-8D2B-0073ED85D321}" srcOrd="2" destOrd="0" presId="urn:microsoft.com/office/officeart/2005/8/layout/default"/>
    <dgm:cxn modelId="{65B63AA7-7D6C-42B9-8EDF-8FCC667DE926}" type="presParOf" srcId="{CFF824F3-74DF-4EBD-9175-C335B31A0800}" destId="{4D751914-F83B-47FE-B108-39797CEBBB5A}" srcOrd="3" destOrd="0" presId="urn:microsoft.com/office/officeart/2005/8/layout/default"/>
    <dgm:cxn modelId="{42416F88-B7DA-4032-A4FE-AF756C42F2DC}" type="presParOf" srcId="{CFF824F3-74DF-4EBD-9175-C335B31A0800}" destId="{9086A059-CA77-44E9-AE18-46CC34F62CFD}" srcOrd="4" destOrd="0" presId="urn:microsoft.com/office/officeart/2005/8/layout/default"/>
    <dgm:cxn modelId="{419DCB4E-99E3-4FBD-8ED4-E6BAC4B73537}" type="presParOf" srcId="{CFF824F3-74DF-4EBD-9175-C335B31A0800}" destId="{92170C82-A3AD-42EC-9DB0-673551DCF75E}" srcOrd="5" destOrd="0" presId="urn:microsoft.com/office/officeart/2005/8/layout/default"/>
    <dgm:cxn modelId="{71ECC5C2-02FD-4B7A-A871-D878C333FDA2}" type="presParOf" srcId="{CFF824F3-74DF-4EBD-9175-C335B31A0800}" destId="{88A27243-0783-489D-BE18-CCF8BCFE49D4}" srcOrd="6" destOrd="0" presId="urn:microsoft.com/office/officeart/2005/8/layout/default"/>
    <dgm:cxn modelId="{7C30A1B8-A33F-4EEA-9267-8AA6AFC07134}" type="presParOf" srcId="{CFF824F3-74DF-4EBD-9175-C335B31A0800}" destId="{3A103046-5463-488D-BB62-0529100D9E1D}" srcOrd="7" destOrd="0" presId="urn:microsoft.com/office/officeart/2005/8/layout/default"/>
    <dgm:cxn modelId="{AED430FA-F2C1-47D1-91BB-F2E36AAE217C}" type="presParOf" srcId="{CFF824F3-74DF-4EBD-9175-C335B31A0800}" destId="{C8F7A519-33E3-4D1B-A6A6-DD4D0C1F0779}" srcOrd="8" destOrd="0" presId="urn:microsoft.com/office/officeart/2005/8/layout/default"/>
    <dgm:cxn modelId="{ACB02BE0-9958-44EF-97D4-F960E5E22C36}" type="presParOf" srcId="{CFF824F3-74DF-4EBD-9175-C335B31A0800}" destId="{16349BEC-EE95-4B5D-8EC1-6065526C13E0}" srcOrd="9" destOrd="0" presId="urn:microsoft.com/office/officeart/2005/8/layout/default"/>
    <dgm:cxn modelId="{6AEBF9F2-7A9E-4D7C-B503-EAA97435B6B7}" type="presParOf" srcId="{CFF824F3-74DF-4EBD-9175-C335B31A0800}" destId="{FDCAAFFC-CCAD-4A4D-BC5E-04067E8F6DE6}" srcOrd="10" destOrd="0" presId="urn:microsoft.com/office/officeart/2005/8/layout/default"/>
    <dgm:cxn modelId="{A45BF4AA-8511-4FFE-8586-26F5C2504722}" type="presParOf" srcId="{CFF824F3-74DF-4EBD-9175-C335B31A0800}" destId="{EAABCCEE-066C-48D8-80C9-85CBFD18ABBC}" srcOrd="11" destOrd="0" presId="urn:microsoft.com/office/officeart/2005/8/layout/default"/>
    <dgm:cxn modelId="{87D8F82A-7AFA-4FD3-8858-ECF2E218F7E4}" type="presParOf" srcId="{CFF824F3-74DF-4EBD-9175-C335B31A0800}" destId="{490893D7-1BD5-4624-9AA8-0504C25ACE91}" srcOrd="12" destOrd="0" presId="urn:microsoft.com/office/officeart/2005/8/layout/default"/>
    <dgm:cxn modelId="{E814CDE7-4A60-4B28-83A1-B2902B0FD400}" type="presParOf" srcId="{CFF824F3-74DF-4EBD-9175-C335B31A0800}" destId="{41328C40-8B08-4AE3-BEC0-33B2B0CD8529}" srcOrd="13" destOrd="0" presId="urn:microsoft.com/office/officeart/2005/8/layout/default"/>
    <dgm:cxn modelId="{A6942E93-D8D4-4964-8765-6CD1257E2FA8}" type="presParOf" srcId="{CFF824F3-74DF-4EBD-9175-C335B31A0800}" destId="{1660011E-3B65-4820-B500-1391224B689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77AC29-51D6-4F27-99C2-E0E501128B2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PE"/>
        </a:p>
      </dgm:t>
    </dgm:pt>
    <dgm:pt modelId="{5FF01106-FD30-4F81-8F5E-88538503F60A}">
      <dgm:prSet phldrT="[Texto]" phldr="1" custT="1"/>
      <dgm:spPr/>
      <dgm:t>
        <a:bodyPr/>
        <a:lstStyle/>
        <a:p>
          <a:pPr algn="just"/>
          <a:endParaRPr lang="es-PE" sz="1800" dirty="0"/>
        </a:p>
      </dgm:t>
    </dgm:pt>
    <dgm:pt modelId="{2BE54F4F-073F-4D2B-BBCC-501EA344D58D}" type="parTrans" cxnId="{823D4846-5DBE-4836-A4B8-96F6E9A9F972}">
      <dgm:prSet/>
      <dgm:spPr/>
      <dgm:t>
        <a:bodyPr/>
        <a:lstStyle/>
        <a:p>
          <a:pPr algn="just"/>
          <a:endParaRPr lang="es-PE" sz="1800"/>
        </a:p>
      </dgm:t>
    </dgm:pt>
    <dgm:pt modelId="{85C8A4EF-5329-4FCF-A133-6E91C94D5069}" type="sibTrans" cxnId="{823D4846-5DBE-4836-A4B8-96F6E9A9F972}">
      <dgm:prSet/>
      <dgm:spPr/>
      <dgm:t>
        <a:bodyPr/>
        <a:lstStyle/>
        <a:p>
          <a:pPr algn="just"/>
          <a:endParaRPr lang="es-PE" sz="1800"/>
        </a:p>
      </dgm:t>
    </dgm:pt>
    <dgm:pt modelId="{54E302A6-B600-4BB7-844E-879D7EB6C235}">
      <dgm:prSet phldrT="[Texto]" custT="1"/>
      <dgm:spPr/>
      <dgm:t>
        <a:bodyPr/>
        <a:lstStyle/>
        <a:p>
          <a:pPr algn="just"/>
          <a:r>
            <a:rPr lang="es-ES" sz="1800" dirty="0"/>
            <a:t>Observar periódicamente la práctica pedagógica del/de la docente en interacción con las y los estudiantes</a:t>
          </a:r>
          <a:endParaRPr lang="es-PE" sz="1800" dirty="0"/>
        </a:p>
      </dgm:t>
    </dgm:pt>
    <dgm:pt modelId="{B29E1720-F7CA-4A66-8C08-C4A073724199}" type="parTrans" cxnId="{E8A6865E-E3AB-423C-B0D6-62BCEA1D5C01}">
      <dgm:prSet/>
      <dgm:spPr/>
      <dgm:t>
        <a:bodyPr/>
        <a:lstStyle/>
        <a:p>
          <a:pPr algn="just"/>
          <a:endParaRPr lang="es-PE" sz="1800"/>
        </a:p>
      </dgm:t>
    </dgm:pt>
    <dgm:pt modelId="{4DFBDF49-0AE1-400E-8D98-4A504371A5DC}" type="sibTrans" cxnId="{E8A6865E-E3AB-423C-B0D6-62BCEA1D5C01}">
      <dgm:prSet/>
      <dgm:spPr/>
      <dgm:t>
        <a:bodyPr/>
        <a:lstStyle/>
        <a:p>
          <a:pPr algn="just"/>
          <a:endParaRPr lang="es-PE" sz="1800"/>
        </a:p>
      </dgm:t>
    </dgm:pt>
    <dgm:pt modelId="{EA03EBB2-F9D5-490C-8141-3D1CC6BE6B64}">
      <dgm:prSet phldrT="[Texto]" custT="1"/>
      <dgm:spPr/>
      <dgm:t>
        <a:bodyPr/>
        <a:lstStyle/>
        <a:p>
          <a:pPr algn="just"/>
          <a:endParaRPr lang="es-PE" sz="1800" dirty="0"/>
        </a:p>
      </dgm:t>
    </dgm:pt>
    <dgm:pt modelId="{91615DB5-8CCD-4A74-B4E7-32E8797CDE77}" type="parTrans" cxnId="{B8740A89-3358-4FAE-8C2D-3ADAD120493E}">
      <dgm:prSet/>
      <dgm:spPr/>
      <dgm:t>
        <a:bodyPr/>
        <a:lstStyle/>
        <a:p>
          <a:pPr algn="just"/>
          <a:endParaRPr lang="es-PE" sz="1800"/>
        </a:p>
      </dgm:t>
    </dgm:pt>
    <dgm:pt modelId="{016B2BBA-F2A4-41A2-805C-93FDDE8A6DF1}" type="sibTrans" cxnId="{B8740A89-3358-4FAE-8C2D-3ADAD120493E}">
      <dgm:prSet/>
      <dgm:spPr/>
      <dgm:t>
        <a:bodyPr/>
        <a:lstStyle/>
        <a:p>
          <a:pPr algn="just"/>
          <a:endParaRPr lang="es-PE" sz="1800"/>
        </a:p>
      </dgm:t>
    </dgm:pt>
    <dgm:pt modelId="{07FDB81A-94F6-403F-A0C0-C2B898F81041}">
      <dgm:prSet phldrT="[Texto]" phldr="1" custT="1"/>
      <dgm:spPr/>
      <dgm:t>
        <a:bodyPr/>
        <a:lstStyle/>
        <a:p>
          <a:pPr algn="just"/>
          <a:endParaRPr lang="es-PE" sz="1800"/>
        </a:p>
      </dgm:t>
    </dgm:pt>
    <dgm:pt modelId="{E9CDB509-8A87-410C-AB0E-637E0E0ACFB3}" type="parTrans" cxnId="{256F247B-4850-45D1-A465-68656F43FD8A}">
      <dgm:prSet/>
      <dgm:spPr/>
      <dgm:t>
        <a:bodyPr/>
        <a:lstStyle/>
        <a:p>
          <a:pPr algn="just"/>
          <a:endParaRPr lang="es-PE" sz="1800"/>
        </a:p>
      </dgm:t>
    </dgm:pt>
    <dgm:pt modelId="{A551245A-694F-446F-A797-A610D502F8BE}" type="sibTrans" cxnId="{256F247B-4850-45D1-A465-68656F43FD8A}">
      <dgm:prSet/>
      <dgm:spPr/>
      <dgm:t>
        <a:bodyPr/>
        <a:lstStyle/>
        <a:p>
          <a:pPr algn="just"/>
          <a:endParaRPr lang="es-PE" sz="1800"/>
        </a:p>
      </dgm:t>
    </dgm:pt>
    <dgm:pt modelId="{E1BC05FF-E651-4839-999E-63896A167934}">
      <dgm:prSet phldrT="[Texto]" custT="1"/>
      <dgm:spPr/>
      <dgm:t>
        <a:bodyPr/>
        <a:lstStyle/>
        <a:p>
          <a:pPr algn="just"/>
          <a:r>
            <a:rPr lang="es-ES" sz="1800" dirty="0"/>
            <a:t>Categorizar las evidencias</a:t>
          </a:r>
          <a:endParaRPr lang="es-PE" sz="1800" dirty="0"/>
        </a:p>
      </dgm:t>
    </dgm:pt>
    <dgm:pt modelId="{7BFB27DA-58E4-475E-8FE0-19DA8196374A}" type="parTrans" cxnId="{E527FFB0-9EC3-4731-A12C-294FB18D5B9E}">
      <dgm:prSet/>
      <dgm:spPr/>
      <dgm:t>
        <a:bodyPr/>
        <a:lstStyle/>
        <a:p>
          <a:pPr algn="just"/>
          <a:endParaRPr lang="es-PE" sz="1800"/>
        </a:p>
      </dgm:t>
    </dgm:pt>
    <dgm:pt modelId="{B5C5856E-1477-4F64-A698-3C1CAD1FA34E}" type="sibTrans" cxnId="{E527FFB0-9EC3-4731-A12C-294FB18D5B9E}">
      <dgm:prSet/>
      <dgm:spPr/>
      <dgm:t>
        <a:bodyPr/>
        <a:lstStyle/>
        <a:p>
          <a:pPr algn="just"/>
          <a:endParaRPr lang="es-PE" sz="1800"/>
        </a:p>
      </dgm:t>
    </dgm:pt>
    <dgm:pt modelId="{309500C5-4037-41F8-9983-4A313BD5821C}">
      <dgm:prSet phldrT="[Texto]" custT="1"/>
      <dgm:spPr/>
      <dgm:t>
        <a:bodyPr/>
        <a:lstStyle/>
        <a:p>
          <a:pPr algn="just"/>
          <a:endParaRPr lang="es-PE" sz="1800" dirty="0"/>
        </a:p>
      </dgm:t>
    </dgm:pt>
    <dgm:pt modelId="{0314616D-8EF5-470E-8A1D-5BD2312FBE8C}" type="parTrans" cxnId="{E82EE167-5912-4E9B-AB69-1E789D1FF481}">
      <dgm:prSet/>
      <dgm:spPr/>
      <dgm:t>
        <a:bodyPr/>
        <a:lstStyle/>
        <a:p>
          <a:pPr algn="just"/>
          <a:endParaRPr lang="es-PE" sz="1800"/>
        </a:p>
      </dgm:t>
    </dgm:pt>
    <dgm:pt modelId="{400F8639-6800-4CB8-9CE9-63FEA8290B6A}" type="sibTrans" cxnId="{E82EE167-5912-4E9B-AB69-1E789D1FF481}">
      <dgm:prSet/>
      <dgm:spPr/>
      <dgm:t>
        <a:bodyPr/>
        <a:lstStyle/>
        <a:p>
          <a:pPr algn="just"/>
          <a:endParaRPr lang="es-PE" sz="1800"/>
        </a:p>
      </dgm:t>
    </dgm:pt>
    <dgm:pt modelId="{3BA5FD35-5680-45A6-86FB-63DDE9ED0185}">
      <dgm:prSet phldrT="[Texto]" phldr="1" custT="1"/>
      <dgm:spPr/>
      <dgm:t>
        <a:bodyPr/>
        <a:lstStyle/>
        <a:p>
          <a:pPr algn="just"/>
          <a:endParaRPr lang="es-PE" sz="1800" dirty="0"/>
        </a:p>
      </dgm:t>
    </dgm:pt>
    <dgm:pt modelId="{9EA1CC2D-A5B8-4CEF-B634-56C6889AF361}" type="parTrans" cxnId="{6348615D-0F1E-4C0B-9A5D-4E544492E389}">
      <dgm:prSet/>
      <dgm:spPr/>
      <dgm:t>
        <a:bodyPr/>
        <a:lstStyle/>
        <a:p>
          <a:pPr algn="just"/>
          <a:endParaRPr lang="es-PE" sz="1800"/>
        </a:p>
      </dgm:t>
    </dgm:pt>
    <dgm:pt modelId="{F9E55E57-C310-4E77-8285-4058BA7F2001}" type="sibTrans" cxnId="{6348615D-0F1E-4C0B-9A5D-4E544492E389}">
      <dgm:prSet/>
      <dgm:spPr/>
      <dgm:t>
        <a:bodyPr/>
        <a:lstStyle/>
        <a:p>
          <a:pPr algn="just"/>
          <a:endParaRPr lang="es-PE" sz="1800"/>
        </a:p>
      </dgm:t>
    </dgm:pt>
    <dgm:pt modelId="{91F4E648-3E55-4010-A81D-C6E2E5240706}">
      <dgm:prSet phldrT="[Texto]" custT="1"/>
      <dgm:spPr/>
      <dgm:t>
        <a:bodyPr/>
        <a:lstStyle/>
        <a:p>
          <a:pPr algn="just"/>
          <a:r>
            <a:rPr lang="es-ES" sz="1800" dirty="0"/>
            <a:t>Priorizar los aspectos de mejora en función a los compromisos establecidos</a:t>
          </a:r>
          <a:endParaRPr lang="es-PE" sz="1800" dirty="0"/>
        </a:p>
      </dgm:t>
    </dgm:pt>
    <dgm:pt modelId="{B139BECD-3DDA-4473-AF94-4DF1BF388125}" type="parTrans" cxnId="{4205CE3F-353E-490E-A827-83FD24CFCA43}">
      <dgm:prSet/>
      <dgm:spPr/>
      <dgm:t>
        <a:bodyPr/>
        <a:lstStyle/>
        <a:p>
          <a:pPr algn="just"/>
          <a:endParaRPr lang="es-PE" sz="1800"/>
        </a:p>
      </dgm:t>
    </dgm:pt>
    <dgm:pt modelId="{1098FE30-CEBD-444C-8ACE-DC814F598A81}" type="sibTrans" cxnId="{4205CE3F-353E-490E-A827-83FD24CFCA43}">
      <dgm:prSet/>
      <dgm:spPr/>
      <dgm:t>
        <a:bodyPr/>
        <a:lstStyle/>
        <a:p>
          <a:pPr algn="just"/>
          <a:endParaRPr lang="es-PE" sz="1800"/>
        </a:p>
      </dgm:t>
    </dgm:pt>
    <dgm:pt modelId="{D4FE8FE2-2B10-44D4-B48F-CA3010E93935}">
      <dgm:prSet phldrT="[Texto]" custT="1"/>
      <dgm:spPr/>
      <dgm:t>
        <a:bodyPr/>
        <a:lstStyle/>
        <a:p>
          <a:pPr algn="just"/>
          <a:endParaRPr lang="es-PE" sz="1800" dirty="0"/>
        </a:p>
      </dgm:t>
    </dgm:pt>
    <dgm:pt modelId="{525B22E9-62D0-4E4B-A8BE-73AE1C237118}" type="parTrans" cxnId="{7F75DAD0-6BA2-4CAE-9701-61FC3F37C1C8}">
      <dgm:prSet/>
      <dgm:spPr/>
      <dgm:t>
        <a:bodyPr/>
        <a:lstStyle/>
        <a:p>
          <a:pPr algn="just"/>
          <a:endParaRPr lang="es-PE" sz="1800"/>
        </a:p>
      </dgm:t>
    </dgm:pt>
    <dgm:pt modelId="{D94CFCB0-9F75-4232-9CB3-CD9BED637C75}" type="sibTrans" cxnId="{7F75DAD0-6BA2-4CAE-9701-61FC3F37C1C8}">
      <dgm:prSet/>
      <dgm:spPr/>
      <dgm:t>
        <a:bodyPr/>
        <a:lstStyle/>
        <a:p>
          <a:pPr algn="just"/>
          <a:endParaRPr lang="es-PE" sz="1800"/>
        </a:p>
      </dgm:t>
    </dgm:pt>
    <dgm:pt modelId="{E0D33422-5B1E-4DB9-BEEF-67680174F031}">
      <dgm:prSet custT="1"/>
      <dgm:spPr/>
      <dgm:t>
        <a:bodyPr/>
        <a:lstStyle/>
        <a:p>
          <a:pPr algn="just"/>
          <a:r>
            <a:rPr lang="es-ES" sz="1800" dirty="0"/>
            <a:t>Registrar las evidencias de la práctica docente</a:t>
          </a:r>
          <a:endParaRPr lang="es-PE" sz="1800" dirty="0"/>
        </a:p>
      </dgm:t>
    </dgm:pt>
    <dgm:pt modelId="{70032CC0-72B4-44F2-826D-CE7BB00BB583}" type="parTrans" cxnId="{CF690B6A-066F-4F04-B340-1D10DEFD0A8E}">
      <dgm:prSet/>
      <dgm:spPr/>
      <dgm:t>
        <a:bodyPr/>
        <a:lstStyle/>
        <a:p>
          <a:pPr algn="just"/>
          <a:endParaRPr lang="es-PE" sz="1800"/>
        </a:p>
      </dgm:t>
    </dgm:pt>
    <dgm:pt modelId="{51BF51E9-58EC-4146-8742-A719D1782341}" type="sibTrans" cxnId="{CF690B6A-066F-4F04-B340-1D10DEFD0A8E}">
      <dgm:prSet/>
      <dgm:spPr/>
      <dgm:t>
        <a:bodyPr/>
        <a:lstStyle/>
        <a:p>
          <a:pPr algn="just"/>
          <a:endParaRPr lang="es-PE" sz="1800"/>
        </a:p>
      </dgm:t>
    </dgm:pt>
    <dgm:pt modelId="{7E1D2A59-49C1-441C-8B86-C4186CAF2715}">
      <dgm:prSet custT="1"/>
      <dgm:spPr/>
      <dgm:t>
        <a:bodyPr/>
        <a:lstStyle/>
        <a:p>
          <a:pPr algn="just"/>
          <a:r>
            <a:rPr lang="es-ES" sz="1800" dirty="0"/>
            <a:t>Sistematizar los resultados de las observaciones de aula.</a:t>
          </a:r>
          <a:endParaRPr lang="es-PE" sz="1800" dirty="0"/>
        </a:p>
      </dgm:t>
    </dgm:pt>
    <dgm:pt modelId="{7BDBD33D-BB3C-4F2C-A57D-F7115A1ADF62}" type="parTrans" cxnId="{2BA6D367-41F6-47EF-8643-275DAF3B20EC}">
      <dgm:prSet/>
      <dgm:spPr/>
      <dgm:t>
        <a:bodyPr/>
        <a:lstStyle/>
        <a:p>
          <a:pPr algn="just"/>
          <a:endParaRPr lang="es-PE" sz="1800"/>
        </a:p>
      </dgm:t>
    </dgm:pt>
    <dgm:pt modelId="{8800E989-586E-43F1-9A24-17CF258A93BB}" type="sibTrans" cxnId="{2BA6D367-41F6-47EF-8643-275DAF3B20EC}">
      <dgm:prSet/>
      <dgm:spPr/>
      <dgm:t>
        <a:bodyPr/>
        <a:lstStyle/>
        <a:p>
          <a:pPr algn="just"/>
          <a:endParaRPr lang="es-PE" sz="1800"/>
        </a:p>
      </dgm:t>
    </dgm:pt>
    <dgm:pt modelId="{5FAE8817-C154-4563-A5A6-9F36BB065DA8}">
      <dgm:prSet custT="1"/>
      <dgm:spPr/>
      <dgm:t>
        <a:bodyPr/>
        <a:lstStyle/>
        <a:p>
          <a:pPr algn="just"/>
          <a:r>
            <a:rPr lang="es-ES" sz="1800" dirty="0"/>
            <a:t>Realizar estrategias de fortalecimiento del desempeño docente</a:t>
          </a:r>
          <a:endParaRPr lang="es-PE" sz="1800" dirty="0"/>
        </a:p>
      </dgm:t>
    </dgm:pt>
    <dgm:pt modelId="{A3CE1D60-8AA3-4925-9A79-819E49C6F85D}" type="parTrans" cxnId="{C3A4AB79-8F58-4CB6-AF89-28D58A6F637F}">
      <dgm:prSet/>
      <dgm:spPr/>
      <dgm:t>
        <a:bodyPr/>
        <a:lstStyle/>
        <a:p>
          <a:pPr algn="just"/>
          <a:endParaRPr lang="es-PE" sz="1800"/>
        </a:p>
      </dgm:t>
    </dgm:pt>
    <dgm:pt modelId="{7AE04C0B-0968-40F1-B2DA-536F0D70E0ED}" type="sibTrans" cxnId="{C3A4AB79-8F58-4CB6-AF89-28D58A6F637F}">
      <dgm:prSet/>
      <dgm:spPr/>
      <dgm:t>
        <a:bodyPr/>
        <a:lstStyle/>
        <a:p>
          <a:pPr algn="just"/>
          <a:endParaRPr lang="es-PE" sz="1800"/>
        </a:p>
      </dgm:t>
    </dgm:pt>
    <dgm:pt modelId="{AC51B310-7E6A-4935-887F-67809AD07C4A}" type="pres">
      <dgm:prSet presAssocID="{CB77AC29-51D6-4F27-99C2-E0E501128B24}" presName="linearFlow" presStyleCnt="0">
        <dgm:presLayoutVars>
          <dgm:dir/>
          <dgm:animLvl val="lvl"/>
          <dgm:resizeHandles val="exact"/>
        </dgm:presLayoutVars>
      </dgm:prSet>
      <dgm:spPr/>
    </dgm:pt>
    <dgm:pt modelId="{FF111E4E-9599-42FB-AF8E-9201F6457C9C}" type="pres">
      <dgm:prSet presAssocID="{5FF01106-FD30-4F81-8F5E-88538503F60A}" presName="composite" presStyleCnt="0"/>
      <dgm:spPr/>
    </dgm:pt>
    <dgm:pt modelId="{FEEF9B3A-B96C-4D28-9881-1D77AFB2E661}" type="pres">
      <dgm:prSet presAssocID="{5FF01106-FD30-4F81-8F5E-88538503F60A}" presName="parentText" presStyleLbl="alignNode1" presStyleIdx="0" presStyleCnt="6">
        <dgm:presLayoutVars>
          <dgm:chMax val="1"/>
          <dgm:bulletEnabled val="1"/>
        </dgm:presLayoutVars>
      </dgm:prSet>
      <dgm:spPr/>
    </dgm:pt>
    <dgm:pt modelId="{2042F31F-288C-4496-B1F7-5DCC1D0F5AD7}" type="pres">
      <dgm:prSet presAssocID="{5FF01106-FD30-4F81-8F5E-88538503F60A}" presName="descendantText" presStyleLbl="alignAcc1" presStyleIdx="0" presStyleCnt="6">
        <dgm:presLayoutVars>
          <dgm:bulletEnabled val="1"/>
        </dgm:presLayoutVars>
      </dgm:prSet>
      <dgm:spPr/>
    </dgm:pt>
    <dgm:pt modelId="{C0B1F93D-6D86-4AD3-A414-6E8472C85354}" type="pres">
      <dgm:prSet presAssocID="{85C8A4EF-5329-4FCF-A133-6E91C94D5069}" presName="sp" presStyleCnt="0"/>
      <dgm:spPr/>
    </dgm:pt>
    <dgm:pt modelId="{332CC567-F2B7-4A81-8347-DF43A742FE3D}" type="pres">
      <dgm:prSet presAssocID="{EA03EBB2-F9D5-490C-8141-3D1CC6BE6B64}" presName="composite" presStyleCnt="0"/>
      <dgm:spPr/>
    </dgm:pt>
    <dgm:pt modelId="{0FD9106A-CF39-4A75-AB02-471CDBD675A8}" type="pres">
      <dgm:prSet presAssocID="{EA03EBB2-F9D5-490C-8141-3D1CC6BE6B64}" presName="parentText" presStyleLbl="alignNode1" presStyleIdx="1" presStyleCnt="6">
        <dgm:presLayoutVars>
          <dgm:chMax val="1"/>
          <dgm:bulletEnabled val="1"/>
        </dgm:presLayoutVars>
      </dgm:prSet>
      <dgm:spPr/>
    </dgm:pt>
    <dgm:pt modelId="{057294A5-228B-4BCE-BB48-B4DA2C47BCA6}" type="pres">
      <dgm:prSet presAssocID="{EA03EBB2-F9D5-490C-8141-3D1CC6BE6B64}" presName="descendantText" presStyleLbl="alignAcc1" presStyleIdx="1" presStyleCnt="6">
        <dgm:presLayoutVars>
          <dgm:bulletEnabled val="1"/>
        </dgm:presLayoutVars>
      </dgm:prSet>
      <dgm:spPr/>
    </dgm:pt>
    <dgm:pt modelId="{BC530E25-1D0B-4EAB-B8DB-064BEFF38FEE}" type="pres">
      <dgm:prSet presAssocID="{016B2BBA-F2A4-41A2-805C-93FDDE8A6DF1}" presName="sp" presStyleCnt="0"/>
      <dgm:spPr/>
    </dgm:pt>
    <dgm:pt modelId="{11493203-FF30-4B72-BAEE-4FC5FB5C367B}" type="pres">
      <dgm:prSet presAssocID="{07FDB81A-94F6-403F-A0C0-C2B898F81041}" presName="composite" presStyleCnt="0"/>
      <dgm:spPr/>
    </dgm:pt>
    <dgm:pt modelId="{5CC77AC9-4448-4261-81FA-8EA9C506B056}" type="pres">
      <dgm:prSet presAssocID="{07FDB81A-94F6-403F-A0C0-C2B898F81041}" presName="parentText" presStyleLbl="alignNode1" presStyleIdx="2" presStyleCnt="6">
        <dgm:presLayoutVars>
          <dgm:chMax val="1"/>
          <dgm:bulletEnabled val="1"/>
        </dgm:presLayoutVars>
      </dgm:prSet>
      <dgm:spPr/>
    </dgm:pt>
    <dgm:pt modelId="{347426AA-FD86-4DFA-A468-B24BA196C0B1}" type="pres">
      <dgm:prSet presAssocID="{07FDB81A-94F6-403F-A0C0-C2B898F81041}" presName="descendantText" presStyleLbl="alignAcc1" presStyleIdx="2" presStyleCnt="6">
        <dgm:presLayoutVars>
          <dgm:bulletEnabled val="1"/>
        </dgm:presLayoutVars>
      </dgm:prSet>
      <dgm:spPr/>
    </dgm:pt>
    <dgm:pt modelId="{BE47DE8E-24C1-4175-95CB-F8EBC5DE3F3C}" type="pres">
      <dgm:prSet presAssocID="{A551245A-694F-446F-A797-A610D502F8BE}" presName="sp" presStyleCnt="0"/>
      <dgm:spPr/>
    </dgm:pt>
    <dgm:pt modelId="{A3C0C186-FFDA-49A3-B78D-D6A3F5352C50}" type="pres">
      <dgm:prSet presAssocID="{309500C5-4037-41F8-9983-4A313BD5821C}" presName="composite" presStyleCnt="0"/>
      <dgm:spPr/>
    </dgm:pt>
    <dgm:pt modelId="{814873E4-FC5A-4A73-843D-425F3586FA37}" type="pres">
      <dgm:prSet presAssocID="{309500C5-4037-41F8-9983-4A313BD5821C}" presName="parentText" presStyleLbl="alignNode1" presStyleIdx="3" presStyleCnt="6">
        <dgm:presLayoutVars>
          <dgm:chMax val="1"/>
          <dgm:bulletEnabled val="1"/>
        </dgm:presLayoutVars>
      </dgm:prSet>
      <dgm:spPr/>
    </dgm:pt>
    <dgm:pt modelId="{B806A03F-DC67-41E2-A862-84F823E282C0}" type="pres">
      <dgm:prSet presAssocID="{309500C5-4037-41F8-9983-4A313BD5821C}" presName="descendantText" presStyleLbl="alignAcc1" presStyleIdx="3" presStyleCnt="6">
        <dgm:presLayoutVars>
          <dgm:bulletEnabled val="1"/>
        </dgm:presLayoutVars>
      </dgm:prSet>
      <dgm:spPr/>
    </dgm:pt>
    <dgm:pt modelId="{4731223C-BB9D-458A-8950-73CB14F51AE6}" type="pres">
      <dgm:prSet presAssocID="{400F8639-6800-4CB8-9CE9-63FEA8290B6A}" presName="sp" presStyleCnt="0"/>
      <dgm:spPr/>
    </dgm:pt>
    <dgm:pt modelId="{D08C45FE-0FD4-419F-A4DF-03F5AB39EADD}" type="pres">
      <dgm:prSet presAssocID="{3BA5FD35-5680-45A6-86FB-63DDE9ED0185}" presName="composite" presStyleCnt="0"/>
      <dgm:spPr/>
    </dgm:pt>
    <dgm:pt modelId="{312FFF99-9618-491C-A695-E9A2C766D499}" type="pres">
      <dgm:prSet presAssocID="{3BA5FD35-5680-45A6-86FB-63DDE9ED0185}" presName="parentText" presStyleLbl="alignNode1" presStyleIdx="4" presStyleCnt="6">
        <dgm:presLayoutVars>
          <dgm:chMax val="1"/>
          <dgm:bulletEnabled val="1"/>
        </dgm:presLayoutVars>
      </dgm:prSet>
      <dgm:spPr/>
    </dgm:pt>
    <dgm:pt modelId="{B19D4DB9-544C-4EFC-8AFC-786C87AA8F2E}" type="pres">
      <dgm:prSet presAssocID="{3BA5FD35-5680-45A6-86FB-63DDE9ED0185}" presName="descendantText" presStyleLbl="alignAcc1" presStyleIdx="4" presStyleCnt="6">
        <dgm:presLayoutVars>
          <dgm:bulletEnabled val="1"/>
        </dgm:presLayoutVars>
      </dgm:prSet>
      <dgm:spPr/>
    </dgm:pt>
    <dgm:pt modelId="{B3836801-68A6-4620-B7D0-3C363FA0CE9A}" type="pres">
      <dgm:prSet presAssocID="{F9E55E57-C310-4E77-8285-4058BA7F2001}" presName="sp" presStyleCnt="0"/>
      <dgm:spPr/>
    </dgm:pt>
    <dgm:pt modelId="{F0DD0BB2-7F1B-466B-925E-F47EBE38B43B}" type="pres">
      <dgm:prSet presAssocID="{D4FE8FE2-2B10-44D4-B48F-CA3010E93935}" presName="composite" presStyleCnt="0"/>
      <dgm:spPr/>
    </dgm:pt>
    <dgm:pt modelId="{1BA2C8E9-85E7-42E9-9064-D0B2D32D3D34}" type="pres">
      <dgm:prSet presAssocID="{D4FE8FE2-2B10-44D4-B48F-CA3010E93935}" presName="parentText" presStyleLbl="alignNode1" presStyleIdx="5" presStyleCnt="6">
        <dgm:presLayoutVars>
          <dgm:chMax val="1"/>
          <dgm:bulletEnabled val="1"/>
        </dgm:presLayoutVars>
      </dgm:prSet>
      <dgm:spPr/>
    </dgm:pt>
    <dgm:pt modelId="{1D075292-B64D-4AA4-B197-48CFA6A1A9A0}" type="pres">
      <dgm:prSet presAssocID="{D4FE8FE2-2B10-44D4-B48F-CA3010E93935}" presName="descendantText" presStyleLbl="alignAcc1" presStyleIdx="5" presStyleCnt="6">
        <dgm:presLayoutVars>
          <dgm:bulletEnabled val="1"/>
        </dgm:presLayoutVars>
      </dgm:prSet>
      <dgm:spPr/>
    </dgm:pt>
  </dgm:ptLst>
  <dgm:cxnLst>
    <dgm:cxn modelId="{1FBABF0C-1E95-4203-9E6D-C8724D487B3B}" type="presOf" srcId="{CB77AC29-51D6-4F27-99C2-E0E501128B24}" destId="{AC51B310-7E6A-4935-887F-67809AD07C4A}" srcOrd="0" destOrd="0" presId="urn:microsoft.com/office/officeart/2005/8/layout/chevron2"/>
    <dgm:cxn modelId="{8B69FE23-630E-4842-ADE7-B31237D5429F}" type="presOf" srcId="{07FDB81A-94F6-403F-A0C0-C2B898F81041}" destId="{5CC77AC9-4448-4261-81FA-8EA9C506B056}" srcOrd="0" destOrd="0" presId="urn:microsoft.com/office/officeart/2005/8/layout/chevron2"/>
    <dgm:cxn modelId="{EB61E226-5797-41F8-BCFF-D0DEB430E6C2}" type="presOf" srcId="{7E1D2A59-49C1-441C-8B86-C4186CAF2715}" destId="{B806A03F-DC67-41E2-A862-84F823E282C0}" srcOrd="0" destOrd="0" presId="urn:microsoft.com/office/officeart/2005/8/layout/chevron2"/>
    <dgm:cxn modelId="{9D68522A-198D-47E3-9FEA-6CD6F97B2221}" type="presOf" srcId="{309500C5-4037-41F8-9983-4A313BD5821C}" destId="{814873E4-FC5A-4A73-843D-425F3586FA37}" srcOrd="0" destOrd="0" presId="urn:microsoft.com/office/officeart/2005/8/layout/chevron2"/>
    <dgm:cxn modelId="{505E373F-6BA6-44F3-8BE2-DE8C7BA7D347}" type="presOf" srcId="{E0D33422-5B1E-4DB9-BEEF-67680174F031}" destId="{057294A5-228B-4BCE-BB48-B4DA2C47BCA6}" srcOrd="0" destOrd="0" presId="urn:microsoft.com/office/officeart/2005/8/layout/chevron2"/>
    <dgm:cxn modelId="{4205CE3F-353E-490E-A827-83FD24CFCA43}" srcId="{3BA5FD35-5680-45A6-86FB-63DDE9ED0185}" destId="{91F4E648-3E55-4010-A81D-C6E2E5240706}" srcOrd="0" destOrd="0" parTransId="{B139BECD-3DDA-4473-AF94-4DF1BF388125}" sibTransId="{1098FE30-CEBD-444C-8ACE-DC814F598A81}"/>
    <dgm:cxn modelId="{7BAAF75C-C1B1-44E8-84FF-C1F0473B2393}" type="presOf" srcId="{54E302A6-B600-4BB7-844E-879D7EB6C235}" destId="{2042F31F-288C-4496-B1F7-5DCC1D0F5AD7}" srcOrd="0" destOrd="0" presId="urn:microsoft.com/office/officeart/2005/8/layout/chevron2"/>
    <dgm:cxn modelId="{6348615D-0F1E-4C0B-9A5D-4E544492E389}" srcId="{CB77AC29-51D6-4F27-99C2-E0E501128B24}" destId="{3BA5FD35-5680-45A6-86FB-63DDE9ED0185}" srcOrd="4" destOrd="0" parTransId="{9EA1CC2D-A5B8-4CEF-B634-56C6889AF361}" sibTransId="{F9E55E57-C310-4E77-8285-4058BA7F2001}"/>
    <dgm:cxn modelId="{E8A6865E-E3AB-423C-B0D6-62BCEA1D5C01}" srcId="{5FF01106-FD30-4F81-8F5E-88538503F60A}" destId="{54E302A6-B600-4BB7-844E-879D7EB6C235}" srcOrd="0" destOrd="0" parTransId="{B29E1720-F7CA-4A66-8C08-C4A073724199}" sibTransId="{4DFBDF49-0AE1-400E-8D98-4A504371A5DC}"/>
    <dgm:cxn modelId="{5338F641-112F-453E-A66C-6B6D69D4673C}" type="presOf" srcId="{91F4E648-3E55-4010-A81D-C6E2E5240706}" destId="{B19D4DB9-544C-4EFC-8AFC-786C87AA8F2E}" srcOrd="0" destOrd="0" presId="urn:microsoft.com/office/officeart/2005/8/layout/chevron2"/>
    <dgm:cxn modelId="{823D4846-5DBE-4836-A4B8-96F6E9A9F972}" srcId="{CB77AC29-51D6-4F27-99C2-E0E501128B24}" destId="{5FF01106-FD30-4F81-8F5E-88538503F60A}" srcOrd="0" destOrd="0" parTransId="{2BE54F4F-073F-4D2B-BBCC-501EA344D58D}" sibTransId="{85C8A4EF-5329-4FCF-A133-6E91C94D5069}"/>
    <dgm:cxn modelId="{2BA6D367-41F6-47EF-8643-275DAF3B20EC}" srcId="{309500C5-4037-41F8-9983-4A313BD5821C}" destId="{7E1D2A59-49C1-441C-8B86-C4186CAF2715}" srcOrd="0" destOrd="0" parTransId="{7BDBD33D-BB3C-4F2C-A57D-F7115A1ADF62}" sibTransId="{8800E989-586E-43F1-9A24-17CF258A93BB}"/>
    <dgm:cxn modelId="{E82EE167-5912-4E9B-AB69-1E789D1FF481}" srcId="{CB77AC29-51D6-4F27-99C2-E0E501128B24}" destId="{309500C5-4037-41F8-9983-4A313BD5821C}" srcOrd="3" destOrd="0" parTransId="{0314616D-8EF5-470E-8A1D-5BD2312FBE8C}" sibTransId="{400F8639-6800-4CB8-9CE9-63FEA8290B6A}"/>
    <dgm:cxn modelId="{CF690B6A-066F-4F04-B340-1D10DEFD0A8E}" srcId="{EA03EBB2-F9D5-490C-8141-3D1CC6BE6B64}" destId="{E0D33422-5B1E-4DB9-BEEF-67680174F031}" srcOrd="0" destOrd="0" parTransId="{70032CC0-72B4-44F2-826D-CE7BB00BB583}" sibTransId="{51BF51E9-58EC-4146-8742-A719D1782341}"/>
    <dgm:cxn modelId="{C3A4AB79-8F58-4CB6-AF89-28D58A6F637F}" srcId="{D4FE8FE2-2B10-44D4-B48F-CA3010E93935}" destId="{5FAE8817-C154-4563-A5A6-9F36BB065DA8}" srcOrd="0" destOrd="0" parTransId="{A3CE1D60-8AA3-4925-9A79-819E49C6F85D}" sibTransId="{7AE04C0B-0968-40F1-B2DA-536F0D70E0ED}"/>
    <dgm:cxn modelId="{256F247B-4850-45D1-A465-68656F43FD8A}" srcId="{CB77AC29-51D6-4F27-99C2-E0E501128B24}" destId="{07FDB81A-94F6-403F-A0C0-C2B898F81041}" srcOrd="2" destOrd="0" parTransId="{E9CDB509-8A87-410C-AB0E-637E0E0ACFB3}" sibTransId="{A551245A-694F-446F-A797-A610D502F8BE}"/>
    <dgm:cxn modelId="{B8740A89-3358-4FAE-8C2D-3ADAD120493E}" srcId="{CB77AC29-51D6-4F27-99C2-E0E501128B24}" destId="{EA03EBB2-F9D5-490C-8141-3D1CC6BE6B64}" srcOrd="1" destOrd="0" parTransId="{91615DB5-8CCD-4A74-B4E7-32E8797CDE77}" sibTransId="{016B2BBA-F2A4-41A2-805C-93FDDE8A6DF1}"/>
    <dgm:cxn modelId="{F8ADBB8C-D2B3-4886-B9F5-F907290BDF2F}" type="presOf" srcId="{5FAE8817-C154-4563-A5A6-9F36BB065DA8}" destId="{1D075292-B64D-4AA4-B197-48CFA6A1A9A0}" srcOrd="0" destOrd="0" presId="urn:microsoft.com/office/officeart/2005/8/layout/chevron2"/>
    <dgm:cxn modelId="{9BE1F98F-8DC9-4EA0-BDFF-FDFDF039F657}" type="presOf" srcId="{3BA5FD35-5680-45A6-86FB-63DDE9ED0185}" destId="{312FFF99-9618-491C-A695-E9A2C766D499}" srcOrd="0" destOrd="0" presId="urn:microsoft.com/office/officeart/2005/8/layout/chevron2"/>
    <dgm:cxn modelId="{76C392A5-1292-49A1-AD0B-F63336706FAE}" type="presOf" srcId="{5FF01106-FD30-4F81-8F5E-88538503F60A}" destId="{FEEF9B3A-B96C-4D28-9881-1D77AFB2E661}" srcOrd="0" destOrd="0" presId="urn:microsoft.com/office/officeart/2005/8/layout/chevron2"/>
    <dgm:cxn modelId="{E527FFB0-9EC3-4731-A12C-294FB18D5B9E}" srcId="{07FDB81A-94F6-403F-A0C0-C2B898F81041}" destId="{E1BC05FF-E651-4839-999E-63896A167934}" srcOrd="0" destOrd="0" parTransId="{7BFB27DA-58E4-475E-8FE0-19DA8196374A}" sibTransId="{B5C5856E-1477-4F64-A698-3C1CAD1FA34E}"/>
    <dgm:cxn modelId="{7F75DAD0-6BA2-4CAE-9701-61FC3F37C1C8}" srcId="{CB77AC29-51D6-4F27-99C2-E0E501128B24}" destId="{D4FE8FE2-2B10-44D4-B48F-CA3010E93935}" srcOrd="5" destOrd="0" parTransId="{525B22E9-62D0-4E4B-A8BE-73AE1C237118}" sibTransId="{D94CFCB0-9F75-4232-9CB3-CD9BED637C75}"/>
    <dgm:cxn modelId="{2CC2D0E1-D0E8-4F1D-930E-F1F7F200D829}" type="presOf" srcId="{D4FE8FE2-2B10-44D4-B48F-CA3010E93935}" destId="{1BA2C8E9-85E7-42E9-9064-D0B2D32D3D34}" srcOrd="0" destOrd="0" presId="urn:microsoft.com/office/officeart/2005/8/layout/chevron2"/>
    <dgm:cxn modelId="{0CFE12E4-9CF3-4654-95DB-D47F87834C82}" type="presOf" srcId="{E1BC05FF-E651-4839-999E-63896A167934}" destId="{347426AA-FD86-4DFA-A468-B24BA196C0B1}" srcOrd="0" destOrd="0" presId="urn:microsoft.com/office/officeart/2005/8/layout/chevron2"/>
    <dgm:cxn modelId="{967A75F3-24D9-44E3-BFF1-2539C074B3E9}" type="presOf" srcId="{EA03EBB2-F9D5-490C-8141-3D1CC6BE6B64}" destId="{0FD9106A-CF39-4A75-AB02-471CDBD675A8}" srcOrd="0" destOrd="0" presId="urn:microsoft.com/office/officeart/2005/8/layout/chevron2"/>
    <dgm:cxn modelId="{A97135B0-BE0A-471D-BFD9-550A3E5624C2}" type="presParOf" srcId="{AC51B310-7E6A-4935-887F-67809AD07C4A}" destId="{FF111E4E-9599-42FB-AF8E-9201F6457C9C}" srcOrd="0" destOrd="0" presId="urn:microsoft.com/office/officeart/2005/8/layout/chevron2"/>
    <dgm:cxn modelId="{976A4837-6486-42F0-B2F5-868050C9891C}" type="presParOf" srcId="{FF111E4E-9599-42FB-AF8E-9201F6457C9C}" destId="{FEEF9B3A-B96C-4D28-9881-1D77AFB2E661}" srcOrd="0" destOrd="0" presId="urn:microsoft.com/office/officeart/2005/8/layout/chevron2"/>
    <dgm:cxn modelId="{FF24723E-5C0E-4814-9901-09282633E55F}" type="presParOf" srcId="{FF111E4E-9599-42FB-AF8E-9201F6457C9C}" destId="{2042F31F-288C-4496-B1F7-5DCC1D0F5AD7}" srcOrd="1" destOrd="0" presId="urn:microsoft.com/office/officeart/2005/8/layout/chevron2"/>
    <dgm:cxn modelId="{3ADC9117-60B7-43F2-AA24-B5B064247FF2}" type="presParOf" srcId="{AC51B310-7E6A-4935-887F-67809AD07C4A}" destId="{C0B1F93D-6D86-4AD3-A414-6E8472C85354}" srcOrd="1" destOrd="0" presId="urn:microsoft.com/office/officeart/2005/8/layout/chevron2"/>
    <dgm:cxn modelId="{340F0224-9EBA-494B-8828-16F44531BE56}" type="presParOf" srcId="{AC51B310-7E6A-4935-887F-67809AD07C4A}" destId="{332CC567-F2B7-4A81-8347-DF43A742FE3D}" srcOrd="2" destOrd="0" presId="urn:microsoft.com/office/officeart/2005/8/layout/chevron2"/>
    <dgm:cxn modelId="{C1CD69BC-B45B-4D6A-9E7F-21A7F95C58A3}" type="presParOf" srcId="{332CC567-F2B7-4A81-8347-DF43A742FE3D}" destId="{0FD9106A-CF39-4A75-AB02-471CDBD675A8}" srcOrd="0" destOrd="0" presId="urn:microsoft.com/office/officeart/2005/8/layout/chevron2"/>
    <dgm:cxn modelId="{C1F439D9-5266-4DAF-81C8-9CBC809CD731}" type="presParOf" srcId="{332CC567-F2B7-4A81-8347-DF43A742FE3D}" destId="{057294A5-228B-4BCE-BB48-B4DA2C47BCA6}" srcOrd="1" destOrd="0" presId="urn:microsoft.com/office/officeart/2005/8/layout/chevron2"/>
    <dgm:cxn modelId="{CD5A3338-D7C8-4C91-AE85-A677F063F37F}" type="presParOf" srcId="{AC51B310-7E6A-4935-887F-67809AD07C4A}" destId="{BC530E25-1D0B-4EAB-B8DB-064BEFF38FEE}" srcOrd="3" destOrd="0" presId="urn:microsoft.com/office/officeart/2005/8/layout/chevron2"/>
    <dgm:cxn modelId="{E9A2F171-DAAA-4869-8019-7133D9D0D494}" type="presParOf" srcId="{AC51B310-7E6A-4935-887F-67809AD07C4A}" destId="{11493203-FF30-4B72-BAEE-4FC5FB5C367B}" srcOrd="4" destOrd="0" presId="urn:microsoft.com/office/officeart/2005/8/layout/chevron2"/>
    <dgm:cxn modelId="{18A83893-64F8-4C7B-AD2D-000C59FFC434}" type="presParOf" srcId="{11493203-FF30-4B72-BAEE-4FC5FB5C367B}" destId="{5CC77AC9-4448-4261-81FA-8EA9C506B056}" srcOrd="0" destOrd="0" presId="urn:microsoft.com/office/officeart/2005/8/layout/chevron2"/>
    <dgm:cxn modelId="{B33CF378-84DF-48FC-8162-74E9AB34C289}" type="presParOf" srcId="{11493203-FF30-4B72-BAEE-4FC5FB5C367B}" destId="{347426AA-FD86-4DFA-A468-B24BA196C0B1}" srcOrd="1" destOrd="0" presId="urn:microsoft.com/office/officeart/2005/8/layout/chevron2"/>
    <dgm:cxn modelId="{3BFBBF13-B978-4494-996E-8B7A610209F5}" type="presParOf" srcId="{AC51B310-7E6A-4935-887F-67809AD07C4A}" destId="{BE47DE8E-24C1-4175-95CB-F8EBC5DE3F3C}" srcOrd="5" destOrd="0" presId="urn:microsoft.com/office/officeart/2005/8/layout/chevron2"/>
    <dgm:cxn modelId="{1F4F4157-816A-4D5B-9B9F-47A33E41E2B4}" type="presParOf" srcId="{AC51B310-7E6A-4935-887F-67809AD07C4A}" destId="{A3C0C186-FFDA-49A3-B78D-D6A3F5352C50}" srcOrd="6" destOrd="0" presId="urn:microsoft.com/office/officeart/2005/8/layout/chevron2"/>
    <dgm:cxn modelId="{C13FFF50-7F9A-4CE6-9FC6-E7BEF6265E6C}" type="presParOf" srcId="{A3C0C186-FFDA-49A3-B78D-D6A3F5352C50}" destId="{814873E4-FC5A-4A73-843D-425F3586FA37}" srcOrd="0" destOrd="0" presId="urn:microsoft.com/office/officeart/2005/8/layout/chevron2"/>
    <dgm:cxn modelId="{B404CCB7-D325-48CE-B0F6-6E1DCF02EC5E}" type="presParOf" srcId="{A3C0C186-FFDA-49A3-B78D-D6A3F5352C50}" destId="{B806A03F-DC67-41E2-A862-84F823E282C0}" srcOrd="1" destOrd="0" presId="urn:microsoft.com/office/officeart/2005/8/layout/chevron2"/>
    <dgm:cxn modelId="{AA53880E-3A39-49DF-AF4E-A98CB5E44C45}" type="presParOf" srcId="{AC51B310-7E6A-4935-887F-67809AD07C4A}" destId="{4731223C-BB9D-458A-8950-73CB14F51AE6}" srcOrd="7" destOrd="0" presId="urn:microsoft.com/office/officeart/2005/8/layout/chevron2"/>
    <dgm:cxn modelId="{76D1EF15-46E1-4FF4-A0CB-FC450F5B30A4}" type="presParOf" srcId="{AC51B310-7E6A-4935-887F-67809AD07C4A}" destId="{D08C45FE-0FD4-419F-A4DF-03F5AB39EADD}" srcOrd="8" destOrd="0" presId="urn:microsoft.com/office/officeart/2005/8/layout/chevron2"/>
    <dgm:cxn modelId="{D60BB757-FC25-4637-B6EF-5E7966A741B9}" type="presParOf" srcId="{D08C45FE-0FD4-419F-A4DF-03F5AB39EADD}" destId="{312FFF99-9618-491C-A695-E9A2C766D499}" srcOrd="0" destOrd="0" presId="urn:microsoft.com/office/officeart/2005/8/layout/chevron2"/>
    <dgm:cxn modelId="{A9BC2E50-A82B-42FC-AA0F-0086E3DEBAEF}" type="presParOf" srcId="{D08C45FE-0FD4-419F-A4DF-03F5AB39EADD}" destId="{B19D4DB9-544C-4EFC-8AFC-786C87AA8F2E}" srcOrd="1" destOrd="0" presId="urn:microsoft.com/office/officeart/2005/8/layout/chevron2"/>
    <dgm:cxn modelId="{2FEFEF75-9978-4DC2-9FB3-A03AA66D84F4}" type="presParOf" srcId="{AC51B310-7E6A-4935-887F-67809AD07C4A}" destId="{B3836801-68A6-4620-B7D0-3C363FA0CE9A}" srcOrd="9" destOrd="0" presId="urn:microsoft.com/office/officeart/2005/8/layout/chevron2"/>
    <dgm:cxn modelId="{557E241E-9377-46AA-9673-7E3F28518EF2}" type="presParOf" srcId="{AC51B310-7E6A-4935-887F-67809AD07C4A}" destId="{F0DD0BB2-7F1B-466B-925E-F47EBE38B43B}" srcOrd="10" destOrd="0" presId="urn:microsoft.com/office/officeart/2005/8/layout/chevron2"/>
    <dgm:cxn modelId="{BC256958-AA53-4BA8-A7A5-E125CF623BD6}" type="presParOf" srcId="{F0DD0BB2-7F1B-466B-925E-F47EBE38B43B}" destId="{1BA2C8E9-85E7-42E9-9064-D0B2D32D3D34}" srcOrd="0" destOrd="0" presId="urn:microsoft.com/office/officeart/2005/8/layout/chevron2"/>
    <dgm:cxn modelId="{E5E65B84-8FE6-4A69-A340-9D911267F7C7}" type="presParOf" srcId="{F0DD0BB2-7F1B-466B-925E-F47EBE38B43B}" destId="{1D075292-B64D-4AA4-B197-48CFA6A1A9A0}" srcOrd="1" destOrd="0" presId="urn:microsoft.com/office/officeart/2005/8/layout/chevron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81915-77B2-4F27-A9D5-E66764556C1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s-PE"/>
        </a:p>
      </dgm:t>
    </dgm:pt>
    <dgm:pt modelId="{02344D88-F912-4486-8A08-69E32D9491BD}">
      <dgm:prSet phldrT="[Texto]"/>
      <dgm:spPr/>
      <dgm:t>
        <a:bodyPr/>
        <a:lstStyle/>
        <a:p>
          <a:r>
            <a:rPr lang="es-ES" dirty="0">
              <a:solidFill>
                <a:schemeClr val="tx1"/>
              </a:solidFill>
            </a:rPr>
            <a:t>PROPÓSITO</a:t>
          </a:r>
          <a:endParaRPr lang="es-PE" dirty="0">
            <a:solidFill>
              <a:schemeClr val="tx1"/>
            </a:solidFill>
          </a:endParaRPr>
        </a:p>
      </dgm:t>
    </dgm:pt>
    <dgm:pt modelId="{DD871D83-6E28-4545-AC88-5603D6C4DA2E}" type="parTrans" cxnId="{907FDE2C-E340-4A60-A86D-640CB9D7808C}">
      <dgm:prSet/>
      <dgm:spPr/>
      <dgm:t>
        <a:bodyPr/>
        <a:lstStyle/>
        <a:p>
          <a:endParaRPr lang="es-PE">
            <a:solidFill>
              <a:schemeClr val="tx1"/>
            </a:solidFill>
          </a:endParaRPr>
        </a:p>
      </dgm:t>
    </dgm:pt>
    <dgm:pt modelId="{ACAE8DC5-729F-492B-97EC-A4B7175820E3}" type="sibTrans" cxnId="{907FDE2C-E340-4A60-A86D-640CB9D7808C}">
      <dgm:prSet/>
      <dgm:spPr/>
      <dgm:t>
        <a:bodyPr/>
        <a:lstStyle/>
        <a:p>
          <a:endParaRPr lang="es-PE">
            <a:solidFill>
              <a:schemeClr val="tx1"/>
            </a:solidFill>
          </a:endParaRPr>
        </a:p>
      </dgm:t>
    </dgm:pt>
    <dgm:pt modelId="{B3AF4DBA-496B-4E90-B9D9-7EAF7EF658A9}">
      <dgm:prSet phldrT="[Texto]"/>
      <dgm:spPr/>
      <dgm:t>
        <a:bodyPr/>
        <a:lstStyle/>
        <a:p>
          <a:pPr>
            <a:buFont typeface="Wingdings" panose="05000000000000000000" pitchFamily="2" charset="2"/>
            <a:buChar char="v"/>
          </a:pPr>
          <a:r>
            <a:rPr lang="es-PE" dirty="0">
              <a:solidFill>
                <a:schemeClr val="tx1"/>
              </a:solidFill>
            </a:rPr>
            <a:t>Visita al aula</a:t>
          </a:r>
        </a:p>
      </dgm:t>
    </dgm:pt>
    <dgm:pt modelId="{63E8C71F-09D1-49E2-8825-FA2F0CCE2E2B}" type="parTrans" cxnId="{408AD06D-4678-404E-8937-B4BF2B612B93}">
      <dgm:prSet/>
      <dgm:spPr/>
      <dgm:t>
        <a:bodyPr/>
        <a:lstStyle/>
        <a:p>
          <a:endParaRPr lang="es-PE">
            <a:solidFill>
              <a:schemeClr val="tx1"/>
            </a:solidFill>
          </a:endParaRPr>
        </a:p>
      </dgm:t>
    </dgm:pt>
    <dgm:pt modelId="{2052A58C-BD9D-42EE-9AB4-DE841DB34CF1}" type="sibTrans" cxnId="{408AD06D-4678-404E-8937-B4BF2B612B93}">
      <dgm:prSet/>
      <dgm:spPr/>
      <dgm:t>
        <a:bodyPr/>
        <a:lstStyle/>
        <a:p>
          <a:endParaRPr lang="es-PE">
            <a:solidFill>
              <a:schemeClr val="tx1"/>
            </a:solidFill>
          </a:endParaRPr>
        </a:p>
      </dgm:t>
    </dgm:pt>
    <dgm:pt modelId="{CF2EAF79-58B9-4862-9AE5-EF4F6AAA86CE}">
      <dgm:prSet phldrT="[Texto]"/>
      <dgm:spPr/>
      <dgm:t>
        <a:bodyPr/>
        <a:lstStyle/>
        <a:p>
          <a:pPr>
            <a:buFont typeface="Wingdings" panose="05000000000000000000" pitchFamily="2" charset="2"/>
            <a:buChar char="v"/>
          </a:pPr>
          <a:r>
            <a:rPr lang="es-PE" dirty="0">
              <a:solidFill>
                <a:schemeClr val="tx1"/>
              </a:solidFill>
            </a:rPr>
            <a:t>Observación entre pares</a:t>
          </a:r>
        </a:p>
      </dgm:t>
    </dgm:pt>
    <dgm:pt modelId="{BA2C1A6A-93B3-485B-87E0-DE463199B8F9}" type="parTrans" cxnId="{4EB6B0AF-C490-4ACE-AA3E-AAC7B196CFA1}">
      <dgm:prSet/>
      <dgm:spPr/>
      <dgm:t>
        <a:bodyPr/>
        <a:lstStyle/>
        <a:p>
          <a:endParaRPr lang="es-PE">
            <a:solidFill>
              <a:schemeClr val="tx1"/>
            </a:solidFill>
          </a:endParaRPr>
        </a:p>
      </dgm:t>
    </dgm:pt>
    <dgm:pt modelId="{202F4735-4519-444E-A6FD-D625383807DC}" type="sibTrans" cxnId="{4EB6B0AF-C490-4ACE-AA3E-AAC7B196CFA1}">
      <dgm:prSet/>
      <dgm:spPr/>
      <dgm:t>
        <a:bodyPr/>
        <a:lstStyle/>
        <a:p>
          <a:endParaRPr lang="es-PE">
            <a:solidFill>
              <a:schemeClr val="tx1"/>
            </a:solidFill>
          </a:endParaRPr>
        </a:p>
      </dgm:t>
    </dgm:pt>
    <dgm:pt modelId="{1A27BD32-E0FB-4613-BC72-80600AEC94FA}">
      <dgm:prSet phldrT="[Texto]"/>
      <dgm:spPr/>
      <dgm:t>
        <a:bodyPr/>
        <a:lstStyle/>
        <a:p>
          <a:r>
            <a:rPr lang="es-ES" dirty="0">
              <a:solidFill>
                <a:schemeClr val="tx1"/>
              </a:solidFill>
            </a:rPr>
            <a:t>INSTRUMENTOS</a:t>
          </a:r>
          <a:endParaRPr lang="es-PE" dirty="0">
            <a:solidFill>
              <a:schemeClr val="tx1"/>
            </a:solidFill>
          </a:endParaRPr>
        </a:p>
      </dgm:t>
    </dgm:pt>
    <dgm:pt modelId="{DE6965FD-792C-475F-BD38-34FB1FAD45EA}" type="parTrans" cxnId="{3682CB5E-319A-4EA1-AD55-2DAEC290B3BE}">
      <dgm:prSet/>
      <dgm:spPr/>
      <dgm:t>
        <a:bodyPr/>
        <a:lstStyle/>
        <a:p>
          <a:endParaRPr lang="es-PE">
            <a:solidFill>
              <a:schemeClr val="tx1"/>
            </a:solidFill>
          </a:endParaRPr>
        </a:p>
      </dgm:t>
    </dgm:pt>
    <dgm:pt modelId="{C073EE94-4ADD-4432-937A-03E59AB87FB0}" type="sibTrans" cxnId="{3682CB5E-319A-4EA1-AD55-2DAEC290B3BE}">
      <dgm:prSet/>
      <dgm:spPr/>
      <dgm:t>
        <a:bodyPr/>
        <a:lstStyle/>
        <a:p>
          <a:endParaRPr lang="es-PE">
            <a:solidFill>
              <a:schemeClr val="tx1"/>
            </a:solidFill>
          </a:endParaRPr>
        </a:p>
      </dgm:t>
    </dgm:pt>
    <dgm:pt modelId="{ED98B8D7-27F7-460D-9388-D9217CD7FBA2}">
      <dgm:prSet phldrT="[Texto]"/>
      <dgm:spPr/>
      <dgm:t>
        <a:bodyPr/>
        <a:lstStyle/>
        <a:p>
          <a:r>
            <a:rPr lang="es-ES" dirty="0">
              <a:solidFill>
                <a:schemeClr val="tx1"/>
              </a:solidFill>
            </a:rPr>
            <a:t>FICHA DE MONITOREO</a:t>
          </a:r>
          <a:endParaRPr lang="es-PE" dirty="0">
            <a:solidFill>
              <a:schemeClr val="tx1"/>
            </a:solidFill>
          </a:endParaRPr>
        </a:p>
      </dgm:t>
    </dgm:pt>
    <dgm:pt modelId="{501FAFA2-3A79-4B94-8175-6E909FFE1C3D}" type="parTrans" cxnId="{652FAD6D-5403-46C2-8128-855F062C111A}">
      <dgm:prSet/>
      <dgm:spPr/>
      <dgm:t>
        <a:bodyPr/>
        <a:lstStyle/>
        <a:p>
          <a:endParaRPr lang="es-PE">
            <a:solidFill>
              <a:schemeClr val="tx1"/>
            </a:solidFill>
          </a:endParaRPr>
        </a:p>
      </dgm:t>
    </dgm:pt>
    <dgm:pt modelId="{1C86C5B0-B532-4C12-A471-26E7DD7DF005}" type="sibTrans" cxnId="{652FAD6D-5403-46C2-8128-855F062C111A}">
      <dgm:prSet/>
      <dgm:spPr/>
      <dgm:t>
        <a:bodyPr/>
        <a:lstStyle/>
        <a:p>
          <a:endParaRPr lang="es-PE">
            <a:solidFill>
              <a:schemeClr val="tx1"/>
            </a:solidFill>
          </a:endParaRPr>
        </a:p>
      </dgm:t>
    </dgm:pt>
    <dgm:pt modelId="{0BA6C780-F17E-4F8D-A1A1-10D94B4EB178}">
      <dgm:prSet phldrT="[Texto]"/>
      <dgm:spPr/>
      <dgm:t>
        <a:bodyPr/>
        <a:lstStyle/>
        <a:p>
          <a:r>
            <a:rPr lang="es-ES" dirty="0">
              <a:solidFill>
                <a:schemeClr val="tx1"/>
              </a:solidFill>
            </a:rPr>
            <a:t>ESTRATEGIAS</a:t>
          </a:r>
          <a:endParaRPr lang="es-PE" dirty="0">
            <a:solidFill>
              <a:schemeClr val="tx1"/>
            </a:solidFill>
          </a:endParaRPr>
        </a:p>
      </dgm:t>
    </dgm:pt>
    <dgm:pt modelId="{23B6C80B-4C58-4DFE-8C75-EDA2EF53556E}" type="parTrans" cxnId="{15088610-3C68-429C-8C4E-68DCFC2AC285}">
      <dgm:prSet/>
      <dgm:spPr/>
      <dgm:t>
        <a:bodyPr/>
        <a:lstStyle/>
        <a:p>
          <a:endParaRPr lang="es-PE">
            <a:solidFill>
              <a:schemeClr val="tx1"/>
            </a:solidFill>
          </a:endParaRPr>
        </a:p>
      </dgm:t>
    </dgm:pt>
    <dgm:pt modelId="{19345E6E-1C89-455F-A471-DC3F42009E80}" type="sibTrans" cxnId="{15088610-3C68-429C-8C4E-68DCFC2AC285}">
      <dgm:prSet/>
      <dgm:spPr/>
      <dgm:t>
        <a:bodyPr/>
        <a:lstStyle/>
        <a:p>
          <a:endParaRPr lang="es-PE">
            <a:solidFill>
              <a:schemeClr val="tx1"/>
            </a:solidFill>
          </a:endParaRPr>
        </a:p>
      </dgm:t>
    </dgm:pt>
    <dgm:pt modelId="{1099A8CD-A2C8-4938-B99A-003055331FDA}">
      <dgm:prSet phldrT="[Texto]"/>
      <dgm:spPr/>
      <dgm:t>
        <a:bodyPr/>
        <a:lstStyle/>
        <a:p>
          <a:pPr>
            <a:buFont typeface="Wingdings" panose="05000000000000000000" pitchFamily="2" charset="2"/>
            <a:buChar char="v"/>
          </a:pPr>
          <a:r>
            <a:rPr lang="es-PE" dirty="0">
              <a:solidFill>
                <a:schemeClr val="tx1"/>
              </a:solidFill>
            </a:rPr>
            <a:t>Autogestión</a:t>
          </a:r>
        </a:p>
      </dgm:t>
    </dgm:pt>
    <dgm:pt modelId="{E519D2F3-3F5F-40F1-A242-83DF5CE3A97F}" type="parTrans" cxnId="{1F20E187-14AF-4FAA-9E75-A46DABBF092B}">
      <dgm:prSet/>
      <dgm:spPr/>
      <dgm:t>
        <a:bodyPr/>
        <a:lstStyle/>
        <a:p>
          <a:endParaRPr lang="es-PE">
            <a:solidFill>
              <a:schemeClr val="tx1"/>
            </a:solidFill>
          </a:endParaRPr>
        </a:p>
      </dgm:t>
    </dgm:pt>
    <dgm:pt modelId="{342C1887-C598-45B8-A7FB-C397AE9327E2}" type="sibTrans" cxnId="{1F20E187-14AF-4FAA-9E75-A46DABBF092B}">
      <dgm:prSet/>
      <dgm:spPr/>
      <dgm:t>
        <a:bodyPr/>
        <a:lstStyle/>
        <a:p>
          <a:endParaRPr lang="es-PE">
            <a:solidFill>
              <a:schemeClr val="tx1"/>
            </a:solidFill>
          </a:endParaRPr>
        </a:p>
      </dgm:t>
    </dgm:pt>
    <dgm:pt modelId="{CADBABCB-EAB7-4B98-8471-4A97EDB86472}" type="pres">
      <dgm:prSet presAssocID="{5DB81915-77B2-4F27-A9D5-E66764556C13}" presName="diagram" presStyleCnt="0">
        <dgm:presLayoutVars>
          <dgm:chPref val="1"/>
          <dgm:dir/>
          <dgm:animOne val="branch"/>
          <dgm:animLvl val="lvl"/>
          <dgm:resizeHandles/>
        </dgm:presLayoutVars>
      </dgm:prSet>
      <dgm:spPr/>
    </dgm:pt>
    <dgm:pt modelId="{661C6179-CE39-45CA-B3E4-ADAC226A87C1}" type="pres">
      <dgm:prSet presAssocID="{02344D88-F912-4486-8A08-69E32D9491BD}" presName="root" presStyleCnt="0"/>
      <dgm:spPr/>
    </dgm:pt>
    <dgm:pt modelId="{93083BC7-839D-494F-A609-5D02534FA2DB}" type="pres">
      <dgm:prSet presAssocID="{02344D88-F912-4486-8A08-69E32D9491BD}" presName="rootComposite" presStyleCnt="0"/>
      <dgm:spPr/>
    </dgm:pt>
    <dgm:pt modelId="{70FF2C55-7771-4D43-AC8F-457AE4221D4C}" type="pres">
      <dgm:prSet presAssocID="{02344D88-F912-4486-8A08-69E32D9491BD}" presName="rootText" presStyleLbl="node1" presStyleIdx="0" presStyleCnt="3"/>
      <dgm:spPr/>
    </dgm:pt>
    <dgm:pt modelId="{848F3DBC-799D-4970-8678-E0DD9A79EA19}" type="pres">
      <dgm:prSet presAssocID="{02344D88-F912-4486-8A08-69E32D9491BD}" presName="rootConnector" presStyleLbl="node1" presStyleIdx="0" presStyleCnt="3"/>
      <dgm:spPr/>
    </dgm:pt>
    <dgm:pt modelId="{8D6B534D-4EAD-4F2C-9D14-F501505B8CC1}" type="pres">
      <dgm:prSet presAssocID="{02344D88-F912-4486-8A08-69E32D9491BD}" presName="childShape" presStyleCnt="0"/>
      <dgm:spPr/>
    </dgm:pt>
    <dgm:pt modelId="{B7DCBA44-68C5-462B-938E-1200598FDF94}" type="pres">
      <dgm:prSet presAssocID="{0BA6C780-F17E-4F8D-A1A1-10D94B4EB178}" presName="root" presStyleCnt="0"/>
      <dgm:spPr/>
    </dgm:pt>
    <dgm:pt modelId="{5D760065-BDE3-445E-BDB7-3CFF59F60070}" type="pres">
      <dgm:prSet presAssocID="{0BA6C780-F17E-4F8D-A1A1-10D94B4EB178}" presName="rootComposite" presStyleCnt="0"/>
      <dgm:spPr/>
    </dgm:pt>
    <dgm:pt modelId="{DCDD40C4-BFD6-46E7-B4D0-D3F789BBB381}" type="pres">
      <dgm:prSet presAssocID="{0BA6C780-F17E-4F8D-A1A1-10D94B4EB178}" presName="rootText" presStyleLbl="node1" presStyleIdx="1" presStyleCnt="3"/>
      <dgm:spPr/>
    </dgm:pt>
    <dgm:pt modelId="{13AD7E48-FA6D-4D0E-801D-5A12235BF493}" type="pres">
      <dgm:prSet presAssocID="{0BA6C780-F17E-4F8D-A1A1-10D94B4EB178}" presName="rootConnector" presStyleLbl="node1" presStyleIdx="1" presStyleCnt="3"/>
      <dgm:spPr/>
    </dgm:pt>
    <dgm:pt modelId="{7DC1A98B-58C3-4C67-A015-8ECDF0AE04D0}" type="pres">
      <dgm:prSet presAssocID="{0BA6C780-F17E-4F8D-A1A1-10D94B4EB178}" presName="childShape" presStyleCnt="0"/>
      <dgm:spPr/>
    </dgm:pt>
    <dgm:pt modelId="{703DD465-F01E-43F1-A8D0-8B05FA490DFD}" type="pres">
      <dgm:prSet presAssocID="{63E8C71F-09D1-49E2-8825-FA2F0CCE2E2B}" presName="Name13" presStyleLbl="parChTrans1D2" presStyleIdx="0" presStyleCnt="4"/>
      <dgm:spPr/>
    </dgm:pt>
    <dgm:pt modelId="{3446E656-B43E-4476-BE7B-562A5A2F6504}" type="pres">
      <dgm:prSet presAssocID="{B3AF4DBA-496B-4E90-B9D9-7EAF7EF658A9}" presName="childText" presStyleLbl="bgAcc1" presStyleIdx="0" presStyleCnt="4">
        <dgm:presLayoutVars>
          <dgm:bulletEnabled val="1"/>
        </dgm:presLayoutVars>
      </dgm:prSet>
      <dgm:spPr/>
    </dgm:pt>
    <dgm:pt modelId="{F57D41B5-531D-4BC0-AB3F-D9C30A0A1236}" type="pres">
      <dgm:prSet presAssocID="{BA2C1A6A-93B3-485B-87E0-DE463199B8F9}" presName="Name13" presStyleLbl="parChTrans1D2" presStyleIdx="1" presStyleCnt="4"/>
      <dgm:spPr/>
    </dgm:pt>
    <dgm:pt modelId="{B08A1E92-0447-4B1B-81B8-D9AFFA419085}" type="pres">
      <dgm:prSet presAssocID="{CF2EAF79-58B9-4862-9AE5-EF4F6AAA86CE}" presName="childText" presStyleLbl="bgAcc1" presStyleIdx="1" presStyleCnt="4">
        <dgm:presLayoutVars>
          <dgm:bulletEnabled val="1"/>
        </dgm:presLayoutVars>
      </dgm:prSet>
      <dgm:spPr/>
    </dgm:pt>
    <dgm:pt modelId="{A6502991-9839-49A4-AC75-8A79D02F9899}" type="pres">
      <dgm:prSet presAssocID="{E519D2F3-3F5F-40F1-A242-83DF5CE3A97F}" presName="Name13" presStyleLbl="parChTrans1D2" presStyleIdx="2" presStyleCnt="4"/>
      <dgm:spPr/>
    </dgm:pt>
    <dgm:pt modelId="{1307E97F-36A5-4622-911F-D1D9A014706C}" type="pres">
      <dgm:prSet presAssocID="{1099A8CD-A2C8-4938-B99A-003055331FDA}" presName="childText" presStyleLbl="bgAcc1" presStyleIdx="2" presStyleCnt="4">
        <dgm:presLayoutVars>
          <dgm:bulletEnabled val="1"/>
        </dgm:presLayoutVars>
      </dgm:prSet>
      <dgm:spPr/>
    </dgm:pt>
    <dgm:pt modelId="{92456E6E-A24B-4644-9CBB-0F41C2A51BE3}" type="pres">
      <dgm:prSet presAssocID="{1A27BD32-E0FB-4613-BC72-80600AEC94FA}" presName="root" presStyleCnt="0"/>
      <dgm:spPr/>
    </dgm:pt>
    <dgm:pt modelId="{F37A323F-04EE-4BA9-918C-60CAACAB24F9}" type="pres">
      <dgm:prSet presAssocID="{1A27BD32-E0FB-4613-BC72-80600AEC94FA}" presName="rootComposite" presStyleCnt="0"/>
      <dgm:spPr/>
    </dgm:pt>
    <dgm:pt modelId="{A8E758F8-DF71-4F8D-931B-3E38A3A7B5F8}" type="pres">
      <dgm:prSet presAssocID="{1A27BD32-E0FB-4613-BC72-80600AEC94FA}" presName="rootText" presStyleLbl="node1" presStyleIdx="2" presStyleCnt="3"/>
      <dgm:spPr/>
    </dgm:pt>
    <dgm:pt modelId="{25330BC4-9408-455E-9D3C-7841CE51268E}" type="pres">
      <dgm:prSet presAssocID="{1A27BD32-E0FB-4613-BC72-80600AEC94FA}" presName="rootConnector" presStyleLbl="node1" presStyleIdx="2" presStyleCnt="3"/>
      <dgm:spPr/>
    </dgm:pt>
    <dgm:pt modelId="{840EC828-2292-48DC-AF00-E326ED6B9986}" type="pres">
      <dgm:prSet presAssocID="{1A27BD32-E0FB-4613-BC72-80600AEC94FA}" presName="childShape" presStyleCnt="0"/>
      <dgm:spPr/>
    </dgm:pt>
    <dgm:pt modelId="{FBBD4ECE-99C0-42BF-B0A5-D5849EBFD166}" type="pres">
      <dgm:prSet presAssocID="{501FAFA2-3A79-4B94-8175-6E909FFE1C3D}" presName="Name13" presStyleLbl="parChTrans1D2" presStyleIdx="3" presStyleCnt="4"/>
      <dgm:spPr/>
    </dgm:pt>
    <dgm:pt modelId="{684C591B-C896-44A3-93E0-92CDCF64A0DE}" type="pres">
      <dgm:prSet presAssocID="{ED98B8D7-27F7-460D-9388-D9217CD7FBA2}" presName="childText" presStyleLbl="bgAcc1" presStyleIdx="3" presStyleCnt="4" custScaleX="121318">
        <dgm:presLayoutVars>
          <dgm:bulletEnabled val="1"/>
        </dgm:presLayoutVars>
      </dgm:prSet>
      <dgm:spPr/>
    </dgm:pt>
  </dgm:ptLst>
  <dgm:cxnLst>
    <dgm:cxn modelId="{15088610-3C68-429C-8C4E-68DCFC2AC285}" srcId="{5DB81915-77B2-4F27-A9D5-E66764556C13}" destId="{0BA6C780-F17E-4F8D-A1A1-10D94B4EB178}" srcOrd="1" destOrd="0" parTransId="{23B6C80B-4C58-4DFE-8C75-EDA2EF53556E}" sibTransId="{19345E6E-1C89-455F-A471-DC3F42009E80}"/>
    <dgm:cxn modelId="{FD942713-0974-4179-A0D4-F668982BBE16}" type="presOf" srcId="{02344D88-F912-4486-8A08-69E32D9491BD}" destId="{848F3DBC-799D-4970-8678-E0DD9A79EA19}" srcOrd="1" destOrd="0" presId="urn:microsoft.com/office/officeart/2005/8/layout/hierarchy3"/>
    <dgm:cxn modelId="{1BF24A16-E37A-4327-BD9B-148A77F6562F}" type="presOf" srcId="{1A27BD32-E0FB-4613-BC72-80600AEC94FA}" destId="{A8E758F8-DF71-4F8D-931B-3E38A3A7B5F8}" srcOrd="0" destOrd="0" presId="urn:microsoft.com/office/officeart/2005/8/layout/hierarchy3"/>
    <dgm:cxn modelId="{2306CB17-7CC1-4431-86A3-7B0171D4345E}" type="presOf" srcId="{E519D2F3-3F5F-40F1-A242-83DF5CE3A97F}" destId="{A6502991-9839-49A4-AC75-8A79D02F9899}" srcOrd="0" destOrd="0" presId="urn:microsoft.com/office/officeart/2005/8/layout/hierarchy3"/>
    <dgm:cxn modelId="{FEB2A61C-5C19-4DC1-B8A4-2E3E9C6DF772}" type="presOf" srcId="{1099A8CD-A2C8-4938-B99A-003055331FDA}" destId="{1307E97F-36A5-4622-911F-D1D9A014706C}" srcOrd="0" destOrd="0" presId="urn:microsoft.com/office/officeart/2005/8/layout/hierarchy3"/>
    <dgm:cxn modelId="{907FDE2C-E340-4A60-A86D-640CB9D7808C}" srcId="{5DB81915-77B2-4F27-A9D5-E66764556C13}" destId="{02344D88-F912-4486-8A08-69E32D9491BD}" srcOrd="0" destOrd="0" parTransId="{DD871D83-6E28-4545-AC88-5603D6C4DA2E}" sibTransId="{ACAE8DC5-729F-492B-97EC-A4B7175820E3}"/>
    <dgm:cxn modelId="{1DA80C32-2039-440C-AF60-9950A23ED936}" type="presOf" srcId="{5DB81915-77B2-4F27-A9D5-E66764556C13}" destId="{CADBABCB-EAB7-4B98-8471-4A97EDB86472}" srcOrd="0" destOrd="0" presId="urn:microsoft.com/office/officeart/2005/8/layout/hierarchy3"/>
    <dgm:cxn modelId="{3682CB5E-319A-4EA1-AD55-2DAEC290B3BE}" srcId="{5DB81915-77B2-4F27-A9D5-E66764556C13}" destId="{1A27BD32-E0FB-4613-BC72-80600AEC94FA}" srcOrd="2" destOrd="0" parTransId="{DE6965FD-792C-475F-BD38-34FB1FAD45EA}" sibTransId="{C073EE94-4ADD-4432-937A-03E59AB87FB0}"/>
    <dgm:cxn modelId="{F03C9A63-D339-4A22-B764-FB6E82BDA706}" type="presOf" srcId="{BA2C1A6A-93B3-485B-87E0-DE463199B8F9}" destId="{F57D41B5-531D-4BC0-AB3F-D9C30A0A1236}" srcOrd="0" destOrd="0" presId="urn:microsoft.com/office/officeart/2005/8/layout/hierarchy3"/>
    <dgm:cxn modelId="{5E95CA47-4417-4FF6-93E6-4D8BEA94B469}" type="presOf" srcId="{B3AF4DBA-496B-4E90-B9D9-7EAF7EF658A9}" destId="{3446E656-B43E-4476-BE7B-562A5A2F6504}" srcOrd="0" destOrd="0" presId="urn:microsoft.com/office/officeart/2005/8/layout/hierarchy3"/>
    <dgm:cxn modelId="{2117A068-8697-4A1A-ACB7-D647835FE8D6}" type="presOf" srcId="{ED98B8D7-27F7-460D-9388-D9217CD7FBA2}" destId="{684C591B-C896-44A3-93E0-92CDCF64A0DE}" srcOrd="0" destOrd="0" presId="urn:microsoft.com/office/officeart/2005/8/layout/hierarchy3"/>
    <dgm:cxn modelId="{652FAD6D-5403-46C2-8128-855F062C111A}" srcId="{1A27BD32-E0FB-4613-BC72-80600AEC94FA}" destId="{ED98B8D7-27F7-460D-9388-D9217CD7FBA2}" srcOrd="0" destOrd="0" parTransId="{501FAFA2-3A79-4B94-8175-6E909FFE1C3D}" sibTransId="{1C86C5B0-B532-4C12-A471-26E7DD7DF005}"/>
    <dgm:cxn modelId="{408AD06D-4678-404E-8937-B4BF2B612B93}" srcId="{0BA6C780-F17E-4F8D-A1A1-10D94B4EB178}" destId="{B3AF4DBA-496B-4E90-B9D9-7EAF7EF658A9}" srcOrd="0" destOrd="0" parTransId="{63E8C71F-09D1-49E2-8825-FA2F0CCE2E2B}" sibTransId="{2052A58C-BD9D-42EE-9AB4-DE841DB34CF1}"/>
    <dgm:cxn modelId="{DD087174-BFD9-47D0-88C8-0C5A9151F5F2}" type="presOf" srcId="{02344D88-F912-4486-8A08-69E32D9491BD}" destId="{70FF2C55-7771-4D43-AC8F-457AE4221D4C}" srcOrd="0" destOrd="0" presId="urn:microsoft.com/office/officeart/2005/8/layout/hierarchy3"/>
    <dgm:cxn modelId="{BF62F75A-8428-4A64-8748-32ADD2E4EDC4}" type="presOf" srcId="{1A27BD32-E0FB-4613-BC72-80600AEC94FA}" destId="{25330BC4-9408-455E-9D3C-7841CE51268E}" srcOrd="1" destOrd="0" presId="urn:microsoft.com/office/officeart/2005/8/layout/hierarchy3"/>
    <dgm:cxn modelId="{04604F7F-E762-4DC3-8B85-5EB5708DE35B}" type="presOf" srcId="{0BA6C780-F17E-4F8D-A1A1-10D94B4EB178}" destId="{13AD7E48-FA6D-4D0E-801D-5A12235BF493}" srcOrd="1" destOrd="0" presId="urn:microsoft.com/office/officeart/2005/8/layout/hierarchy3"/>
    <dgm:cxn modelId="{1F20E187-14AF-4FAA-9E75-A46DABBF092B}" srcId="{0BA6C780-F17E-4F8D-A1A1-10D94B4EB178}" destId="{1099A8CD-A2C8-4938-B99A-003055331FDA}" srcOrd="2" destOrd="0" parTransId="{E519D2F3-3F5F-40F1-A242-83DF5CE3A97F}" sibTransId="{342C1887-C598-45B8-A7FB-C397AE9327E2}"/>
    <dgm:cxn modelId="{1E234989-E786-4039-9EB9-858878738690}" type="presOf" srcId="{CF2EAF79-58B9-4862-9AE5-EF4F6AAA86CE}" destId="{B08A1E92-0447-4B1B-81B8-D9AFFA419085}" srcOrd="0" destOrd="0" presId="urn:microsoft.com/office/officeart/2005/8/layout/hierarchy3"/>
    <dgm:cxn modelId="{4EB6B0AF-C490-4ACE-AA3E-AAC7B196CFA1}" srcId="{0BA6C780-F17E-4F8D-A1A1-10D94B4EB178}" destId="{CF2EAF79-58B9-4862-9AE5-EF4F6AAA86CE}" srcOrd="1" destOrd="0" parTransId="{BA2C1A6A-93B3-485B-87E0-DE463199B8F9}" sibTransId="{202F4735-4519-444E-A6FD-D625383807DC}"/>
    <dgm:cxn modelId="{F74F53B1-DB8A-4F4F-876A-A0063BF8918E}" type="presOf" srcId="{0BA6C780-F17E-4F8D-A1A1-10D94B4EB178}" destId="{DCDD40C4-BFD6-46E7-B4D0-D3F789BBB381}" srcOrd="0" destOrd="0" presId="urn:microsoft.com/office/officeart/2005/8/layout/hierarchy3"/>
    <dgm:cxn modelId="{AA8001B7-C629-4751-972D-59A31BE5AE10}" type="presOf" srcId="{63E8C71F-09D1-49E2-8825-FA2F0CCE2E2B}" destId="{703DD465-F01E-43F1-A8D0-8B05FA490DFD}" srcOrd="0" destOrd="0" presId="urn:microsoft.com/office/officeart/2005/8/layout/hierarchy3"/>
    <dgm:cxn modelId="{C22338ED-7D16-40DF-B9A8-4A60DAA7BEAF}" type="presOf" srcId="{501FAFA2-3A79-4B94-8175-6E909FFE1C3D}" destId="{FBBD4ECE-99C0-42BF-B0A5-D5849EBFD166}" srcOrd="0" destOrd="0" presId="urn:microsoft.com/office/officeart/2005/8/layout/hierarchy3"/>
    <dgm:cxn modelId="{51E70EEB-93DF-44F3-9695-D1E678FAA023}" type="presParOf" srcId="{CADBABCB-EAB7-4B98-8471-4A97EDB86472}" destId="{661C6179-CE39-45CA-B3E4-ADAC226A87C1}" srcOrd="0" destOrd="0" presId="urn:microsoft.com/office/officeart/2005/8/layout/hierarchy3"/>
    <dgm:cxn modelId="{86ED5AEA-44D1-47D2-AEE8-A8BC626D1238}" type="presParOf" srcId="{661C6179-CE39-45CA-B3E4-ADAC226A87C1}" destId="{93083BC7-839D-494F-A609-5D02534FA2DB}" srcOrd="0" destOrd="0" presId="urn:microsoft.com/office/officeart/2005/8/layout/hierarchy3"/>
    <dgm:cxn modelId="{A6D5C18C-2B26-48BC-9E4A-ED8A8035F53F}" type="presParOf" srcId="{93083BC7-839D-494F-A609-5D02534FA2DB}" destId="{70FF2C55-7771-4D43-AC8F-457AE4221D4C}" srcOrd="0" destOrd="0" presId="urn:microsoft.com/office/officeart/2005/8/layout/hierarchy3"/>
    <dgm:cxn modelId="{B197C9DD-5ED3-4001-84BD-72A99335AB24}" type="presParOf" srcId="{93083BC7-839D-494F-A609-5D02534FA2DB}" destId="{848F3DBC-799D-4970-8678-E0DD9A79EA19}" srcOrd="1" destOrd="0" presId="urn:microsoft.com/office/officeart/2005/8/layout/hierarchy3"/>
    <dgm:cxn modelId="{1BB1C216-EC69-4CC7-BC8B-66B07ED49032}" type="presParOf" srcId="{661C6179-CE39-45CA-B3E4-ADAC226A87C1}" destId="{8D6B534D-4EAD-4F2C-9D14-F501505B8CC1}" srcOrd="1" destOrd="0" presId="urn:microsoft.com/office/officeart/2005/8/layout/hierarchy3"/>
    <dgm:cxn modelId="{A330B018-04F1-40FF-B808-023EF18971D8}" type="presParOf" srcId="{CADBABCB-EAB7-4B98-8471-4A97EDB86472}" destId="{B7DCBA44-68C5-462B-938E-1200598FDF94}" srcOrd="1" destOrd="0" presId="urn:microsoft.com/office/officeart/2005/8/layout/hierarchy3"/>
    <dgm:cxn modelId="{9D6D76A7-6D0C-48D1-B460-8613747D22EA}" type="presParOf" srcId="{B7DCBA44-68C5-462B-938E-1200598FDF94}" destId="{5D760065-BDE3-445E-BDB7-3CFF59F60070}" srcOrd="0" destOrd="0" presId="urn:microsoft.com/office/officeart/2005/8/layout/hierarchy3"/>
    <dgm:cxn modelId="{64EDE82C-F3D7-46F9-AF3B-2FCF5B753AB9}" type="presParOf" srcId="{5D760065-BDE3-445E-BDB7-3CFF59F60070}" destId="{DCDD40C4-BFD6-46E7-B4D0-D3F789BBB381}" srcOrd="0" destOrd="0" presId="urn:microsoft.com/office/officeart/2005/8/layout/hierarchy3"/>
    <dgm:cxn modelId="{88316E2D-226A-4452-BB4A-269C5312FD13}" type="presParOf" srcId="{5D760065-BDE3-445E-BDB7-3CFF59F60070}" destId="{13AD7E48-FA6D-4D0E-801D-5A12235BF493}" srcOrd="1" destOrd="0" presId="urn:microsoft.com/office/officeart/2005/8/layout/hierarchy3"/>
    <dgm:cxn modelId="{24B1E1C6-6D86-4031-869D-6FD8FE512C2E}" type="presParOf" srcId="{B7DCBA44-68C5-462B-938E-1200598FDF94}" destId="{7DC1A98B-58C3-4C67-A015-8ECDF0AE04D0}" srcOrd="1" destOrd="0" presId="urn:microsoft.com/office/officeart/2005/8/layout/hierarchy3"/>
    <dgm:cxn modelId="{6B203746-F447-4FAB-95EF-29A9CF097B26}" type="presParOf" srcId="{7DC1A98B-58C3-4C67-A015-8ECDF0AE04D0}" destId="{703DD465-F01E-43F1-A8D0-8B05FA490DFD}" srcOrd="0" destOrd="0" presId="urn:microsoft.com/office/officeart/2005/8/layout/hierarchy3"/>
    <dgm:cxn modelId="{18659B9B-E836-4814-83CC-6C8A362F359A}" type="presParOf" srcId="{7DC1A98B-58C3-4C67-A015-8ECDF0AE04D0}" destId="{3446E656-B43E-4476-BE7B-562A5A2F6504}" srcOrd="1" destOrd="0" presId="urn:microsoft.com/office/officeart/2005/8/layout/hierarchy3"/>
    <dgm:cxn modelId="{29BA0173-CBA4-46A6-A780-D948BAF13A72}" type="presParOf" srcId="{7DC1A98B-58C3-4C67-A015-8ECDF0AE04D0}" destId="{F57D41B5-531D-4BC0-AB3F-D9C30A0A1236}" srcOrd="2" destOrd="0" presId="urn:microsoft.com/office/officeart/2005/8/layout/hierarchy3"/>
    <dgm:cxn modelId="{82DC9BEC-AC48-43CB-A0F5-81D7F5D9F4B5}" type="presParOf" srcId="{7DC1A98B-58C3-4C67-A015-8ECDF0AE04D0}" destId="{B08A1E92-0447-4B1B-81B8-D9AFFA419085}" srcOrd="3" destOrd="0" presId="urn:microsoft.com/office/officeart/2005/8/layout/hierarchy3"/>
    <dgm:cxn modelId="{FFEA8AEC-A380-4A38-B817-2F367DE18F1F}" type="presParOf" srcId="{7DC1A98B-58C3-4C67-A015-8ECDF0AE04D0}" destId="{A6502991-9839-49A4-AC75-8A79D02F9899}" srcOrd="4" destOrd="0" presId="urn:microsoft.com/office/officeart/2005/8/layout/hierarchy3"/>
    <dgm:cxn modelId="{7B55A7F1-C7E3-4CCE-9B93-2150F16C64B6}" type="presParOf" srcId="{7DC1A98B-58C3-4C67-A015-8ECDF0AE04D0}" destId="{1307E97F-36A5-4622-911F-D1D9A014706C}" srcOrd="5" destOrd="0" presId="urn:microsoft.com/office/officeart/2005/8/layout/hierarchy3"/>
    <dgm:cxn modelId="{0677891E-B16B-4BAB-8C0F-F980A0E63D62}" type="presParOf" srcId="{CADBABCB-EAB7-4B98-8471-4A97EDB86472}" destId="{92456E6E-A24B-4644-9CBB-0F41C2A51BE3}" srcOrd="2" destOrd="0" presId="urn:microsoft.com/office/officeart/2005/8/layout/hierarchy3"/>
    <dgm:cxn modelId="{FB6AEA40-9390-4955-BE65-7185A5E1431F}" type="presParOf" srcId="{92456E6E-A24B-4644-9CBB-0F41C2A51BE3}" destId="{F37A323F-04EE-4BA9-918C-60CAACAB24F9}" srcOrd="0" destOrd="0" presId="urn:microsoft.com/office/officeart/2005/8/layout/hierarchy3"/>
    <dgm:cxn modelId="{3332C51A-50BB-46E7-98D7-B00F6BEDE257}" type="presParOf" srcId="{F37A323F-04EE-4BA9-918C-60CAACAB24F9}" destId="{A8E758F8-DF71-4F8D-931B-3E38A3A7B5F8}" srcOrd="0" destOrd="0" presId="urn:microsoft.com/office/officeart/2005/8/layout/hierarchy3"/>
    <dgm:cxn modelId="{38B56B88-B68D-4D19-A547-0A411213FED2}" type="presParOf" srcId="{F37A323F-04EE-4BA9-918C-60CAACAB24F9}" destId="{25330BC4-9408-455E-9D3C-7841CE51268E}" srcOrd="1" destOrd="0" presId="urn:microsoft.com/office/officeart/2005/8/layout/hierarchy3"/>
    <dgm:cxn modelId="{F48DD7AD-2E9A-4CE3-9B54-A717A5244A68}" type="presParOf" srcId="{92456E6E-A24B-4644-9CBB-0F41C2A51BE3}" destId="{840EC828-2292-48DC-AF00-E326ED6B9986}" srcOrd="1" destOrd="0" presId="urn:microsoft.com/office/officeart/2005/8/layout/hierarchy3"/>
    <dgm:cxn modelId="{18E7744D-B7F9-404E-BD99-BA885434EC41}" type="presParOf" srcId="{840EC828-2292-48DC-AF00-E326ED6B9986}" destId="{FBBD4ECE-99C0-42BF-B0A5-D5849EBFD166}" srcOrd="0" destOrd="0" presId="urn:microsoft.com/office/officeart/2005/8/layout/hierarchy3"/>
    <dgm:cxn modelId="{B12B73A1-4E20-4B7B-9E39-46F91F4C0769}" type="presParOf" srcId="{840EC828-2292-48DC-AF00-E326ED6B9986}" destId="{684C591B-C896-44A3-93E0-92CDCF64A0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7D3DAF-C7E5-4069-A818-DFA39040D16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BDDB0EAC-90E5-45EA-B79E-46B5F578DED1}">
      <dgm:prSet phldrT="[Texto]"/>
      <dgm:spPr/>
      <dgm:t>
        <a:bodyPr/>
        <a:lstStyle/>
        <a:p>
          <a:pPr>
            <a:buFont typeface="Symbol" panose="05050102010706020507" pitchFamily="18" charset="2"/>
            <a:buChar char=""/>
          </a:pPr>
          <a:r>
            <a:rPr lang="es-PE" dirty="0">
              <a:solidFill>
                <a:schemeClr val="tx1"/>
              </a:solidFill>
            </a:rPr>
            <a:t>Evalúen con base a información recopilada a través de distintas fuentes (informes, registro en SIAGIE, etc.) y evidencias de aprendizaje de las y los estudiantes, considerando los planes educativos personalizados, de existir.</a:t>
          </a:r>
        </a:p>
      </dgm:t>
    </dgm:pt>
    <dgm:pt modelId="{3CEFBAC3-48B7-4EBF-A77B-71BF53464D1D}" type="parTrans" cxnId="{A5B4C4B4-4A0B-4E8C-BAF0-11838D803A8B}">
      <dgm:prSet/>
      <dgm:spPr/>
      <dgm:t>
        <a:bodyPr/>
        <a:lstStyle/>
        <a:p>
          <a:endParaRPr lang="es-PE">
            <a:solidFill>
              <a:schemeClr val="tx1"/>
            </a:solidFill>
          </a:endParaRPr>
        </a:p>
      </dgm:t>
    </dgm:pt>
    <dgm:pt modelId="{DD3F3BD9-221B-499A-BE86-D398EAE94F56}" type="sibTrans" cxnId="{A5B4C4B4-4A0B-4E8C-BAF0-11838D803A8B}">
      <dgm:prSet/>
      <dgm:spPr/>
      <dgm:t>
        <a:bodyPr/>
        <a:lstStyle/>
        <a:p>
          <a:endParaRPr lang="es-PE">
            <a:solidFill>
              <a:schemeClr val="tx1"/>
            </a:solidFill>
          </a:endParaRPr>
        </a:p>
      </dgm:t>
    </dgm:pt>
    <dgm:pt modelId="{1E4A2E67-2791-4711-8470-F0365A4B6A14}">
      <dgm:prSet/>
      <dgm:spPr/>
      <dgm:t>
        <a:bodyPr/>
        <a:lstStyle/>
        <a:p>
          <a:pPr>
            <a:buFont typeface="Symbol" panose="05050102010706020507" pitchFamily="18" charset="2"/>
            <a:buChar char=""/>
          </a:pPr>
          <a:r>
            <a:rPr lang="es-PE">
              <a:solidFill>
                <a:schemeClr val="tx1"/>
              </a:solidFill>
            </a:rPr>
            <a:t>Planteen situaciones retadoras que permitan a las y los estudiantes una actuación en contexto para evaluar el desarrollo de sus competencias.</a:t>
          </a:r>
        </a:p>
      </dgm:t>
    </dgm:pt>
    <dgm:pt modelId="{BF1A6628-29EC-4046-96AF-5AE4629F43DE}" type="parTrans" cxnId="{422AE01F-D53F-423C-A784-F73B6EFDF8EE}">
      <dgm:prSet/>
      <dgm:spPr/>
      <dgm:t>
        <a:bodyPr/>
        <a:lstStyle/>
        <a:p>
          <a:endParaRPr lang="es-PE">
            <a:solidFill>
              <a:schemeClr val="tx1"/>
            </a:solidFill>
          </a:endParaRPr>
        </a:p>
      </dgm:t>
    </dgm:pt>
    <dgm:pt modelId="{4965CF30-FA94-4A44-B76D-52835521A38E}" type="sibTrans" cxnId="{422AE01F-D53F-423C-A784-F73B6EFDF8EE}">
      <dgm:prSet/>
      <dgm:spPr/>
      <dgm:t>
        <a:bodyPr/>
        <a:lstStyle/>
        <a:p>
          <a:endParaRPr lang="es-PE">
            <a:solidFill>
              <a:schemeClr val="tx1"/>
            </a:solidFill>
          </a:endParaRPr>
        </a:p>
      </dgm:t>
    </dgm:pt>
    <dgm:pt modelId="{29599B2C-AC86-4DE0-9DFC-CB9CD480200A}">
      <dgm:prSet/>
      <dgm:spPr/>
      <dgm:t>
        <a:bodyPr/>
        <a:lstStyle/>
        <a:p>
          <a:pPr>
            <a:buFont typeface="Symbol" panose="05050102010706020507" pitchFamily="18" charset="2"/>
            <a:buChar char=""/>
          </a:pPr>
          <a:r>
            <a:rPr lang="es-PE">
              <a:solidFill>
                <a:schemeClr val="tx1"/>
              </a:solidFill>
            </a:rPr>
            <a:t>Establezcan criterios de evaluación y aseguren su comprensión por parte de las y los estudiantes favoreciendo su autonomía y autorregulación en el proceso de aprendizaje.</a:t>
          </a:r>
        </a:p>
      </dgm:t>
    </dgm:pt>
    <dgm:pt modelId="{DFA4899B-0421-49BE-8311-F862E39272AF}" type="parTrans" cxnId="{A9113752-F082-47D1-AC50-3EF7EEE3751D}">
      <dgm:prSet/>
      <dgm:spPr/>
      <dgm:t>
        <a:bodyPr/>
        <a:lstStyle/>
        <a:p>
          <a:endParaRPr lang="es-PE">
            <a:solidFill>
              <a:schemeClr val="tx1"/>
            </a:solidFill>
          </a:endParaRPr>
        </a:p>
      </dgm:t>
    </dgm:pt>
    <dgm:pt modelId="{521E940B-7197-4602-8D7E-7E73C912BD9D}" type="sibTrans" cxnId="{A9113752-F082-47D1-AC50-3EF7EEE3751D}">
      <dgm:prSet/>
      <dgm:spPr/>
      <dgm:t>
        <a:bodyPr/>
        <a:lstStyle/>
        <a:p>
          <a:endParaRPr lang="es-PE">
            <a:solidFill>
              <a:schemeClr val="tx1"/>
            </a:solidFill>
          </a:endParaRPr>
        </a:p>
      </dgm:t>
    </dgm:pt>
    <dgm:pt modelId="{61B35228-C98A-4660-93F4-FB0DB773233D}">
      <dgm:prSet/>
      <dgm:spPr/>
      <dgm:t>
        <a:bodyPr/>
        <a:lstStyle/>
        <a:p>
          <a:pPr>
            <a:buFont typeface="Symbol" panose="05050102010706020507" pitchFamily="18" charset="2"/>
            <a:buChar char=""/>
          </a:pPr>
          <a:r>
            <a:rPr lang="es-PE" dirty="0">
              <a:solidFill>
                <a:schemeClr val="tx1"/>
              </a:solidFill>
            </a:rPr>
            <a:t>Utilicen diversos métodos, técnicas e instrumentos que permitan evaluar de forma diferenciada los aprendizajes esperados.</a:t>
          </a:r>
        </a:p>
      </dgm:t>
    </dgm:pt>
    <dgm:pt modelId="{020A3163-D1B9-4D02-962C-AF7952DD8785}" type="parTrans" cxnId="{0DA10255-6D3C-4C2A-88F3-D971C814160D}">
      <dgm:prSet/>
      <dgm:spPr/>
      <dgm:t>
        <a:bodyPr/>
        <a:lstStyle/>
        <a:p>
          <a:endParaRPr lang="es-PE">
            <a:solidFill>
              <a:schemeClr val="tx1"/>
            </a:solidFill>
          </a:endParaRPr>
        </a:p>
      </dgm:t>
    </dgm:pt>
    <dgm:pt modelId="{3AB1AF19-AC67-4509-AF33-116566D045C6}" type="sibTrans" cxnId="{0DA10255-6D3C-4C2A-88F3-D971C814160D}">
      <dgm:prSet/>
      <dgm:spPr/>
      <dgm:t>
        <a:bodyPr/>
        <a:lstStyle/>
        <a:p>
          <a:endParaRPr lang="es-PE">
            <a:solidFill>
              <a:schemeClr val="tx1"/>
            </a:solidFill>
          </a:endParaRPr>
        </a:p>
      </dgm:t>
    </dgm:pt>
    <dgm:pt modelId="{C52DCD51-C1E3-4C35-93EC-AE8625AA6D1D}">
      <dgm:prSet/>
      <dgm:spPr/>
      <dgm:t>
        <a:bodyPr/>
        <a:lstStyle/>
        <a:p>
          <a:pPr>
            <a:buFont typeface="Calibri" panose="020F0502020204030204" pitchFamily="34" charset="0"/>
            <a:buChar char="-"/>
          </a:pPr>
          <a:r>
            <a:rPr lang="es-PE">
              <a:solidFill>
                <a:schemeClr val="tx1"/>
              </a:solidFill>
            </a:rPr>
            <a:t>Recojan y analicen evidencias de aprendizaje con base a criterios de evaluación.</a:t>
          </a:r>
        </a:p>
      </dgm:t>
    </dgm:pt>
    <dgm:pt modelId="{9B0FAA07-4287-4E88-80DD-E94ACAE4E8C1}" type="parTrans" cxnId="{762D2BE0-24B1-4AEE-912F-89623736F67E}">
      <dgm:prSet/>
      <dgm:spPr/>
      <dgm:t>
        <a:bodyPr/>
        <a:lstStyle/>
        <a:p>
          <a:endParaRPr lang="es-PE">
            <a:solidFill>
              <a:schemeClr val="tx1"/>
            </a:solidFill>
          </a:endParaRPr>
        </a:p>
      </dgm:t>
    </dgm:pt>
    <dgm:pt modelId="{1D91436E-9E0E-401B-B11A-A321E88F3F3D}" type="sibTrans" cxnId="{762D2BE0-24B1-4AEE-912F-89623736F67E}">
      <dgm:prSet/>
      <dgm:spPr/>
      <dgm:t>
        <a:bodyPr/>
        <a:lstStyle/>
        <a:p>
          <a:endParaRPr lang="es-PE">
            <a:solidFill>
              <a:schemeClr val="tx1"/>
            </a:solidFill>
          </a:endParaRPr>
        </a:p>
      </dgm:t>
    </dgm:pt>
    <dgm:pt modelId="{3FECFF49-26B0-4D2B-B9FB-A16EA33BAA15}">
      <dgm:prSet/>
      <dgm:spPr/>
      <dgm:t>
        <a:bodyPr/>
        <a:lstStyle/>
        <a:p>
          <a:pPr>
            <a:buFont typeface="Symbol" panose="05050102010706020507" pitchFamily="18" charset="2"/>
            <a:buChar char=""/>
          </a:pPr>
          <a:r>
            <a:rPr lang="es-PE">
              <a:solidFill>
                <a:schemeClr val="tx1"/>
              </a:solidFill>
            </a:rPr>
            <a:t>Sistematicen los resultados obtenidos, registrando los progresos de aprendizaje de las y los estudiantes, para la toma de decisiones de manera oportuna.</a:t>
          </a:r>
        </a:p>
      </dgm:t>
    </dgm:pt>
    <dgm:pt modelId="{FFAF91C0-7384-44EC-9143-5902C820C491}" type="parTrans" cxnId="{BCCC7B9E-24BA-4B07-ABAB-52E77243E0DB}">
      <dgm:prSet/>
      <dgm:spPr/>
      <dgm:t>
        <a:bodyPr/>
        <a:lstStyle/>
        <a:p>
          <a:endParaRPr lang="es-PE">
            <a:solidFill>
              <a:schemeClr val="tx1"/>
            </a:solidFill>
          </a:endParaRPr>
        </a:p>
      </dgm:t>
    </dgm:pt>
    <dgm:pt modelId="{FDA38607-6BDF-4283-A632-16A99BB42391}" type="sibTrans" cxnId="{BCCC7B9E-24BA-4B07-ABAB-52E77243E0DB}">
      <dgm:prSet/>
      <dgm:spPr/>
      <dgm:t>
        <a:bodyPr/>
        <a:lstStyle/>
        <a:p>
          <a:endParaRPr lang="es-PE">
            <a:solidFill>
              <a:schemeClr val="tx1"/>
            </a:solidFill>
          </a:endParaRPr>
        </a:p>
      </dgm:t>
    </dgm:pt>
    <dgm:pt modelId="{91F1BFF6-898F-4CF5-A057-437B64115BE3}" type="pres">
      <dgm:prSet presAssocID="{0B7D3DAF-C7E5-4069-A818-DFA39040D164}" presName="Name0" presStyleCnt="0">
        <dgm:presLayoutVars>
          <dgm:chMax val="7"/>
          <dgm:chPref val="7"/>
          <dgm:dir/>
        </dgm:presLayoutVars>
      </dgm:prSet>
      <dgm:spPr/>
    </dgm:pt>
    <dgm:pt modelId="{B59854DD-FFE7-4A5D-B810-A8AF6B586B15}" type="pres">
      <dgm:prSet presAssocID="{0B7D3DAF-C7E5-4069-A818-DFA39040D164}" presName="Name1" presStyleCnt="0"/>
      <dgm:spPr/>
    </dgm:pt>
    <dgm:pt modelId="{35192CCB-42BA-4E51-A7A3-4A026609676C}" type="pres">
      <dgm:prSet presAssocID="{0B7D3DAF-C7E5-4069-A818-DFA39040D164}" presName="cycle" presStyleCnt="0"/>
      <dgm:spPr/>
    </dgm:pt>
    <dgm:pt modelId="{B8B17BCF-80A3-4C08-A95C-1D8E0F1404B1}" type="pres">
      <dgm:prSet presAssocID="{0B7D3DAF-C7E5-4069-A818-DFA39040D164}" presName="srcNode" presStyleLbl="node1" presStyleIdx="0" presStyleCnt="6"/>
      <dgm:spPr/>
    </dgm:pt>
    <dgm:pt modelId="{15E6B0E9-E270-41E8-ABA0-7BFEB2DD3828}" type="pres">
      <dgm:prSet presAssocID="{0B7D3DAF-C7E5-4069-A818-DFA39040D164}" presName="conn" presStyleLbl="parChTrans1D2" presStyleIdx="0" presStyleCnt="1"/>
      <dgm:spPr/>
    </dgm:pt>
    <dgm:pt modelId="{7809CC5E-5E78-44C9-AE7D-1CDEE2DAE3E2}" type="pres">
      <dgm:prSet presAssocID="{0B7D3DAF-C7E5-4069-A818-DFA39040D164}" presName="extraNode" presStyleLbl="node1" presStyleIdx="0" presStyleCnt="6"/>
      <dgm:spPr/>
    </dgm:pt>
    <dgm:pt modelId="{749FBA2C-1472-48E4-982D-3680EAD56303}" type="pres">
      <dgm:prSet presAssocID="{0B7D3DAF-C7E5-4069-A818-DFA39040D164}" presName="dstNode" presStyleLbl="node1" presStyleIdx="0" presStyleCnt="6"/>
      <dgm:spPr/>
    </dgm:pt>
    <dgm:pt modelId="{16CE9D4E-CEAC-4776-AFBA-2B2BBD373B5F}" type="pres">
      <dgm:prSet presAssocID="{BDDB0EAC-90E5-45EA-B79E-46B5F578DED1}" presName="text_1" presStyleLbl="node1" presStyleIdx="0" presStyleCnt="6">
        <dgm:presLayoutVars>
          <dgm:bulletEnabled val="1"/>
        </dgm:presLayoutVars>
      </dgm:prSet>
      <dgm:spPr/>
    </dgm:pt>
    <dgm:pt modelId="{6845606A-B82D-428E-AEC4-7D4E8653DC8B}" type="pres">
      <dgm:prSet presAssocID="{BDDB0EAC-90E5-45EA-B79E-46B5F578DED1}" presName="accent_1" presStyleCnt="0"/>
      <dgm:spPr/>
    </dgm:pt>
    <dgm:pt modelId="{095F1F35-A21F-455F-AFC3-183BB25A560F}" type="pres">
      <dgm:prSet presAssocID="{BDDB0EAC-90E5-45EA-B79E-46B5F578DED1}" presName="accentRepeatNode" presStyleLbl="solidFgAcc1" presStyleIdx="0" presStyleCnt="6"/>
      <dgm:spPr/>
    </dgm:pt>
    <dgm:pt modelId="{E25AE6AD-8F30-487C-A459-97D4C94BB5B8}" type="pres">
      <dgm:prSet presAssocID="{1E4A2E67-2791-4711-8470-F0365A4B6A14}" presName="text_2" presStyleLbl="node1" presStyleIdx="1" presStyleCnt="6">
        <dgm:presLayoutVars>
          <dgm:bulletEnabled val="1"/>
        </dgm:presLayoutVars>
      </dgm:prSet>
      <dgm:spPr/>
    </dgm:pt>
    <dgm:pt modelId="{C3F60E97-8109-4F09-B2BA-351425138B34}" type="pres">
      <dgm:prSet presAssocID="{1E4A2E67-2791-4711-8470-F0365A4B6A14}" presName="accent_2" presStyleCnt="0"/>
      <dgm:spPr/>
    </dgm:pt>
    <dgm:pt modelId="{75D46BB6-E3A2-4E22-ACE8-8E0AC41DBC45}" type="pres">
      <dgm:prSet presAssocID="{1E4A2E67-2791-4711-8470-F0365A4B6A14}" presName="accentRepeatNode" presStyleLbl="solidFgAcc1" presStyleIdx="1" presStyleCnt="6"/>
      <dgm:spPr/>
    </dgm:pt>
    <dgm:pt modelId="{AC3A6E12-A7C6-4718-8604-28C44C1E3BD8}" type="pres">
      <dgm:prSet presAssocID="{29599B2C-AC86-4DE0-9DFC-CB9CD480200A}" presName="text_3" presStyleLbl="node1" presStyleIdx="2" presStyleCnt="6">
        <dgm:presLayoutVars>
          <dgm:bulletEnabled val="1"/>
        </dgm:presLayoutVars>
      </dgm:prSet>
      <dgm:spPr/>
    </dgm:pt>
    <dgm:pt modelId="{6B68A67A-47BE-4AC8-B992-22B697CBDA93}" type="pres">
      <dgm:prSet presAssocID="{29599B2C-AC86-4DE0-9DFC-CB9CD480200A}" presName="accent_3" presStyleCnt="0"/>
      <dgm:spPr/>
    </dgm:pt>
    <dgm:pt modelId="{3372E1AD-AD2C-419D-9BB6-31D71A3BAB20}" type="pres">
      <dgm:prSet presAssocID="{29599B2C-AC86-4DE0-9DFC-CB9CD480200A}" presName="accentRepeatNode" presStyleLbl="solidFgAcc1" presStyleIdx="2" presStyleCnt="6"/>
      <dgm:spPr/>
    </dgm:pt>
    <dgm:pt modelId="{8F68A8B3-15C2-4D38-B6A1-FA04A7BD0F5F}" type="pres">
      <dgm:prSet presAssocID="{61B35228-C98A-4660-93F4-FB0DB773233D}" presName="text_4" presStyleLbl="node1" presStyleIdx="3" presStyleCnt="6">
        <dgm:presLayoutVars>
          <dgm:bulletEnabled val="1"/>
        </dgm:presLayoutVars>
      </dgm:prSet>
      <dgm:spPr/>
    </dgm:pt>
    <dgm:pt modelId="{5D465A39-F182-4DED-82CC-C9723737662B}" type="pres">
      <dgm:prSet presAssocID="{61B35228-C98A-4660-93F4-FB0DB773233D}" presName="accent_4" presStyleCnt="0"/>
      <dgm:spPr/>
    </dgm:pt>
    <dgm:pt modelId="{9C4961AD-8405-4EC6-BEED-F0CB5DC24F25}" type="pres">
      <dgm:prSet presAssocID="{61B35228-C98A-4660-93F4-FB0DB773233D}" presName="accentRepeatNode" presStyleLbl="solidFgAcc1" presStyleIdx="3" presStyleCnt="6"/>
      <dgm:spPr/>
    </dgm:pt>
    <dgm:pt modelId="{2C654CB3-CC05-4189-857E-D848992D2374}" type="pres">
      <dgm:prSet presAssocID="{C52DCD51-C1E3-4C35-93EC-AE8625AA6D1D}" presName="text_5" presStyleLbl="node1" presStyleIdx="4" presStyleCnt="6">
        <dgm:presLayoutVars>
          <dgm:bulletEnabled val="1"/>
        </dgm:presLayoutVars>
      </dgm:prSet>
      <dgm:spPr/>
    </dgm:pt>
    <dgm:pt modelId="{5DF339E4-E546-4B15-BCE2-3603EF1DD850}" type="pres">
      <dgm:prSet presAssocID="{C52DCD51-C1E3-4C35-93EC-AE8625AA6D1D}" presName="accent_5" presStyleCnt="0"/>
      <dgm:spPr/>
    </dgm:pt>
    <dgm:pt modelId="{4F62C870-A2C7-4A9E-A426-CC0DF0ED8AFA}" type="pres">
      <dgm:prSet presAssocID="{C52DCD51-C1E3-4C35-93EC-AE8625AA6D1D}" presName="accentRepeatNode" presStyleLbl="solidFgAcc1" presStyleIdx="4" presStyleCnt="6"/>
      <dgm:spPr/>
    </dgm:pt>
    <dgm:pt modelId="{871CFC74-E4CB-438B-B64F-B53C742AB1EB}" type="pres">
      <dgm:prSet presAssocID="{3FECFF49-26B0-4D2B-B9FB-A16EA33BAA15}" presName="text_6" presStyleLbl="node1" presStyleIdx="5" presStyleCnt="6">
        <dgm:presLayoutVars>
          <dgm:bulletEnabled val="1"/>
        </dgm:presLayoutVars>
      </dgm:prSet>
      <dgm:spPr/>
    </dgm:pt>
    <dgm:pt modelId="{7B66C002-0510-4A1B-B054-DFAF08C0D960}" type="pres">
      <dgm:prSet presAssocID="{3FECFF49-26B0-4D2B-B9FB-A16EA33BAA15}" presName="accent_6" presStyleCnt="0"/>
      <dgm:spPr/>
    </dgm:pt>
    <dgm:pt modelId="{604970F2-32E8-407F-8B3C-7C055CCAB23D}" type="pres">
      <dgm:prSet presAssocID="{3FECFF49-26B0-4D2B-B9FB-A16EA33BAA15}" presName="accentRepeatNode" presStyleLbl="solidFgAcc1" presStyleIdx="5" presStyleCnt="6"/>
      <dgm:spPr/>
    </dgm:pt>
  </dgm:ptLst>
  <dgm:cxnLst>
    <dgm:cxn modelId="{37FF2812-053A-49C6-9CCF-05777C6BD2B9}" type="presOf" srcId="{1E4A2E67-2791-4711-8470-F0365A4B6A14}" destId="{E25AE6AD-8F30-487C-A459-97D4C94BB5B8}" srcOrd="0" destOrd="0" presId="urn:microsoft.com/office/officeart/2008/layout/VerticalCurvedList"/>
    <dgm:cxn modelId="{20EC5715-C212-404A-9FBC-2612301F7E48}" type="presOf" srcId="{3FECFF49-26B0-4D2B-B9FB-A16EA33BAA15}" destId="{871CFC74-E4CB-438B-B64F-B53C742AB1EB}" srcOrd="0" destOrd="0" presId="urn:microsoft.com/office/officeart/2008/layout/VerticalCurvedList"/>
    <dgm:cxn modelId="{422AE01F-D53F-423C-A784-F73B6EFDF8EE}" srcId="{0B7D3DAF-C7E5-4069-A818-DFA39040D164}" destId="{1E4A2E67-2791-4711-8470-F0365A4B6A14}" srcOrd="1" destOrd="0" parTransId="{BF1A6628-29EC-4046-96AF-5AE4629F43DE}" sibTransId="{4965CF30-FA94-4A44-B76D-52835521A38E}"/>
    <dgm:cxn modelId="{C3EE1E20-F70D-47AC-A46A-35E1480742ED}" type="presOf" srcId="{DD3F3BD9-221B-499A-BE86-D398EAE94F56}" destId="{15E6B0E9-E270-41E8-ABA0-7BFEB2DD3828}" srcOrd="0" destOrd="0" presId="urn:microsoft.com/office/officeart/2008/layout/VerticalCurvedList"/>
    <dgm:cxn modelId="{0CD4F72F-2314-4D41-8668-A66906710A3A}" type="presOf" srcId="{0B7D3DAF-C7E5-4069-A818-DFA39040D164}" destId="{91F1BFF6-898F-4CF5-A057-437B64115BE3}" srcOrd="0" destOrd="0" presId="urn:microsoft.com/office/officeart/2008/layout/VerticalCurvedList"/>
    <dgm:cxn modelId="{519C4F35-078A-4EC4-84CF-CEA30F47A7B1}" type="presOf" srcId="{BDDB0EAC-90E5-45EA-B79E-46B5F578DED1}" destId="{16CE9D4E-CEAC-4776-AFBA-2B2BBD373B5F}" srcOrd="0" destOrd="0" presId="urn:microsoft.com/office/officeart/2008/layout/VerticalCurvedList"/>
    <dgm:cxn modelId="{1BDE6A40-284E-4E72-972A-9BC3469FD9D4}" type="presOf" srcId="{29599B2C-AC86-4DE0-9DFC-CB9CD480200A}" destId="{AC3A6E12-A7C6-4718-8604-28C44C1E3BD8}" srcOrd="0" destOrd="0" presId="urn:microsoft.com/office/officeart/2008/layout/VerticalCurvedList"/>
    <dgm:cxn modelId="{A9113752-F082-47D1-AC50-3EF7EEE3751D}" srcId="{0B7D3DAF-C7E5-4069-A818-DFA39040D164}" destId="{29599B2C-AC86-4DE0-9DFC-CB9CD480200A}" srcOrd="2" destOrd="0" parTransId="{DFA4899B-0421-49BE-8311-F862E39272AF}" sibTransId="{521E940B-7197-4602-8D7E-7E73C912BD9D}"/>
    <dgm:cxn modelId="{0DA10255-6D3C-4C2A-88F3-D971C814160D}" srcId="{0B7D3DAF-C7E5-4069-A818-DFA39040D164}" destId="{61B35228-C98A-4660-93F4-FB0DB773233D}" srcOrd="3" destOrd="0" parTransId="{020A3163-D1B9-4D02-962C-AF7952DD8785}" sibTransId="{3AB1AF19-AC67-4509-AF33-116566D045C6}"/>
    <dgm:cxn modelId="{63FACD79-7281-4707-9A07-764B04C7F8ED}" type="presOf" srcId="{61B35228-C98A-4660-93F4-FB0DB773233D}" destId="{8F68A8B3-15C2-4D38-B6A1-FA04A7BD0F5F}" srcOrd="0" destOrd="0" presId="urn:microsoft.com/office/officeart/2008/layout/VerticalCurvedList"/>
    <dgm:cxn modelId="{BCCC7B9E-24BA-4B07-ABAB-52E77243E0DB}" srcId="{0B7D3DAF-C7E5-4069-A818-DFA39040D164}" destId="{3FECFF49-26B0-4D2B-B9FB-A16EA33BAA15}" srcOrd="5" destOrd="0" parTransId="{FFAF91C0-7384-44EC-9143-5902C820C491}" sibTransId="{FDA38607-6BDF-4283-A632-16A99BB42391}"/>
    <dgm:cxn modelId="{A5B4C4B4-4A0B-4E8C-BAF0-11838D803A8B}" srcId="{0B7D3DAF-C7E5-4069-A818-DFA39040D164}" destId="{BDDB0EAC-90E5-45EA-B79E-46B5F578DED1}" srcOrd="0" destOrd="0" parTransId="{3CEFBAC3-48B7-4EBF-A77B-71BF53464D1D}" sibTransId="{DD3F3BD9-221B-499A-BE86-D398EAE94F56}"/>
    <dgm:cxn modelId="{FA437AB5-0E2D-41B7-88F6-A645E3C25131}" type="presOf" srcId="{C52DCD51-C1E3-4C35-93EC-AE8625AA6D1D}" destId="{2C654CB3-CC05-4189-857E-D848992D2374}" srcOrd="0" destOrd="0" presId="urn:microsoft.com/office/officeart/2008/layout/VerticalCurvedList"/>
    <dgm:cxn modelId="{762D2BE0-24B1-4AEE-912F-89623736F67E}" srcId="{0B7D3DAF-C7E5-4069-A818-DFA39040D164}" destId="{C52DCD51-C1E3-4C35-93EC-AE8625AA6D1D}" srcOrd="4" destOrd="0" parTransId="{9B0FAA07-4287-4E88-80DD-E94ACAE4E8C1}" sibTransId="{1D91436E-9E0E-401B-B11A-A321E88F3F3D}"/>
    <dgm:cxn modelId="{E5D5CB62-C290-4509-AC5C-BBEC392C60AC}" type="presParOf" srcId="{91F1BFF6-898F-4CF5-A057-437B64115BE3}" destId="{B59854DD-FFE7-4A5D-B810-A8AF6B586B15}" srcOrd="0" destOrd="0" presId="urn:microsoft.com/office/officeart/2008/layout/VerticalCurvedList"/>
    <dgm:cxn modelId="{392572B4-E8E3-4CDC-B849-A275ACF23F0F}" type="presParOf" srcId="{B59854DD-FFE7-4A5D-B810-A8AF6B586B15}" destId="{35192CCB-42BA-4E51-A7A3-4A026609676C}" srcOrd="0" destOrd="0" presId="urn:microsoft.com/office/officeart/2008/layout/VerticalCurvedList"/>
    <dgm:cxn modelId="{15E37F8B-FDBB-457D-A623-0D286E06CD63}" type="presParOf" srcId="{35192CCB-42BA-4E51-A7A3-4A026609676C}" destId="{B8B17BCF-80A3-4C08-A95C-1D8E0F1404B1}" srcOrd="0" destOrd="0" presId="urn:microsoft.com/office/officeart/2008/layout/VerticalCurvedList"/>
    <dgm:cxn modelId="{0244D66E-966E-4148-A17A-6B018D7EAECD}" type="presParOf" srcId="{35192CCB-42BA-4E51-A7A3-4A026609676C}" destId="{15E6B0E9-E270-41E8-ABA0-7BFEB2DD3828}" srcOrd="1" destOrd="0" presId="urn:microsoft.com/office/officeart/2008/layout/VerticalCurvedList"/>
    <dgm:cxn modelId="{9E4257DA-92E5-47C4-AEDF-B8E2F2D28F01}" type="presParOf" srcId="{35192CCB-42BA-4E51-A7A3-4A026609676C}" destId="{7809CC5E-5E78-44C9-AE7D-1CDEE2DAE3E2}" srcOrd="2" destOrd="0" presId="urn:microsoft.com/office/officeart/2008/layout/VerticalCurvedList"/>
    <dgm:cxn modelId="{D8E59108-820B-4DEB-AAC6-5AE0A36B3A1F}" type="presParOf" srcId="{35192CCB-42BA-4E51-A7A3-4A026609676C}" destId="{749FBA2C-1472-48E4-982D-3680EAD56303}" srcOrd="3" destOrd="0" presId="urn:microsoft.com/office/officeart/2008/layout/VerticalCurvedList"/>
    <dgm:cxn modelId="{781E2EF1-B180-47D1-A8F3-07E7E039A7B1}" type="presParOf" srcId="{B59854DD-FFE7-4A5D-B810-A8AF6B586B15}" destId="{16CE9D4E-CEAC-4776-AFBA-2B2BBD373B5F}" srcOrd="1" destOrd="0" presId="urn:microsoft.com/office/officeart/2008/layout/VerticalCurvedList"/>
    <dgm:cxn modelId="{FB8FA74A-8EEA-4F86-BABD-2084FABD8B21}" type="presParOf" srcId="{B59854DD-FFE7-4A5D-B810-A8AF6B586B15}" destId="{6845606A-B82D-428E-AEC4-7D4E8653DC8B}" srcOrd="2" destOrd="0" presId="urn:microsoft.com/office/officeart/2008/layout/VerticalCurvedList"/>
    <dgm:cxn modelId="{BC6E078A-300C-4A18-9D4C-E11EFAB502A3}" type="presParOf" srcId="{6845606A-B82D-428E-AEC4-7D4E8653DC8B}" destId="{095F1F35-A21F-455F-AFC3-183BB25A560F}" srcOrd="0" destOrd="0" presId="urn:microsoft.com/office/officeart/2008/layout/VerticalCurvedList"/>
    <dgm:cxn modelId="{86402EFB-4E4B-4F6B-9C16-630F9029192E}" type="presParOf" srcId="{B59854DD-FFE7-4A5D-B810-A8AF6B586B15}" destId="{E25AE6AD-8F30-487C-A459-97D4C94BB5B8}" srcOrd="3" destOrd="0" presId="urn:microsoft.com/office/officeart/2008/layout/VerticalCurvedList"/>
    <dgm:cxn modelId="{F3F7890A-2BDB-48D0-AEE2-A9F19274028D}" type="presParOf" srcId="{B59854DD-FFE7-4A5D-B810-A8AF6B586B15}" destId="{C3F60E97-8109-4F09-B2BA-351425138B34}" srcOrd="4" destOrd="0" presId="urn:microsoft.com/office/officeart/2008/layout/VerticalCurvedList"/>
    <dgm:cxn modelId="{B00BDC31-DE10-4E76-BB94-A9C00DE8F1CC}" type="presParOf" srcId="{C3F60E97-8109-4F09-B2BA-351425138B34}" destId="{75D46BB6-E3A2-4E22-ACE8-8E0AC41DBC45}" srcOrd="0" destOrd="0" presId="urn:microsoft.com/office/officeart/2008/layout/VerticalCurvedList"/>
    <dgm:cxn modelId="{FD7C09D6-BFF2-4B9B-B7B6-6BDA3217899A}" type="presParOf" srcId="{B59854DD-FFE7-4A5D-B810-A8AF6B586B15}" destId="{AC3A6E12-A7C6-4718-8604-28C44C1E3BD8}" srcOrd="5" destOrd="0" presId="urn:microsoft.com/office/officeart/2008/layout/VerticalCurvedList"/>
    <dgm:cxn modelId="{7003E0B3-F223-49B1-BB7E-C9515E8B8FFA}" type="presParOf" srcId="{B59854DD-FFE7-4A5D-B810-A8AF6B586B15}" destId="{6B68A67A-47BE-4AC8-B992-22B697CBDA93}" srcOrd="6" destOrd="0" presId="urn:microsoft.com/office/officeart/2008/layout/VerticalCurvedList"/>
    <dgm:cxn modelId="{63F968F5-C4CA-4B34-AC2A-0164510D7793}" type="presParOf" srcId="{6B68A67A-47BE-4AC8-B992-22B697CBDA93}" destId="{3372E1AD-AD2C-419D-9BB6-31D71A3BAB20}" srcOrd="0" destOrd="0" presId="urn:microsoft.com/office/officeart/2008/layout/VerticalCurvedList"/>
    <dgm:cxn modelId="{A1A19542-CF74-4C81-9E5E-B37E8CCD9F10}" type="presParOf" srcId="{B59854DD-FFE7-4A5D-B810-A8AF6B586B15}" destId="{8F68A8B3-15C2-4D38-B6A1-FA04A7BD0F5F}" srcOrd="7" destOrd="0" presId="urn:microsoft.com/office/officeart/2008/layout/VerticalCurvedList"/>
    <dgm:cxn modelId="{A1E9E0C7-FD0A-447B-82F0-C79FBD171EB1}" type="presParOf" srcId="{B59854DD-FFE7-4A5D-B810-A8AF6B586B15}" destId="{5D465A39-F182-4DED-82CC-C9723737662B}" srcOrd="8" destOrd="0" presId="urn:microsoft.com/office/officeart/2008/layout/VerticalCurvedList"/>
    <dgm:cxn modelId="{74709414-6CB8-4AA5-A7B5-8A9128D9BBA0}" type="presParOf" srcId="{5D465A39-F182-4DED-82CC-C9723737662B}" destId="{9C4961AD-8405-4EC6-BEED-F0CB5DC24F25}" srcOrd="0" destOrd="0" presId="urn:microsoft.com/office/officeart/2008/layout/VerticalCurvedList"/>
    <dgm:cxn modelId="{80FCC986-CB42-446B-9E12-4DFB85754667}" type="presParOf" srcId="{B59854DD-FFE7-4A5D-B810-A8AF6B586B15}" destId="{2C654CB3-CC05-4189-857E-D848992D2374}" srcOrd="9" destOrd="0" presId="urn:microsoft.com/office/officeart/2008/layout/VerticalCurvedList"/>
    <dgm:cxn modelId="{136064C5-4D2A-42B7-B22F-4257A77A502F}" type="presParOf" srcId="{B59854DD-FFE7-4A5D-B810-A8AF6B586B15}" destId="{5DF339E4-E546-4B15-BCE2-3603EF1DD850}" srcOrd="10" destOrd="0" presId="urn:microsoft.com/office/officeart/2008/layout/VerticalCurvedList"/>
    <dgm:cxn modelId="{E72591BA-72CF-4575-9F5C-25597428C081}" type="presParOf" srcId="{5DF339E4-E546-4B15-BCE2-3603EF1DD850}" destId="{4F62C870-A2C7-4A9E-A426-CC0DF0ED8AFA}" srcOrd="0" destOrd="0" presId="urn:microsoft.com/office/officeart/2008/layout/VerticalCurvedList"/>
    <dgm:cxn modelId="{5CFDD29B-BA4E-479D-98E8-977058F6A8E7}" type="presParOf" srcId="{B59854DD-FFE7-4A5D-B810-A8AF6B586B15}" destId="{871CFC74-E4CB-438B-B64F-B53C742AB1EB}" srcOrd="11" destOrd="0" presId="urn:microsoft.com/office/officeart/2008/layout/VerticalCurvedList"/>
    <dgm:cxn modelId="{1A6C8432-4FC6-4869-8E5F-7FF5608013DB}" type="presParOf" srcId="{B59854DD-FFE7-4A5D-B810-A8AF6B586B15}" destId="{7B66C002-0510-4A1B-B054-DFAF08C0D960}" srcOrd="12" destOrd="0" presId="urn:microsoft.com/office/officeart/2008/layout/VerticalCurvedList"/>
    <dgm:cxn modelId="{6642FBDD-8C5A-4981-9871-06C551F825DE}" type="presParOf" srcId="{7B66C002-0510-4A1B-B054-DFAF08C0D960}" destId="{604970F2-32E8-407F-8B3C-7C055CCAB2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DF7F01-665F-4974-AC83-1FFECCF4D67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10DBB7FB-BBCA-4F20-8B1D-027DB599B6D3}">
      <dgm:prSet phldrT="[Texto]" custT="1"/>
      <dgm:spPr/>
      <dgm:t>
        <a:bodyPr/>
        <a:lstStyle/>
        <a:p>
          <a:pPr algn="just">
            <a:buFont typeface="Symbol" panose="05050102010706020507" pitchFamily="18" charset="2"/>
            <a:buChar char=""/>
          </a:pPr>
          <a:r>
            <a:rPr lang="es-PE" sz="1400" dirty="0">
              <a:solidFill>
                <a:schemeClr val="tx1"/>
              </a:solidFill>
            </a:rPr>
            <a:t>Reflexionen sobre lo que han logrado aprender las y los estudiantes, los procesos que se desarrollaron para lograr el aprendizaje esperado, los recursos que utilizaron, las dificultades que se presentaron y cómo las superaron.</a:t>
          </a:r>
        </a:p>
      </dgm:t>
    </dgm:pt>
    <dgm:pt modelId="{41D01F70-50FA-49E7-A4F3-B25EAE3672E0}" type="parTrans" cxnId="{AD2572B0-239D-49AC-9742-8D875E4596D8}">
      <dgm:prSet/>
      <dgm:spPr/>
      <dgm:t>
        <a:bodyPr/>
        <a:lstStyle/>
        <a:p>
          <a:pPr algn="just"/>
          <a:endParaRPr lang="es-PE" sz="1400">
            <a:solidFill>
              <a:schemeClr val="tx1"/>
            </a:solidFill>
          </a:endParaRPr>
        </a:p>
      </dgm:t>
    </dgm:pt>
    <dgm:pt modelId="{D9D90CA1-E577-4EA3-BC14-CA8C0F222435}" type="sibTrans" cxnId="{AD2572B0-239D-49AC-9742-8D875E4596D8}">
      <dgm:prSet/>
      <dgm:spPr/>
      <dgm:t>
        <a:bodyPr/>
        <a:lstStyle/>
        <a:p>
          <a:pPr algn="just"/>
          <a:endParaRPr lang="es-PE" sz="1400">
            <a:solidFill>
              <a:schemeClr val="tx1"/>
            </a:solidFill>
          </a:endParaRPr>
        </a:p>
      </dgm:t>
    </dgm:pt>
    <dgm:pt modelId="{F58D1DC6-CBD1-4F70-B2C5-9C0A2DC8FC50}">
      <dgm:prSet custT="1"/>
      <dgm:spPr/>
      <dgm:t>
        <a:bodyPr/>
        <a:lstStyle/>
        <a:p>
          <a:pPr algn="just">
            <a:buFont typeface="Symbol" panose="05050102010706020507" pitchFamily="18" charset="2"/>
            <a:buChar char=""/>
          </a:pPr>
          <a:r>
            <a:rPr lang="es-PE" sz="1400">
              <a:solidFill>
                <a:schemeClr val="tx1"/>
              </a:solidFill>
            </a:rPr>
            <a:t>Fomenten la auto y coevaluación de las y los estudiantes de acuerdo a su nivel de pensamiento.</a:t>
          </a:r>
        </a:p>
      </dgm:t>
    </dgm:pt>
    <dgm:pt modelId="{3A7CA3F9-AF96-4D86-AFC3-8C591277C7E6}" type="parTrans" cxnId="{41833422-4C94-48B2-8D0A-52E3DC6FE1EA}">
      <dgm:prSet/>
      <dgm:spPr/>
      <dgm:t>
        <a:bodyPr/>
        <a:lstStyle/>
        <a:p>
          <a:pPr algn="just"/>
          <a:endParaRPr lang="es-PE" sz="1400">
            <a:solidFill>
              <a:schemeClr val="tx1"/>
            </a:solidFill>
          </a:endParaRPr>
        </a:p>
      </dgm:t>
    </dgm:pt>
    <dgm:pt modelId="{DAF37B9A-A53D-470B-B36B-68CEF14C8F65}" type="sibTrans" cxnId="{41833422-4C94-48B2-8D0A-52E3DC6FE1EA}">
      <dgm:prSet/>
      <dgm:spPr/>
      <dgm:t>
        <a:bodyPr/>
        <a:lstStyle/>
        <a:p>
          <a:pPr algn="just"/>
          <a:endParaRPr lang="es-PE" sz="1400">
            <a:solidFill>
              <a:schemeClr val="tx1"/>
            </a:solidFill>
          </a:endParaRPr>
        </a:p>
      </dgm:t>
    </dgm:pt>
    <dgm:pt modelId="{CFA1010C-E057-4C36-ABED-4A597F2A1A25}">
      <dgm:prSet custT="1"/>
      <dgm:spPr/>
      <dgm:t>
        <a:bodyPr/>
        <a:lstStyle/>
        <a:p>
          <a:pPr algn="just">
            <a:buFont typeface="Symbol" panose="05050102010706020507" pitchFamily="18" charset="2"/>
            <a:buChar char=""/>
          </a:pPr>
          <a:r>
            <a:rPr lang="es-PE" sz="1400">
              <a:solidFill>
                <a:schemeClr val="tx1"/>
              </a:solidFill>
            </a:rPr>
            <a:t>Aprovechen el error como oportunidad de aprendizaje para que las y los estudiantes reflexionen sobre las decisiones que lo llevaron a él.</a:t>
          </a:r>
        </a:p>
      </dgm:t>
    </dgm:pt>
    <dgm:pt modelId="{01116FE6-CE4C-49F4-AB9F-0C482F9D44FF}" type="parTrans" cxnId="{608E06CC-4EF3-4A40-A5CB-B6A8CCA8D86A}">
      <dgm:prSet/>
      <dgm:spPr/>
      <dgm:t>
        <a:bodyPr/>
        <a:lstStyle/>
        <a:p>
          <a:pPr algn="just"/>
          <a:endParaRPr lang="es-PE" sz="1400">
            <a:solidFill>
              <a:schemeClr val="tx1"/>
            </a:solidFill>
          </a:endParaRPr>
        </a:p>
      </dgm:t>
    </dgm:pt>
    <dgm:pt modelId="{2A58EA4E-7AE7-429A-95E3-D67CC38AE450}" type="sibTrans" cxnId="{608E06CC-4EF3-4A40-A5CB-B6A8CCA8D86A}">
      <dgm:prSet/>
      <dgm:spPr/>
      <dgm:t>
        <a:bodyPr/>
        <a:lstStyle/>
        <a:p>
          <a:pPr algn="just"/>
          <a:endParaRPr lang="es-PE" sz="1400">
            <a:solidFill>
              <a:schemeClr val="tx1"/>
            </a:solidFill>
          </a:endParaRPr>
        </a:p>
      </dgm:t>
    </dgm:pt>
    <dgm:pt modelId="{D9F54A03-F6EF-4AF8-AC79-D38633E818DF}">
      <dgm:prSet custT="1"/>
      <dgm:spPr/>
      <dgm:t>
        <a:bodyPr/>
        <a:lstStyle/>
        <a:p>
          <a:pPr algn="just">
            <a:buFont typeface="Symbol" panose="05050102010706020507" pitchFamily="18" charset="2"/>
            <a:buChar char=""/>
          </a:pPr>
          <a:r>
            <a:rPr lang="es-PE" sz="1400" dirty="0">
              <a:solidFill>
                <a:schemeClr val="tx1"/>
              </a:solidFill>
            </a:rPr>
            <a:t>Brinden retroalimentación oportuna y respetuosa, basándose en las evidencias de aprendizaje, por medio de preguntas, ejemplos y situaciones, usando diversas formas de retroalimentación: entre pares, personales y grupales, de manera escrita u oral para generar reflexión y la identificación de lo que han logrado, lo que necesitan mejorar y el origen de sus errores en relación al propósito determinado.</a:t>
          </a:r>
        </a:p>
      </dgm:t>
    </dgm:pt>
    <dgm:pt modelId="{7D702D04-F09B-47A5-AEDF-59BD0A31CFF3}" type="parTrans" cxnId="{68D25CCE-E353-49E2-9CC3-B0CE75CB3554}">
      <dgm:prSet/>
      <dgm:spPr/>
      <dgm:t>
        <a:bodyPr/>
        <a:lstStyle/>
        <a:p>
          <a:pPr algn="just"/>
          <a:endParaRPr lang="es-PE" sz="1400">
            <a:solidFill>
              <a:schemeClr val="tx1"/>
            </a:solidFill>
          </a:endParaRPr>
        </a:p>
      </dgm:t>
    </dgm:pt>
    <dgm:pt modelId="{70C3DA5D-AAAE-4EF4-889E-6E731261C63B}" type="sibTrans" cxnId="{68D25CCE-E353-49E2-9CC3-B0CE75CB3554}">
      <dgm:prSet/>
      <dgm:spPr/>
      <dgm:t>
        <a:bodyPr/>
        <a:lstStyle/>
        <a:p>
          <a:pPr algn="just"/>
          <a:endParaRPr lang="es-PE" sz="1400">
            <a:solidFill>
              <a:schemeClr val="tx1"/>
            </a:solidFill>
          </a:endParaRPr>
        </a:p>
      </dgm:t>
    </dgm:pt>
    <dgm:pt modelId="{09ACB5FA-D574-4D90-9C02-D6E1A09569A6}">
      <dgm:prSet custT="1"/>
      <dgm:spPr/>
      <dgm:t>
        <a:bodyPr/>
        <a:lstStyle/>
        <a:p>
          <a:pPr algn="just">
            <a:buFont typeface="Symbol" panose="05050102010706020507" pitchFamily="18" charset="2"/>
            <a:buChar char=""/>
          </a:pPr>
          <a:r>
            <a:rPr lang="es-PE" sz="1400">
              <a:solidFill>
                <a:schemeClr val="tx1"/>
              </a:solidFill>
            </a:rPr>
            <a:t>Comuniquen de manera oportuna y pertinente información sobre el proceso de aprendizaje (avances, dificultades) a las y los estudiantes y a las familias.</a:t>
          </a:r>
        </a:p>
      </dgm:t>
    </dgm:pt>
    <dgm:pt modelId="{3C6E34D2-98C0-4900-8ED9-D42E3FB592D8}" type="parTrans" cxnId="{62A3C938-CC1E-4D27-BAE8-AC9C92313618}">
      <dgm:prSet/>
      <dgm:spPr/>
      <dgm:t>
        <a:bodyPr/>
        <a:lstStyle/>
        <a:p>
          <a:pPr algn="just"/>
          <a:endParaRPr lang="es-PE" sz="1400">
            <a:solidFill>
              <a:schemeClr val="tx1"/>
            </a:solidFill>
          </a:endParaRPr>
        </a:p>
      </dgm:t>
    </dgm:pt>
    <dgm:pt modelId="{A8A44C41-A44F-4360-B62E-940E2326A5CE}" type="sibTrans" cxnId="{62A3C938-CC1E-4D27-BAE8-AC9C92313618}">
      <dgm:prSet/>
      <dgm:spPr/>
      <dgm:t>
        <a:bodyPr/>
        <a:lstStyle/>
        <a:p>
          <a:pPr algn="just"/>
          <a:endParaRPr lang="es-PE" sz="1400">
            <a:solidFill>
              <a:schemeClr val="tx1"/>
            </a:solidFill>
          </a:endParaRPr>
        </a:p>
      </dgm:t>
    </dgm:pt>
    <dgm:pt modelId="{80474404-86CC-4A0A-8848-DCCA7F3569DC}" type="pres">
      <dgm:prSet presAssocID="{20DF7F01-665F-4974-AC83-1FFECCF4D677}" presName="Name0" presStyleCnt="0">
        <dgm:presLayoutVars>
          <dgm:chMax val="7"/>
          <dgm:chPref val="7"/>
          <dgm:dir/>
        </dgm:presLayoutVars>
      </dgm:prSet>
      <dgm:spPr/>
    </dgm:pt>
    <dgm:pt modelId="{65854155-1F52-4750-B978-F600720C73C1}" type="pres">
      <dgm:prSet presAssocID="{20DF7F01-665F-4974-AC83-1FFECCF4D677}" presName="Name1" presStyleCnt="0"/>
      <dgm:spPr/>
    </dgm:pt>
    <dgm:pt modelId="{AB0B8E05-B589-499D-A57A-D86A27CB9C37}" type="pres">
      <dgm:prSet presAssocID="{20DF7F01-665F-4974-AC83-1FFECCF4D677}" presName="cycle" presStyleCnt="0"/>
      <dgm:spPr/>
    </dgm:pt>
    <dgm:pt modelId="{4825B586-4D88-43B2-87F0-670B73736561}" type="pres">
      <dgm:prSet presAssocID="{20DF7F01-665F-4974-AC83-1FFECCF4D677}" presName="srcNode" presStyleLbl="node1" presStyleIdx="0" presStyleCnt="5"/>
      <dgm:spPr/>
    </dgm:pt>
    <dgm:pt modelId="{FB36EC01-C953-46F8-95F0-7C559FAA9035}" type="pres">
      <dgm:prSet presAssocID="{20DF7F01-665F-4974-AC83-1FFECCF4D677}" presName="conn" presStyleLbl="parChTrans1D2" presStyleIdx="0" presStyleCnt="1"/>
      <dgm:spPr/>
    </dgm:pt>
    <dgm:pt modelId="{7DE7FDF1-0C2F-44A6-A7D4-56F4A597B8DA}" type="pres">
      <dgm:prSet presAssocID="{20DF7F01-665F-4974-AC83-1FFECCF4D677}" presName="extraNode" presStyleLbl="node1" presStyleIdx="0" presStyleCnt="5"/>
      <dgm:spPr/>
    </dgm:pt>
    <dgm:pt modelId="{CF12CB5B-66D0-4134-B65F-3EBA44E0B792}" type="pres">
      <dgm:prSet presAssocID="{20DF7F01-665F-4974-AC83-1FFECCF4D677}" presName="dstNode" presStyleLbl="node1" presStyleIdx="0" presStyleCnt="5"/>
      <dgm:spPr/>
    </dgm:pt>
    <dgm:pt modelId="{4F4B54B0-C148-42FD-8407-73447E85D195}" type="pres">
      <dgm:prSet presAssocID="{10DBB7FB-BBCA-4F20-8B1D-027DB599B6D3}" presName="text_1" presStyleLbl="node1" presStyleIdx="0" presStyleCnt="5">
        <dgm:presLayoutVars>
          <dgm:bulletEnabled val="1"/>
        </dgm:presLayoutVars>
      </dgm:prSet>
      <dgm:spPr/>
    </dgm:pt>
    <dgm:pt modelId="{53757EC0-6045-47B7-9D59-FE46DC0F96B4}" type="pres">
      <dgm:prSet presAssocID="{10DBB7FB-BBCA-4F20-8B1D-027DB599B6D3}" presName="accent_1" presStyleCnt="0"/>
      <dgm:spPr/>
    </dgm:pt>
    <dgm:pt modelId="{DCBE8AC3-1EF8-48F4-8978-C489E6151021}" type="pres">
      <dgm:prSet presAssocID="{10DBB7FB-BBCA-4F20-8B1D-027DB599B6D3}" presName="accentRepeatNode" presStyleLbl="solidFgAcc1" presStyleIdx="0" presStyleCnt="5"/>
      <dgm:spPr/>
    </dgm:pt>
    <dgm:pt modelId="{E7933EA3-2B24-4E01-920B-0E3E69795564}" type="pres">
      <dgm:prSet presAssocID="{F58D1DC6-CBD1-4F70-B2C5-9C0A2DC8FC50}" presName="text_2" presStyleLbl="node1" presStyleIdx="1" presStyleCnt="5">
        <dgm:presLayoutVars>
          <dgm:bulletEnabled val="1"/>
        </dgm:presLayoutVars>
      </dgm:prSet>
      <dgm:spPr/>
    </dgm:pt>
    <dgm:pt modelId="{64B3AC17-C37D-426E-9051-4EB12462207E}" type="pres">
      <dgm:prSet presAssocID="{F58D1DC6-CBD1-4F70-B2C5-9C0A2DC8FC50}" presName="accent_2" presStyleCnt="0"/>
      <dgm:spPr/>
    </dgm:pt>
    <dgm:pt modelId="{547B4B6A-DC66-40A8-AF25-7FB34A528645}" type="pres">
      <dgm:prSet presAssocID="{F58D1DC6-CBD1-4F70-B2C5-9C0A2DC8FC50}" presName="accentRepeatNode" presStyleLbl="solidFgAcc1" presStyleIdx="1" presStyleCnt="5"/>
      <dgm:spPr/>
    </dgm:pt>
    <dgm:pt modelId="{96348DD5-0F5B-47CA-95DA-A340DD0EC14D}" type="pres">
      <dgm:prSet presAssocID="{CFA1010C-E057-4C36-ABED-4A597F2A1A25}" presName="text_3" presStyleLbl="node1" presStyleIdx="2" presStyleCnt="5">
        <dgm:presLayoutVars>
          <dgm:bulletEnabled val="1"/>
        </dgm:presLayoutVars>
      </dgm:prSet>
      <dgm:spPr/>
    </dgm:pt>
    <dgm:pt modelId="{503C1784-C113-43D2-952B-3835201E1E0C}" type="pres">
      <dgm:prSet presAssocID="{CFA1010C-E057-4C36-ABED-4A597F2A1A25}" presName="accent_3" presStyleCnt="0"/>
      <dgm:spPr/>
    </dgm:pt>
    <dgm:pt modelId="{CAE5CED2-0367-4B35-A9FC-4E7E641E8B6F}" type="pres">
      <dgm:prSet presAssocID="{CFA1010C-E057-4C36-ABED-4A597F2A1A25}" presName="accentRepeatNode" presStyleLbl="solidFgAcc1" presStyleIdx="2" presStyleCnt="5"/>
      <dgm:spPr/>
    </dgm:pt>
    <dgm:pt modelId="{1E84A324-A039-49F2-9AED-25053A2E997B}" type="pres">
      <dgm:prSet presAssocID="{D9F54A03-F6EF-4AF8-AC79-D38633E818DF}" presName="text_4" presStyleLbl="node1" presStyleIdx="3" presStyleCnt="5" custScaleY="139066">
        <dgm:presLayoutVars>
          <dgm:bulletEnabled val="1"/>
        </dgm:presLayoutVars>
      </dgm:prSet>
      <dgm:spPr/>
    </dgm:pt>
    <dgm:pt modelId="{1F22800F-D79F-49C1-9F9F-63141AA8033B}" type="pres">
      <dgm:prSet presAssocID="{D9F54A03-F6EF-4AF8-AC79-D38633E818DF}" presName="accent_4" presStyleCnt="0"/>
      <dgm:spPr/>
    </dgm:pt>
    <dgm:pt modelId="{190B2776-D276-43A1-81AF-D557F664FC9C}" type="pres">
      <dgm:prSet presAssocID="{D9F54A03-F6EF-4AF8-AC79-D38633E818DF}" presName="accentRepeatNode" presStyleLbl="solidFgAcc1" presStyleIdx="3" presStyleCnt="5"/>
      <dgm:spPr/>
    </dgm:pt>
    <dgm:pt modelId="{E5779C66-570D-485A-BC9C-C603DE1C4DD3}" type="pres">
      <dgm:prSet presAssocID="{09ACB5FA-D574-4D90-9C02-D6E1A09569A6}" presName="text_5" presStyleLbl="node1" presStyleIdx="4" presStyleCnt="5">
        <dgm:presLayoutVars>
          <dgm:bulletEnabled val="1"/>
        </dgm:presLayoutVars>
      </dgm:prSet>
      <dgm:spPr/>
    </dgm:pt>
    <dgm:pt modelId="{4B77E3A6-38DA-4716-8D78-0E32740D58FB}" type="pres">
      <dgm:prSet presAssocID="{09ACB5FA-D574-4D90-9C02-D6E1A09569A6}" presName="accent_5" presStyleCnt="0"/>
      <dgm:spPr/>
    </dgm:pt>
    <dgm:pt modelId="{B6B207EE-3246-4A87-80E2-854E625D3A38}" type="pres">
      <dgm:prSet presAssocID="{09ACB5FA-D574-4D90-9C02-D6E1A09569A6}" presName="accentRepeatNode" presStyleLbl="solidFgAcc1" presStyleIdx="4" presStyleCnt="5"/>
      <dgm:spPr/>
    </dgm:pt>
  </dgm:ptLst>
  <dgm:cxnLst>
    <dgm:cxn modelId="{41833422-4C94-48B2-8D0A-52E3DC6FE1EA}" srcId="{20DF7F01-665F-4974-AC83-1FFECCF4D677}" destId="{F58D1DC6-CBD1-4F70-B2C5-9C0A2DC8FC50}" srcOrd="1" destOrd="0" parTransId="{3A7CA3F9-AF96-4D86-AFC3-8C591277C7E6}" sibTransId="{DAF37B9A-A53D-470B-B36B-68CEF14C8F65}"/>
    <dgm:cxn modelId="{62A3C938-CC1E-4D27-BAE8-AC9C92313618}" srcId="{20DF7F01-665F-4974-AC83-1FFECCF4D677}" destId="{09ACB5FA-D574-4D90-9C02-D6E1A09569A6}" srcOrd="4" destOrd="0" parTransId="{3C6E34D2-98C0-4900-8ED9-D42E3FB592D8}" sibTransId="{A8A44C41-A44F-4360-B62E-940E2326A5CE}"/>
    <dgm:cxn modelId="{7A2D1A3D-8571-468C-8A86-45DC7F36EC12}" type="presOf" srcId="{20DF7F01-665F-4974-AC83-1FFECCF4D677}" destId="{80474404-86CC-4A0A-8848-DCCA7F3569DC}" srcOrd="0" destOrd="0" presId="urn:microsoft.com/office/officeart/2008/layout/VerticalCurvedList"/>
    <dgm:cxn modelId="{0EE73F40-22A0-4767-A7C2-07B565A8FBC3}" type="presOf" srcId="{D9D90CA1-E577-4EA3-BC14-CA8C0F222435}" destId="{FB36EC01-C953-46F8-95F0-7C559FAA9035}" srcOrd="0" destOrd="0" presId="urn:microsoft.com/office/officeart/2008/layout/VerticalCurvedList"/>
    <dgm:cxn modelId="{5C755B51-4C1E-4728-B84B-E744C934A6C8}" type="presOf" srcId="{CFA1010C-E057-4C36-ABED-4A597F2A1A25}" destId="{96348DD5-0F5B-47CA-95DA-A340DD0EC14D}" srcOrd="0" destOrd="0" presId="urn:microsoft.com/office/officeart/2008/layout/VerticalCurvedList"/>
    <dgm:cxn modelId="{B52EC259-C2DF-4FF9-AECD-7CACB9BBDC1E}" type="presOf" srcId="{F58D1DC6-CBD1-4F70-B2C5-9C0A2DC8FC50}" destId="{E7933EA3-2B24-4E01-920B-0E3E69795564}" srcOrd="0" destOrd="0" presId="urn:microsoft.com/office/officeart/2008/layout/VerticalCurvedList"/>
    <dgm:cxn modelId="{6F73EA8D-2FE8-45C6-9668-4DFB75020CAE}" type="presOf" srcId="{09ACB5FA-D574-4D90-9C02-D6E1A09569A6}" destId="{E5779C66-570D-485A-BC9C-C603DE1C4DD3}" srcOrd="0" destOrd="0" presId="urn:microsoft.com/office/officeart/2008/layout/VerticalCurvedList"/>
    <dgm:cxn modelId="{8DBD7190-6A94-40AA-8A68-0D477F06D296}" type="presOf" srcId="{D9F54A03-F6EF-4AF8-AC79-D38633E818DF}" destId="{1E84A324-A039-49F2-9AED-25053A2E997B}" srcOrd="0" destOrd="0" presId="urn:microsoft.com/office/officeart/2008/layout/VerticalCurvedList"/>
    <dgm:cxn modelId="{AD2572B0-239D-49AC-9742-8D875E4596D8}" srcId="{20DF7F01-665F-4974-AC83-1FFECCF4D677}" destId="{10DBB7FB-BBCA-4F20-8B1D-027DB599B6D3}" srcOrd="0" destOrd="0" parTransId="{41D01F70-50FA-49E7-A4F3-B25EAE3672E0}" sibTransId="{D9D90CA1-E577-4EA3-BC14-CA8C0F222435}"/>
    <dgm:cxn modelId="{0B3BEBBB-9355-4630-BA52-C99D4180DB31}" type="presOf" srcId="{10DBB7FB-BBCA-4F20-8B1D-027DB599B6D3}" destId="{4F4B54B0-C148-42FD-8407-73447E85D195}" srcOrd="0" destOrd="0" presId="urn:microsoft.com/office/officeart/2008/layout/VerticalCurvedList"/>
    <dgm:cxn modelId="{608E06CC-4EF3-4A40-A5CB-B6A8CCA8D86A}" srcId="{20DF7F01-665F-4974-AC83-1FFECCF4D677}" destId="{CFA1010C-E057-4C36-ABED-4A597F2A1A25}" srcOrd="2" destOrd="0" parTransId="{01116FE6-CE4C-49F4-AB9F-0C482F9D44FF}" sibTransId="{2A58EA4E-7AE7-429A-95E3-D67CC38AE450}"/>
    <dgm:cxn modelId="{68D25CCE-E353-49E2-9CC3-B0CE75CB3554}" srcId="{20DF7F01-665F-4974-AC83-1FFECCF4D677}" destId="{D9F54A03-F6EF-4AF8-AC79-D38633E818DF}" srcOrd="3" destOrd="0" parTransId="{7D702D04-F09B-47A5-AEDF-59BD0A31CFF3}" sibTransId="{70C3DA5D-AAAE-4EF4-889E-6E731261C63B}"/>
    <dgm:cxn modelId="{7D3AFBE5-4B1C-4BCB-BE1B-E4E935EC528E}" type="presParOf" srcId="{80474404-86CC-4A0A-8848-DCCA7F3569DC}" destId="{65854155-1F52-4750-B978-F600720C73C1}" srcOrd="0" destOrd="0" presId="urn:microsoft.com/office/officeart/2008/layout/VerticalCurvedList"/>
    <dgm:cxn modelId="{A30C81C7-96CE-4D7C-9195-E510A47EBA1D}" type="presParOf" srcId="{65854155-1F52-4750-B978-F600720C73C1}" destId="{AB0B8E05-B589-499D-A57A-D86A27CB9C37}" srcOrd="0" destOrd="0" presId="urn:microsoft.com/office/officeart/2008/layout/VerticalCurvedList"/>
    <dgm:cxn modelId="{04E7F256-49FF-4ECD-8909-559F7FB69B1E}" type="presParOf" srcId="{AB0B8E05-B589-499D-A57A-D86A27CB9C37}" destId="{4825B586-4D88-43B2-87F0-670B73736561}" srcOrd="0" destOrd="0" presId="urn:microsoft.com/office/officeart/2008/layout/VerticalCurvedList"/>
    <dgm:cxn modelId="{1555CC28-D453-4A22-8068-6E9A0AFFCD8F}" type="presParOf" srcId="{AB0B8E05-B589-499D-A57A-D86A27CB9C37}" destId="{FB36EC01-C953-46F8-95F0-7C559FAA9035}" srcOrd="1" destOrd="0" presId="urn:microsoft.com/office/officeart/2008/layout/VerticalCurvedList"/>
    <dgm:cxn modelId="{1AD3D9C6-789D-42A1-81F8-3AD86EC92E85}" type="presParOf" srcId="{AB0B8E05-B589-499D-A57A-D86A27CB9C37}" destId="{7DE7FDF1-0C2F-44A6-A7D4-56F4A597B8DA}" srcOrd="2" destOrd="0" presId="urn:microsoft.com/office/officeart/2008/layout/VerticalCurvedList"/>
    <dgm:cxn modelId="{FF08FBB6-913E-4F47-B00B-9F8AFD0B22F2}" type="presParOf" srcId="{AB0B8E05-B589-499D-A57A-D86A27CB9C37}" destId="{CF12CB5B-66D0-4134-B65F-3EBA44E0B792}" srcOrd="3" destOrd="0" presId="urn:microsoft.com/office/officeart/2008/layout/VerticalCurvedList"/>
    <dgm:cxn modelId="{FA40124E-F0F8-4C6C-858B-BE19E573144F}" type="presParOf" srcId="{65854155-1F52-4750-B978-F600720C73C1}" destId="{4F4B54B0-C148-42FD-8407-73447E85D195}" srcOrd="1" destOrd="0" presId="urn:microsoft.com/office/officeart/2008/layout/VerticalCurvedList"/>
    <dgm:cxn modelId="{861855B3-4103-43B3-9A4D-86192F6BE05A}" type="presParOf" srcId="{65854155-1F52-4750-B978-F600720C73C1}" destId="{53757EC0-6045-47B7-9D59-FE46DC0F96B4}" srcOrd="2" destOrd="0" presId="urn:microsoft.com/office/officeart/2008/layout/VerticalCurvedList"/>
    <dgm:cxn modelId="{34AF90C9-F25A-44F9-A2A6-A5EFB9D21AF6}" type="presParOf" srcId="{53757EC0-6045-47B7-9D59-FE46DC0F96B4}" destId="{DCBE8AC3-1EF8-48F4-8978-C489E6151021}" srcOrd="0" destOrd="0" presId="urn:microsoft.com/office/officeart/2008/layout/VerticalCurvedList"/>
    <dgm:cxn modelId="{EA19EB93-26CE-4542-BE6E-181ACBA4863B}" type="presParOf" srcId="{65854155-1F52-4750-B978-F600720C73C1}" destId="{E7933EA3-2B24-4E01-920B-0E3E69795564}" srcOrd="3" destOrd="0" presId="urn:microsoft.com/office/officeart/2008/layout/VerticalCurvedList"/>
    <dgm:cxn modelId="{B845EAB6-16F6-465C-9C3C-94697C4C5F8F}" type="presParOf" srcId="{65854155-1F52-4750-B978-F600720C73C1}" destId="{64B3AC17-C37D-426E-9051-4EB12462207E}" srcOrd="4" destOrd="0" presId="urn:microsoft.com/office/officeart/2008/layout/VerticalCurvedList"/>
    <dgm:cxn modelId="{ABFE85E0-00BF-4CF7-890C-492D0BFFAADE}" type="presParOf" srcId="{64B3AC17-C37D-426E-9051-4EB12462207E}" destId="{547B4B6A-DC66-40A8-AF25-7FB34A528645}" srcOrd="0" destOrd="0" presId="urn:microsoft.com/office/officeart/2008/layout/VerticalCurvedList"/>
    <dgm:cxn modelId="{3C54CB83-A339-4C63-8B91-39A7813129E8}" type="presParOf" srcId="{65854155-1F52-4750-B978-F600720C73C1}" destId="{96348DD5-0F5B-47CA-95DA-A340DD0EC14D}" srcOrd="5" destOrd="0" presId="urn:microsoft.com/office/officeart/2008/layout/VerticalCurvedList"/>
    <dgm:cxn modelId="{EB9A34D7-645A-45A5-9EBF-242F2EE00000}" type="presParOf" srcId="{65854155-1F52-4750-B978-F600720C73C1}" destId="{503C1784-C113-43D2-952B-3835201E1E0C}" srcOrd="6" destOrd="0" presId="urn:microsoft.com/office/officeart/2008/layout/VerticalCurvedList"/>
    <dgm:cxn modelId="{B04DBBEC-5DAF-48DE-901C-F5B35701E15E}" type="presParOf" srcId="{503C1784-C113-43D2-952B-3835201E1E0C}" destId="{CAE5CED2-0367-4B35-A9FC-4E7E641E8B6F}" srcOrd="0" destOrd="0" presId="urn:microsoft.com/office/officeart/2008/layout/VerticalCurvedList"/>
    <dgm:cxn modelId="{BCE4B782-F083-49BE-8E13-37F88B519958}" type="presParOf" srcId="{65854155-1F52-4750-B978-F600720C73C1}" destId="{1E84A324-A039-49F2-9AED-25053A2E997B}" srcOrd="7" destOrd="0" presId="urn:microsoft.com/office/officeart/2008/layout/VerticalCurvedList"/>
    <dgm:cxn modelId="{6D6D12EA-347E-4616-A907-80C5B81DB8DA}" type="presParOf" srcId="{65854155-1F52-4750-B978-F600720C73C1}" destId="{1F22800F-D79F-49C1-9F9F-63141AA8033B}" srcOrd="8" destOrd="0" presId="urn:microsoft.com/office/officeart/2008/layout/VerticalCurvedList"/>
    <dgm:cxn modelId="{BFB8F4AC-CFE3-45C1-9B3E-258E7A9ECFE2}" type="presParOf" srcId="{1F22800F-D79F-49C1-9F9F-63141AA8033B}" destId="{190B2776-D276-43A1-81AF-D557F664FC9C}" srcOrd="0" destOrd="0" presId="urn:microsoft.com/office/officeart/2008/layout/VerticalCurvedList"/>
    <dgm:cxn modelId="{BA0B5DF2-922C-4A6C-AB96-9DBFF215C7FA}" type="presParOf" srcId="{65854155-1F52-4750-B978-F600720C73C1}" destId="{E5779C66-570D-485A-BC9C-C603DE1C4DD3}" srcOrd="9" destOrd="0" presId="urn:microsoft.com/office/officeart/2008/layout/VerticalCurvedList"/>
    <dgm:cxn modelId="{A392CF28-AC02-4AD5-BD97-EB5CA647F87A}" type="presParOf" srcId="{65854155-1F52-4750-B978-F600720C73C1}" destId="{4B77E3A6-38DA-4716-8D78-0E32740D58FB}" srcOrd="10" destOrd="0" presId="urn:microsoft.com/office/officeart/2008/layout/VerticalCurvedList"/>
    <dgm:cxn modelId="{0A1DB313-824B-47F5-AABF-7EA84DAC3210}" type="presParOf" srcId="{4B77E3A6-38DA-4716-8D78-0E32740D58FB}" destId="{B6B207EE-3246-4A87-80E2-854E625D3A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624E2F-164C-4867-A673-D93C9BC922E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PE"/>
        </a:p>
      </dgm:t>
    </dgm:pt>
    <dgm:pt modelId="{24AEB5D4-9565-4742-AD86-E997A76C92ED}">
      <dgm:prSet phldrT="[Texto]" custT="1"/>
      <dgm:spPr/>
      <dgm:t>
        <a:bodyPr/>
        <a:lstStyle/>
        <a:p>
          <a:pPr>
            <a:buFont typeface="+mj-lt"/>
            <a:buAutoNum type="arabicPeriod"/>
          </a:pPr>
          <a:r>
            <a:rPr lang="es-PE" sz="1400" dirty="0">
              <a:solidFill>
                <a:schemeClr val="tx1"/>
              </a:solidFill>
            </a:rPr>
            <a:t>Revisar información sobre las y los estudiantes y sus familias: aprendizajes, recursos y acceso a internet, situación familiar o comunitaria, formas de aprender, características socioculturales y lingüísticas, situación de acceso a servicios</a:t>
          </a:r>
        </a:p>
      </dgm:t>
    </dgm:pt>
    <dgm:pt modelId="{4742E9F0-558B-4369-8849-8F6875C412AA}" type="parTrans" cxnId="{AA9836F5-9A50-4A7E-A466-A8E7D290FEA7}">
      <dgm:prSet/>
      <dgm:spPr/>
      <dgm:t>
        <a:bodyPr/>
        <a:lstStyle/>
        <a:p>
          <a:endParaRPr lang="es-PE" sz="1400"/>
        </a:p>
      </dgm:t>
    </dgm:pt>
    <dgm:pt modelId="{AD2585A1-223F-4F67-AB1B-AD0A1891CC25}" type="sibTrans" cxnId="{AA9836F5-9A50-4A7E-A466-A8E7D290FEA7}">
      <dgm:prSet/>
      <dgm:spPr/>
      <dgm:t>
        <a:bodyPr/>
        <a:lstStyle/>
        <a:p>
          <a:endParaRPr lang="es-PE" sz="1400"/>
        </a:p>
      </dgm:t>
    </dgm:pt>
    <dgm:pt modelId="{47DDABBC-F473-4822-9B23-EE355036C6D1}">
      <dgm:prSet custT="1"/>
      <dgm:spPr/>
      <dgm:t>
        <a:bodyPr/>
        <a:lstStyle/>
        <a:p>
          <a:pPr>
            <a:buFont typeface="+mj-lt"/>
            <a:buAutoNum type="arabicPeriod"/>
          </a:pPr>
          <a:r>
            <a:rPr lang="es-PE" sz="1400">
              <a:solidFill>
                <a:schemeClr val="tx1"/>
              </a:solidFill>
            </a:rPr>
            <a:t>Asegurar que las y los estudiantes comprendan las experiencias de aprendizaje, lo que aprenderán y cómo serán evaluados.</a:t>
          </a:r>
        </a:p>
      </dgm:t>
    </dgm:pt>
    <dgm:pt modelId="{32833C2E-9686-4343-9BA0-72B0071FC1A1}" type="parTrans" cxnId="{0504B8A0-5D5C-472A-9239-D7F6677AB13D}">
      <dgm:prSet/>
      <dgm:spPr/>
      <dgm:t>
        <a:bodyPr/>
        <a:lstStyle/>
        <a:p>
          <a:endParaRPr lang="es-PE" sz="1400"/>
        </a:p>
      </dgm:t>
    </dgm:pt>
    <dgm:pt modelId="{5D2765B5-7171-45CD-9848-850FF67F12F4}" type="sibTrans" cxnId="{0504B8A0-5D5C-472A-9239-D7F6677AB13D}">
      <dgm:prSet/>
      <dgm:spPr/>
      <dgm:t>
        <a:bodyPr/>
        <a:lstStyle/>
        <a:p>
          <a:endParaRPr lang="es-PE" sz="1400"/>
        </a:p>
      </dgm:t>
    </dgm:pt>
    <dgm:pt modelId="{FF0DF6C4-7DFC-48C7-BA8C-A9835A8758C1}">
      <dgm:prSet custT="1"/>
      <dgm:spPr/>
      <dgm:t>
        <a:bodyPr/>
        <a:lstStyle/>
        <a:p>
          <a:pPr>
            <a:buFont typeface="+mj-lt"/>
            <a:buAutoNum type="arabicPeriod"/>
          </a:pPr>
          <a:r>
            <a:rPr lang="es-PE" sz="1400">
              <a:solidFill>
                <a:schemeClr val="tx1"/>
              </a:solidFill>
            </a:rPr>
            <a:t>Recoger y analizar evidencias de aprendizajes.</a:t>
          </a:r>
        </a:p>
      </dgm:t>
    </dgm:pt>
    <dgm:pt modelId="{952DFCA5-4891-4AAB-9966-FC3FDB643699}" type="parTrans" cxnId="{C3186692-BBBF-418D-ADF4-F4105A9466CD}">
      <dgm:prSet/>
      <dgm:spPr/>
      <dgm:t>
        <a:bodyPr/>
        <a:lstStyle/>
        <a:p>
          <a:endParaRPr lang="es-PE" sz="1400"/>
        </a:p>
      </dgm:t>
    </dgm:pt>
    <dgm:pt modelId="{0B104D9D-21CC-4514-ADAA-AFFC578A7B0A}" type="sibTrans" cxnId="{C3186692-BBBF-418D-ADF4-F4105A9466CD}">
      <dgm:prSet/>
      <dgm:spPr/>
      <dgm:t>
        <a:bodyPr/>
        <a:lstStyle/>
        <a:p>
          <a:endParaRPr lang="es-PE" sz="1400"/>
        </a:p>
      </dgm:t>
    </dgm:pt>
    <dgm:pt modelId="{14454515-523E-4043-96CB-935215D36247}">
      <dgm:prSet custT="1"/>
      <dgm:spPr/>
      <dgm:t>
        <a:bodyPr/>
        <a:lstStyle/>
        <a:p>
          <a:pPr>
            <a:buFont typeface="+mj-lt"/>
            <a:buAutoNum type="arabicPeriod"/>
          </a:pPr>
          <a:r>
            <a:rPr lang="es-PE" sz="1400">
              <a:solidFill>
                <a:schemeClr val="tx1"/>
              </a:solidFill>
            </a:rPr>
            <a:t>Brindar retroalimentación oportuna con calidez, serenidad y respeto, atendiendo las diferentes características, fortalezas y barreras.</a:t>
          </a:r>
        </a:p>
      </dgm:t>
    </dgm:pt>
    <dgm:pt modelId="{71D136EB-0E5D-4338-B84B-236B2B2E4807}" type="parTrans" cxnId="{FB5E898B-6C5F-4F0E-A156-2F42EEBE13DF}">
      <dgm:prSet/>
      <dgm:spPr/>
      <dgm:t>
        <a:bodyPr/>
        <a:lstStyle/>
        <a:p>
          <a:endParaRPr lang="es-PE" sz="1400"/>
        </a:p>
      </dgm:t>
    </dgm:pt>
    <dgm:pt modelId="{2D02386A-4A26-4DBF-944C-7992D87B912E}" type="sibTrans" cxnId="{FB5E898B-6C5F-4F0E-A156-2F42EEBE13DF}">
      <dgm:prSet/>
      <dgm:spPr/>
      <dgm:t>
        <a:bodyPr/>
        <a:lstStyle/>
        <a:p>
          <a:endParaRPr lang="es-PE" sz="1400"/>
        </a:p>
      </dgm:t>
    </dgm:pt>
    <dgm:pt modelId="{9E496BE3-09D5-4826-90B4-B463C1BC60EA}">
      <dgm:prSet custT="1"/>
      <dgm:spPr/>
      <dgm:t>
        <a:bodyPr/>
        <a:lstStyle/>
        <a:p>
          <a:pPr>
            <a:buFont typeface="+mj-lt"/>
            <a:buAutoNum type="arabicPeriod"/>
          </a:pPr>
          <a:r>
            <a:rPr lang="es-PE" sz="1400">
              <a:solidFill>
                <a:schemeClr val="tx1"/>
              </a:solidFill>
            </a:rPr>
            <a:t>Promover la reflexión y espacios de autoevaluación y coevaluación de acuerdo al nivel de pensamiento.</a:t>
          </a:r>
        </a:p>
      </dgm:t>
    </dgm:pt>
    <dgm:pt modelId="{30C314BE-BC5A-4570-9238-7712DD0D751F}" type="parTrans" cxnId="{896C96E4-3E48-42E7-BD6F-894DC87BC7DF}">
      <dgm:prSet/>
      <dgm:spPr/>
      <dgm:t>
        <a:bodyPr/>
        <a:lstStyle/>
        <a:p>
          <a:endParaRPr lang="es-PE" sz="1400"/>
        </a:p>
      </dgm:t>
    </dgm:pt>
    <dgm:pt modelId="{F3F32D00-7FDF-4D55-933A-5EB5730A0D04}" type="sibTrans" cxnId="{896C96E4-3E48-42E7-BD6F-894DC87BC7DF}">
      <dgm:prSet/>
      <dgm:spPr/>
      <dgm:t>
        <a:bodyPr/>
        <a:lstStyle/>
        <a:p>
          <a:endParaRPr lang="es-PE" sz="1400"/>
        </a:p>
      </dgm:t>
    </dgm:pt>
    <dgm:pt modelId="{7795A74B-F267-4B87-B92D-3BED2E64AF43}">
      <dgm:prSet custT="1"/>
      <dgm:spPr/>
      <dgm:t>
        <a:bodyPr/>
        <a:lstStyle/>
        <a:p>
          <a:pPr>
            <a:buFont typeface="+mj-lt"/>
            <a:buAutoNum type="arabicPeriod"/>
          </a:pPr>
          <a:r>
            <a:rPr lang="es-PE" sz="1400">
              <a:solidFill>
                <a:schemeClr val="tx1"/>
              </a:solidFill>
            </a:rPr>
            <a:t>Atender y apoyar de manera diferenciada y oportuna a las y los estudiantes de acuerdo a sus características socioculturales y lingüísticas, fortalezas y barreras de aprendizaje, respetando sus estilos y ritmos de aprendizaje, planteando diversas estrategias y recursos educativos.</a:t>
          </a:r>
        </a:p>
      </dgm:t>
    </dgm:pt>
    <dgm:pt modelId="{A4AC5029-EDEF-4022-929C-8402BF3763FF}" type="parTrans" cxnId="{9B1B1B85-DFA6-499E-B295-28210EF17A71}">
      <dgm:prSet/>
      <dgm:spPr/>
      <dgm:t>
        <a:bodyPr/>
        <a:lstStyle/>
        <a:p>
          <a:endParaRPr lang="es-PE" sz="1400"/>
        </a:p>
      </dgm:t>
    </dgm:pt>
    <dgm:pt modelId="{88BE3BDB-02AD-457F-928A-3CD305A3FB9D}" type="sibTrans" cxnId="{9B1B1B85-DFA6-499E-B295-28210EF17A71}">
      <dgm:prSet/>
      <dgm:spPr/>
      <dgm:t>
        <a:bodyPr/>
        <a:lstStyle/>
        <a:p>
          <a:endParaRPr lang="es-PE" sz="1400"/>
        </a:p>
      </dgm:t>
    </dgm:pt>
    <dgm:pt modelId="{030112ED-0AAA-4166-AEE0-BFDC7A99EB06}">
      <dgm:prSet custT="1"/>
      <dgm:spPr/>
      <dgm:t>
        <a:bodyPr/>
        <a:lstStyle/>
        <a:p>
          <a:pPr>
            <a:buFont typeface="+mj-lt"/>
            <a:buAutoNum type="arabicPeriod"/>
          </a:pPr>
          <a:r>
            <a:rPr lang="es-PE" sz="1400">
              <a:solidFill>
                <a:schemeClr val="tx1"/>
              </a:solidFill>
            </a:rPr>
            <a:t>Propiciar el desarrollo del razonamiento, la creatividad, el pensamiento crítico así como la investigación y el trabajo autónomo. </a:t>
          </a:r>
        </a:p>
      </dgm:t>
    </dgm:pt>
    <dgm:pt modelId="{C05BE995-CC9F-4095-9E6B-AA229C3C0C23}" type="parTrans" cxnId="{E63701E9-35A9-4346-88BC-E4383C98C240}">
      <dgm:prSet/>
      <dgm:spPr/>
      <dgm:t>
        <a:bodyPr/>
        <a:lstStyle/>
        <a:p>
          <a:endParaRPr lang="es-PE" sz="1400"/>
        </a:p>
      </dgm:t>
    </dgm:pt>
    <dgm:pt modelId="{B45084FE-7FBC-4E87-9212-8AE2C687743A}" type="sibTrans" cxnId="{E63701E9-35A9-4346-88BC-E4383C98C240}">
      <dgm:prSet/>
      <dgm:spPr/>
      <dgm:t>
        <a:bodyPr/>
        <a:lstStyle/>
        <a:p>
          <a:endParaRPr lang="es-PE" sz="1400"/>
        </a:p>
      </dgm:t>
    </dgm:pt>
    <dgm:pt modelId="{03720AD7-C426-44F4-BA16-C3451A6A8187}">
      <dgm:prSet custT="1"/>
      <dgm:spPr/>
      <dgm:t>
        <a:bodyPr/>
        <a:lstStyle/>
        <a:p>
          <a:pPr>
            <a:buFont typeface="+mj-lt"/>
            <a:buAutoNum type="arabicPeriod"/>
          </a:pPr>
          <a:r>
            <a:rPr lang="es-PE" sz="1400">
              <a:solidFill>
                <a:schemeClr val="tx1"/>
              </a:solidFill>
            </a:rPr>
            <a:t>Promover el interés, la indagación, curiosidad, innovación y la búsqueda de soluciones alternativas.</a:t>
          </a:r>
        </a:p>
      </dgm:t>
    </dgm:pt>
    <dgm:pt modelId="{829EC2BB-4806-42C2-92DA-3D8851A54C21}" type="parTrans" cxnId="{E293E2EA-05F6-4246-991A-953C306092B6}">
      <dgm:prSet/>
      <dgm:spPr/>
      <dgm:t>
        <a:bodyPr/>
        <a:lstStyle/>
        <a:p>
          <a:endParaRPr lang="es-PE" sz="1400"/>
        </a:p>
      </dgm:t>
    </dgm:pt>
    <dgm:pt modelId="{E4E898FE-AB17-4527-BA05-9FB929FBDA64}" type="sibTrans" cxnId="{E293E2EA-05F6-4246-991A-953C306092B6}">
      <dgm:prSet/>
      <dgm:spPr/>
      <dgm:t>
        <a:bodyPr/>
        <a:lstStyle/>
        <a:p>
          <a:endParaRPr lang="es-PE" sz="1400"/>
        </a:p>
      </dgm:t>
    </dgm:pt>
    <dgm:pt modelId="{192CD46C-C89E-4068-BBF8-12672B1483C2}" type="pres">
      <dgm:prSet presAssocID="{F4624E2F-164C-4867-A673-D93C9BC922EB}" presName="diagram" presStyleCnt="0">
        <dgm:presLayoutVars>
          <dgm:dir/>
          <dgm:resizeHandles val="exact"/>
        </dgm:presLayoutVars>
      </dgm:prSet>
      <dgm:spPr/>
    </dgm:pt>
    <dgm:pt modelId="{428102DE-B493-4B43-962D-E6EE810F8BE1}" type="pres">
      <dgm:prSet presAssocID="{24AEB5D4-9565-4742-AD86-E997A76C92ED}" presName="node" presStyleLbl="node1" presStyleIdx="0" presStyleCnt="8" custScaleX="127895">
        <dgm:presLayoutVars>
          <dgm:bulletEnabled val="1"/>
        </dgm:presLayoutVars>
      </dgm:prSet>
      <dgm:spPr/>
    </dgm:pt>
    <dgm:pt modelId="{22D36628-9DDC-45F5-90C8-80432B045858}" type="pres">
      <dgm:prSet presAssocID="{AD2585A1-223F-4F67-AB1B-AD0A1891CC25}" presName="sibTrans" presStyleCnt="0"/>
      <dgm:spPr/>
    </dgm:pt>
    <dgm:pt modelId="{03F4D08D-1723-40E0-B3BE-A36D2D74E820}" type="pres">
      <dgm:prSet presAssocID="{47DDABBC-F473-4822-9B23-EE355036C6D1}" presName="node" presStyleLbl="node1" presStyleIdx="1" presStyleCnt="8" custScaleX="127895">
        <dgm:presLayoutVars>
          <dgm:bulletEnabled val="1"/>
        </dgm:presLayoutVars>
      </dgm:prSet>
      <dgm:spPr/>
    </dgm:pt>
    <dgm:pt modelId="{FCA8E002-C2F1-43B7-A079-0998419184B7}" type="pres">
      <dgm:prSet presAssocID="{5D2765B5-7171-45CD-9848-850FF67F12F4}" presName="sibTrans" presStyleCnt="0"/>
      <dgm:spPr/>
    </dgm:pt>
    <dgm:pt modelId="{F6589227-6DD6-4C23-B528-0C3BDB21C8BD}" type="pres">
      <dgm:prSet presAssocID="{FF0DF6C4-7DFC-48C7-BA8C-A9835A8758C1}" presName="node" presStyleLbl="node1" presStyleIdx="2" presStyleCnt="8" custScaleX="127895">
        <dgm:presLayoutVars>
          <dgm:bulletEnabled val="1"/>
        </dgm:presLayoutVars>
      </dgm:prSet>
      <dgm:spPr/>
    </dgm:pt>
    <dgm:pt modelId="{4DB1C891-3184-44E2-8AE6-3ECBF9549CBA}" type="pres">
      <dgm:prSet presAssocID="{0B104D9D-21CC-4514-ADAA-AFFC578A7B0A}" presName="sibTrans" presStyleCnt="0"/>
      <dgm:spPr/>
    </dgm:pt>
    <dgm:pt modelId="{3858AAA2-8776-42A0-9F1C-FC398C6F68D9}" type="pres">
      <dgm:prSet presAssocID="{14454515-523E-4043-96CB-935215D36247}" presName="node" presStyleLbl="node1" presStyleIdx="3" presStyleCnt="8" custScaleX="127895">
        <dgm:presLayoutVars>
          <dgm:bulletEnabled val="1"/>
        </dgm:presLayoutVars>
      </dgm:prSet>
      <dgm:spPr/>
    </dgm:pt>
    <dgm:pt modelId="{BEB209CB-7C7C-450A-8220-A68F27CB41A8}" type="pres">
      <dgm:prSet presAssocID="{2D02386A-4A26-4DBF-944C-7992D87B912E}" presName="sibTrans" presStyleCnt="0"/>
      <dgm:spPr/>
    </dgm:pt>
    <dgm:pt modelId="{32A27080-4A2D-4C87-9876-A44ADE7D5891}" type="pres">
      <dgm:prSet presAssocID="{9E496BE3-09D5-4826-90B4-B463C1BC60EA}" presName="node" presStyleLbl="node1" presStyleIdx="4" presStyleCnt="8" custScaleX="127895">
        <dgm:presLayoutVars>
          <dgm:bulletEnabled val="1"/>
        </dgm:presLayoutVars>
      </dgm:prSet>
      <dgm:spPr/>
    </dgm:pt>
    <dgm:pt modelId="{E525D0BB-D338-4480-87FE-CDCB7F0EB668}" type="pres">
      <dgm:prSet presAssocID="{F3F32D00-7FDF-4D55-933A-5EB5730A0D04}" presName="sibTrans" presStyleCnt="0"/>
      <dgm:spPr/>
    </dgm:pt>
    <dgm:pt modelId="{28D93CF1-3268-4630-ADF2-D72F191143ED}" type="pres">
      <dgm:prSet presAssocID="{7795A74B-F267-4B87-B92D-3BED2E64AF43}" presName="node" presStyleLbl="node1" presStyleIdx="5" presStyleCnt="8" custScaleX="127895">
        <dgm:presLayoutVars>
          <dgm:bulletEnabled val="1"/>
        </dgm:presLayoutVars>
      </dgm:prSet>
      <dgm:spPr/>
    </dgm:pt>
    <dgm:pt modelId="{2A0F9590-1852-453D-B678-F75C9B6836BE}" type="pres">
      <dgm:prSet presAssocID="{88BE3BDB-02AD-457F-928A-3CD305A3FB9D}" presName="sibTrans" presStyleCnt="0"/>
      <dgm:spPr/>
    </dgm:pt>
    <dgm:pt modelId="{859B38FB-0DA5-4BDA-844C-D15EF165C93C}" type="pres">
      <dgm:prSet presAssocID="{030112ED-0AAA-4166-AEE0-BFDC7A99EB06}" presName="node" presStyleLbl="node1" presStyleIdx="6" presStyleCnt="8" custScaleX="127895">
        <dgm:presLayoutVars>
          <dgm:bulletEnabled val="1"/>
        </dgm:presLayoutVars>
      </dgm:prSet>
      <dgm:spPr/>
    </dgm:pt>
    <dgm:pt modelId="{D45C65FC-6FB0-4106-9318-9594841BF3BD}" type="pres">
      <dgm:prSet presAssocID="{B45084FE-7FBC-4E87-9212-8AE2C687743A}" presName="sibTrans" presStyleCnt="0"/>
      <dgm:spPr/>
    </dgm:pt>
    <dgm:pt modelId="{FDDD064A-59F4-4207-900C-0427AB33520C}" type="pres">
      <dgm:prSet presAssocID="{03720AD7-C426-44F4-BA16-C3451A6A8187}" presName="node" presStyleLbl="node1" presStyleIdx="7" presStyleCnt="8" custScaleX="127895">
        <dgm:presLayoutVars>
          <dgm:bulletEnabled val="1"/>
        </dgm:presLayoutVars>
      </dgm:prSet>
      <dgm:spPr/>
    </dgm:pt>
  </dgm:ptLst>
  <dgm:cxnLst>
    <dgm:cxn modelId="{46CA9014-AECE-41E8-BA60-F8EFA00289AC}" type="presOf" srcId="{03720AD7-C426-44F4-BA16-C3451A6A8187}" destId="{FDDD064A-59F4-4207-900C-0427AB33520C}" srcOrd="0" destOrd="0" presId="urn:microsoft.com/office/officeart/2005/8/layout/default"/>
    <dgm:cxn modelId="{CF5F9665-4650-4127-B5B8-F4E34C5DC9F3}" type="presOf" srcId="{24AEB5D4-9565-4742-AD86-E997A76C92ED}" destId="{428102DE-B493-4B43-962D-E6EE810F8BE1}" srcOrd="0" destOrd="0" presId="urn:microsoft.com/office/officeart/2005/8/layout/default"/>
    <dgm:cxn modelId="{F1C6B171-5D74-435A-BA34-AF8610D756D9}" type="presOf" srcId="{14454515-523E-4043-96CB-935215D36247}" destId="{3858AAA2-8776-42A0-9F1C-FC398C6F68D9}" srcOrd="0" destOrd="0" presId="urn:microsoft.com/office/officeart/2005/8/layout/default"/>
    <dgm:cxn modelId="{BD30A55A-EEE8-4371-B963-1A32F0710F25}" type="presOf" srcId="{F4624E2F-164C-4867-A673-D93C9BC922EB}" destId="{192CD46C-C89E-4068-BBF8-12672B1483C2}" srcOrd="0" destOrd="0" presId="urn:microsoft.com/office/officeart/2005/8/layout/default"/>
    <dgm:cxn modelId="{9B1B1B85-DFA6-499E-B295-28210EF17A71}" srcId="{F4624E2F-164C-4867-A673-D93C9BC922EB}" destId="{7795A74B-F267-4B87-B92D-3BED2E64AF43}" srcOrd="5" destOrd="0" parTransId="{A4AC5029-EDEF-4022-929C-8402BF3763FF}" sibTransId="{88BE3BDB-02AD-457F-928A-3CD305A3FB9D}"/>
    <dgm:cxn modelId="{6BB2248A-9F3F-462A-B8DC-02754FBD3AD1}" type="presOf" srcId="{7795A74B-F267-4B87-B92D-3BED2E64AF43}" destId="{28D93CF1-3268-4630-ADF2-D72F191143ED}" srcOrd="0" destOrd="0" presId="urn:microsoft.com/office/officeart/2005/8/layout/default"/>
    <dgm:cxn modelId="{FB5E898B-6C5F-4F0E-A156-2F42EEBE13DF}" srcId="{F4624E2F-164C-4867-A673-D93C9BC922EB}" destId="{14454515-523E-4043-96CB-935215D36247}" srcOrd="3" destOrd="0" parTransId="{71D136EB-0E5D-4338-B84B-236B2B2E4807}" sibTransId="{2D02386A-4A26-4DBF-944C-7992D87B912E}"/>
    <dgm:cxn modelId="{C3186692-BBBF-418D-ADF4-F4105A9466CD}" srcId="{F4624E2F-164C-4867-A673-D93C9BC922EB}" destId="{FF0DF6C4-7DFC-48C7-BA8C-A9835A8758C1}" srcOrd="2" destOrd="0" parTransId="{952DFCA5-4891-4AAB-9966-FC3FDB643699}" sibTransId="{0B104D9D-21CC-4514-ADAA-AFFC578A7B0A}"/>
    <dgm:cxn modelId="{F90F8D9F-C835-4FC7-8B67-9A4BDE24BE9C}" type="presOf" srcId="{030112ED-0AAA-4166-AEE0-BFDC7A99EB06}" destId="{859B38FB-0DA5-4BDA-844C-D15EF165C93C}" srcOrd="0" destOrd="0" presId="urn:microsoft.com/office/officeart/2005/8/layout/default"/>
    <dgm:cxn modelId="{0504B8A0-5D5C-472A-9239-D7F6677AB13D}" srcId="{F4624E2F-164C-4867-A673-D93C9BC922EB}" destId="{47DDABBC-F473-4822-9B23-EE355036C6D1}" srcOrd="1" destOrd="0" parTransId="{32833C2E-9686-4343-9BA0-72B0071FC1A1}" sibTransId="{5D2765B5-7171-45CD-9848-850FF67F12F4}"/>
    <dgm:cxn modelId="{33F7C8B1-2E59-43A3-AD1A-C9ADF59CC129}" type="presOf" srcId="{47DDABBC-F473-4822-9B23-EE355036C6D1}" destId="{03F4D08D-1723-40E0-B3BE-A36D2D74E820}" srcOrd="0" destOrd="0" presId="urn:microsoft.com/office/officeart/2005/8/layout/default"/>
    <dgm:cxn modelId="{08605FDA-C6C3-410F-9A08-EF6DA0F34C08}" type="presOf" srcId="{FF0DF6C4-7DFC-48C7-BA8C-A9835A8758C1}" destId="{F6589227-6DD6-4C23-B528-0C3BDB21C8BD}" srcOrd="0" destOrd="0" presId="urn:microsoft.com/office/officeart/2005/8/layout/default"/>
    <dgm:cxn modelId="{896C96E4-3E48-42E7-BD6F-894DC87BC7DF}" srcId="{F4624E2F-164C-4867-A673-D93C9BC922EB}" destId="{9E496BE3-09D5-4826-90B4-B463C1BC60EA}" srcOrd="4" destOrd="0" parTransId="{30C314BE-BC5A-4570-9238-7712DD0D751F}" sibTransId="{F3F32D00-7FDF-4D55-933A-5EB5730A0D04}"/>
    <dgm:cxn modelId="{E63701E9-35A9-4346-88BC-E4383C98C240}" srcId="{F4624E2F-164C-4867-A673-D93C9BC922EB}" destId="{030112ED-0AAA-4166-AEE0-BFDC7A99EB06}" srcOrd="6" destOrd="0" parTransId="{C05BE995-CC9F-4095-9E6B-AA229C3C0C23}" sibTransId="{B45084FE-7FBC-4E87-9212-8AE2C687743A}"/>
    <dgm:cxn modelId="{E293E2EA-05F6-4246-991A-953C306092B6}" srcId="{F4624E2F-164C-4867-A673-D93C9BC922EB}" destId="{03720AD7-C426-44F4-BA16-C3451A6A8187}" srcOrd="7" destOrd="0" parTransId="{829EC2BB-4806-42C2-92DA-3D8851A54C21}" sibTransId="{E4E898FE-AB17-4527-BA05-9FB929FBDA64}"/>
    <dgm:cxn modelId="{AA9836F5-9A50-4A7E-A466-A8E7D290FEA7}" srcId="{F4624E2F-164C-4867-A673-D93C9BC922EB}" destId="{24AEB5D4-9565-4742-AD86-E997A76C92ED}" srcOrd="0" destOrd="0" parTransId="{4742E9F0-558B-4369-8849-8F6875C412AA}" sibTransId="{AD2585A1-223F-4F67-AB1B-AD0A1891CC25}"/>
    <dgm:cxn modelId="{FF6A67FA-14D3-47E8-B150-F6D47607EAA6}" type="presOf" srcId="{9E496BE3-09D5-4826-90B4-B463C1BC60EA}" destId="{32A27080-4A2D-4C87-9876-A44ADE7D5891}" srcOrd="0" destOrd="0" presId="urn:microsoft.com/office/officeart/2005/8/layout/default"/>
    <dgm:cxn modelId="{93AFC27C-F86B-43FE-8C69-0C3A908AFCDE}" type="presParOf" srcId="{192CD46C-C89E-4068-BBF8-12672B1483C2}" destId="{428102DE-B493-4B43-962D-E6EE810F8BE1}" srcOrd="0" destOrd="0" presId="urn:microsoft.com/office/officeart/2005/8/layout/default"/>
    <dgm:cxn modelId="{2ACF4782-B1AA-4980-9B41-BE6D7E5C285D}" type="presParOf" srcId="{192CD46C-C89E-4068-BBF8-12672B1483C2}" destId="{22D36628-9DDC-45F5-90C8-80432B045858}" srcOrd="1" destOrd="0" presId="urn:microsoft.com/office/officeart/2005/8/layout/default"/>
    <dgm:cxn modelId="{74B7D5B5-0F1A-4D09-907F-3E2256405318}" type="presParOf" srcId="{192CD46C-C89E-4068-BBF8-12672B1483C2}" destId="{03F4D08D-1723-40E0-B3BE-A36D2D74E820}" srcOrd="2" destOrd="0" presId="urn:microsoft.com/office/officeart/2005/8/layout/default"/>
    <dgm:cxn modelId="{21D753CC-C59F-4492-9612-3F82A8894FA9}" type="presParOf" srcId="{192CD46C-C89E-4068-BBF8-12672B1483C2}" destId="{FCA8E002-C2F1-43B7-A079-0998419184B7}" srcOrd="3" destOrd="0" presId="urn:microsoft.com/office/officeart/2005/8/layout/default"/>
    <dgm:cxn modelId="{1E1D4627-5CB4-4975-B61B-9E2756A30DC2}" type="presParOf" srcId="{192CD46C-C89E-4068-BBF8-12672B1483C2}" destId="{F6589227-6DD6-4C23-B528-0C3BDB21C8BD}" srcOrd="4" destOrd="0" presId="urn:microsoft.com/office/officeart/2005/8/layout/default"/>
    <dgm:cxn modelId="{372B1506-4D33-4B04-83F8-26156C162935}" type="presParOf" srcId="{192CD46C-C89E-4068-BBF8-12672B1483C2}" destId="{4DB1C891-3184-44E2-8AE6-3ECBF9549CBA}" srcOrd="5" destOrd="0" presId="urn:microsoft.com/office/officeart/2005/8/layout/default"/>
    <dgm:cxn modelId="{3487608C-9D74-4F48-A973-E58DB7323696}" type="presParOf" srcId="{192CD46C-C89E-4068-BBF8-12672B1483C2}" destId="{3858AAA2-8776-42A0-9F1C-FC398C6F68D9}" srcOrd="6" destOrd="0" presId="urn:microsoft.com/office/officeart/2005/8/layout/default"/>
    <dgm:cxn modelId="{2C71BA20-22EB-4F73-88B2-E61BF3E4E262}" type="presParOf" srcId="{192CD46C-C89E-4068-BBF8-12672B1483C2}" destId="{BEB209CB-7C7C-450A-8220-A68F27CB41A8}" srcOrd="7" destOrd="0" presId="urn:microsoft.com/office/officeart/2005/8/layout/default"/>
    <dgm:cxn modelId="{83EFCB4D-F53A-4577-BBAC-F117C0E63CFC}" type="presParOf" srcId="{192CD46C-C89E-4068-BBF8-12672B1483C2}" destId="{32A27080-4A2D-4C87-9876-A44ADE7D5891}" srcOrd="8" destOrd="0" presId="urn:microsoft.com/office/officeart/2005/8/layout/default"/>
    <dgm:cxn modelId="{3BCCF16B-369E-428F-8BF1-30E8DB47DA5A}" type="presParOf" srcId="{192CD46C-C89E-4068-BBF8-12672B1483C2}" destId="{E525D0BB-D338-4480-87FE-CDCB7F0EB668}" srcOrd="9" destOrd="0" presId="urn:microsoft.com/office/officeart/2005/8/layout/default"/>
    <dgm:cxn modelId="{3BCADEF1-6404-43D7-9DE0-F79C1DEBADDA}" type="presParOf" srcId="{192CD46C-C89E-4068-BBF8-12672B1483C2}" destId="{28D93CF1-3268-4630-ADF2-D72F191143ED}" srcOrd="10" destOrd="0" presId="urn:microsoft.com/office/officeart/2005/8/layout/default"/>
    <dgm:cxn modelId="{82A7D286-217A-4FB1-B9EB-713714FA87F2}" type="presParOf" srcId="{192CD46C-C89E-4068-BBF8-12672B1483C2}" destId="{2A0F9590-1852-453D-B678-F75C9B6836BE}" srcOrd="11" destOrd="0" presId="urn:microsoft.com/office/officeart/2005/8/layout/default"/>
    <dgm:cxn modelId="{30AF1BAF-AE47-47E2-A48A-53D99333D330}" type="presParOf" srcId="{192CD46C-C89E-4068-BBF8-12672B1483C2}" destId="{859B38FB-0DA5-4BDA-844C-D15EF165C93C}" srcOrd="12" destOrd="0" presId="urn:microsoft.com/office/officeart/2005/8/layout/default"/>
    <dgm:cxn modelId="{A81F3199-6A59-4CE8-959C-648C5DEBDCAB}" type="presParOf" srcId="{192CD46C-C89E-4068-BBF8-12672B1483C2}" destId="{D45C65FC-6FB0-4106-9318-9594841BF3BD}" srcOrd="13" destOrd="0" presId="urn:microsoft.com/office/officeart/2005/8/layout/default"/>
    <dgm:cxn modelId="{E3434DCA-E330-4DD4-BFEC-D3A7AFF4DE20}" type="presParOf" srcId="{192CD46C-C89E-4068-BBF8-12672B1483C2}" destId="{FDDD064A-59F4-4207-900C-0427AB33520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4A4C95-50CB-42B5-BF00-B3E1A42238C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PE"/>
        </a:p>
      </dgm:t>
    </dgm:pt>
    <dgm:pt modelId="{154AC1B4-ED90-415A-BADC-904CF227DA41}">
      <dgm:prSet phldrT="[Texto]"/>
      <dgm:spPr/>
      <dgm:t>
        <a:bodyPr/>
        <a:lstStyle/>
        <a:p>
          <a:pPr>
            <a:buFont typeface="+mj-lt"/>
            <a:buAutoNum type="arabicPeriod"/>
          </a:pPr>
          <a:r>
            <a:rPr lang="es-PE" dirty="0">
              <a:solidFill>
                <a:schemeClr val="tx1"/>
              </a:solidFill>
            </a:rPr>
            <a:t>Promover el desarrollo de valores y actitudes en el marco de los enfoques transversales a partir de las situaciones planificadas y las emergentes.</a:t>
          </a:r>
        </a:p>
      </dgm:t>
    </dgm:pt>
    <dgm:pt modelId="{41145E5A-2625-4D95-BAC3-8EF6B71587CC}" type="parTrans" cxnId="{A8CD6DD3-67B0-4334-B6CA-73BC144FB31B}">
      <dgm:prSet/>
      <dgm:spPr/>
      <dgm:t>
        <a:bodyPr/>
        <a:lstStyle/>
        <a:p>
          <a:endParaRPr lang="es-PE"/>
        </a:p>
      </dgm:t>
    </dgm:pt>
    <dgm:pt modelId="{F537215D-20BE-41DF-B087-78E5146ABDC9}" type="sibTrans" cxnId="{A8CD6DD3-67B0-4334-B6CA-73BC144FB31B}">
      <dgm:prSet/>
      <dgm:spPr/>
      <dgm:t>
        <a:bodyPr/>
        <a:lstStyle/>
        <a:p>
          <a:endParaRPr lang="es-PE"/>
        </a:p>
      </dgm:t>
    </dgm:pt>
    <dgm:pt modelId="{7EE62F34-9E55-4341-8648-7AA208F43CAD}">
      <dgm:prSet/>
      <dgm:spPr/>
      <dgm:t>
        <a:bodyPr/>
        <a:lstStyle/>
        <a:p>
          <a:pPr>
            <a:buFont typeface="+mj-lt"/>
            <a:buAutoNum type="arabicPeriod"/>
          </a:pPr>
          <a:r>
            <a:rPr lang="es-PE">
              <a:solidFill>
                <a:schemeClr val="tx1"/>
              </a:solidFill>
            </a:rPr>
            <a:t>Propiciar el diálogo democrático e intercultural para el intercambio de ideas entre las y los estudiantes (en equipo o plenaria).</a:t>
          </a:r>
        </a:p>
      </dgm:t>
    </dgm:pt>
    <dgm:pt modelId="{1F7DF72E-C196-4A9A-8241-C65A4217181C}" type="parTrans" cxnId="{74C4030A-FDED-4099-B6E7-4D9F905BA249}">
      <dgm:prSet/>
      <dgm:spPr/>
      <dgm:t>
        <a:bodyPr/>
        <a:lstStyle/>
        <a:p>
          <a:endParaRPr lang="es-PE"/>
        </a:p>
      </dgm:t>
    </dgm:pt>
    <dgm:pt modelId="{177F79E1-0587-45A7-BD88-247987D2DE9F}" type="sibTrans" cxnId="{74C4030A-FDED-4099-B6E7-4D9F905BA249}">
      <dgm:prSet/>
      <dgm:spPr/>
      <dgm:t>
        <a:bodyPr/>
        <a:lstStyle/>
        <a:p>
          <a:endParaRPr lang="es-PE"/>
        </a:p>
      </dgm:t>
    </dgm:pt>
    <dgm:pt modelId="{85E1CDC9-5237-40DA-BA66-C82B19F2E91A}">
      <dgm:prSet/>
      <dgm:spPr/>
      <dgm:t>
        <a:bodyPr/>
        <a:lstStyle/>
        <a:p>
          <a:pPr>
            <a:buFont typeface="+mj-lt"/>
            <a:buAutoNum type="arabicPeriod"/>
          </a:pPr>
          <a:r>
            <a:rPr lang="es-PE">
              <a:solidFill>
                <a:schemeClr val="tx1"/>
              </a:solidFill>
            </a:rPr>
            <a:t>Utilizar y proporcionar una variedad de materiales y tecnologías, considerando las características, fortalezas, barreras y apoyos requeridos en el aprendizaje de las y los estudiantes, para lograr los propósitos establecidos.</a:t>
          </a:r>
        </a:p>
      </dgm:t>
    </dgm:pt>
    <dgm:pt modelId="{8EAC681A-8817-443D-AFDE-7857EA3F5ECC}" type="parTrans" cxnId="{2244A606-652B-424B-BEB3-65EDDF6090CE}">
      <dgm:prSet/>
      <dgm:spPr/>
      <dgm:t>
        <a:bodyPr/>
        <a:lstStyle/>
        <a:p>
          <a:endParaRPr lang="es-PE"/>
        </a:p>
      </dgm:t>
    </dgm:pt>
    <dgm:pt modelId="{0A5C7D52-53DB-4737-A1AD-66DF6F065EA2}" type="sibTrans" cxnId="{2244A606-652B-424B-BEB3-65EDDF6090CE}">
      <dgm:prSet/>
      <dgm:spPr/>
      <dgm:t>
        <a:bodyPr/>
        <a:lstStyle/>
        <a:p>
          <a:endParaRPr lang="es-PE"/>
        </a:p>
      </dgm:t>
    </dgm:pt>
    <dgm:pt modelId="{FC319AE3-4181-4E8D-B3E5-679A3F54A3E9}">
      <dgm:prSet/>
      <dgm:spPr/>
      <dgm:t>
        <a:bodyPr/>
        <a:lstStyle/>
        <a:p>
          <a:pPr>
            <a:buFont typeface="+mj-lt"/>
            <a:buAutoNum type="arabicPeriod"/>
          </a:pPr>
          <a:r>
            <a:rPr lang="es-PE">
              <a:solidFill>
                <a:schemeClr val="tx1"/>
              </a:solidFill>
            </a:rPr>
            <a:t>Propiciar el aprendizaje colaborativo y cooperativo, organizando el trabajo con distintas agrupaciones.</a:t>
          </a:r>
        </a:p>
      </dgm:t>
    </dgm:pt>
    <dgm:pt modelId="{8C505976-DE4C-4AEC-96E9-9BD348C218C6}" type="parTrans" cxnId="{07048335-641F-4BFF-8BB3-2EB734D1F61C}">
      <dgm:prSet/>
      <dgm:spPr/>
      <dgm:t>
        <a:bodyPr/>
        <a:lstStyle/>
        <a:p>
          <a:endParaRPr lang="es-PE"/>
        </a:p>
      </dgm:t>
    </dgm:pt>
    <dgm:pt modelId="{30C95D92-9F6B-4B63-A753-A0F41121A305}" type="sibTrans" cxnId="{07048335-641F-4BFF-8BB3-2EB734D1F61C}">
      <dgm:prSet/>
      <dgm:spPr/>
      <dgm:t>
        <a:bodyPr/>
        <a:lstStyle/>
        <a:p>
          <a:endParaRPr lang="es-PE"/>
        </a:p>
      </dgm:t>
    </dgm:pt>
    <dgm:pt modelId="{135EDA09-242A-44FF-B0B3-AD7A7DBF99BC}">
      <dgm:prSet/>
      <dgm:spPr/>
      <dgm:t>
        <a:bodyPr/>
        <a:lstStyle/>
        <a:p>
          <a:pPr>
            <a:buFont typeface="+mj-lt"/>
            <a:buAutoNum type="arabicPeriod"/>
          </a:pPr>
          <a:r>
            <a:rPr lang="es-PE">
              <a:solidFill>
                <a:schemeClr val="tx1"/>
              </a:solidFill>
            </a:rPr>
            <a:t>Realizar actividades que aseguren la participación efectiva de las y los estudiantes y ejerciten la toma de decisiones.</a:t>
          </a:r>
        </a:p>
      </dgm:t>
    </dgm:pt>
    <dgm:pt modelId="{CE8F39F6-5144-4074-9B2D-E361A9346BB3}" type="parTrans" cxnId="{DE56F83A-0D60-4044-8B41-8CA9ACEDACEC}">
      <dgm:prSet/>
      <dgm:spPr/>
      <dgm:t>
        <a:bodyPr/>
        <a:lstStyle/>
        <a:p>
          <a:endParaRPr lang="es-PE"/>
        </a:p>
      </dgm:t>
    </dgm:pt>
    <dgm:pt modelId="{7A7C1514-FFD7-45A6-808A-D2CF36D7F876}" type="sibTrans" cxnId="{DE56F83A-0D60-4044-8B41-8CA9ACEDACEC}">
      <dgm:prSet/>
      <dgm:spPr/>
      <dgm:t>
        <a:bodyPr/>
        <a:lstStyle/>
        <a:p>
          <a:endParaRPr lang="es-PE"/>
        </a:p>
      </dgm:t>
    </dgm:pt>
    <dgm:pt modelId="{1CD81AD9-CF30-4729-8D57-07B2EA300012}">
      <dgm:prSet/>
      <dgm:spPr/>
      <dgm:t>
        <a:bodyPr/>
        <a:lstStyle/>
        <a:p>
          <a:pPr>
            <a:buFont typeface="+mj-lt"/>
            <a:buAutoNum type="arabicPeriod"/>
          </a:pPr>
          <a:r>
            <a:rPr lang="es-PE">
              <a:solidFill>
                <a:schemeClr val="tx1"/>
              </a:solidFill>
            </a:rPr>
            <a:t>Generar condiciones para el desarrollo del aprendizaje autónomo.</a:t>
          </a:r>
        </a:p>
      </dgm:t>
    </dgm:pt>
    <dgm:pt modelId="{FDC39124-C310-46CF-84F3-0B4E46013672}" type="parTrans" cxnId="{10EBE858-4D97-4936-8866-C33CFD8937FC}">
      <dgm:prSet/>
      <dgm:spPr/>
      <dgm:t>
        <a:bodyPr/>
        <a:lstStyle/>
        <a:p>
          <a:endParaRPr lang="es-PE"/>
        </a:p>
      </dgm:t>
    </dgm:pt>
    <dgm:pt modelId="{3398AC03-765A-4695-B976-43E57A884537}" type="sibTrans" cxnId="{10EBE858-4D97-4936-8866-C33CFD8937FC}">
      <dgm:prSet/>
      <dgm:spPr/>
      <dgm:t>
        <a:bodyPr/>
        <a:lstStyle/>
        <a:p>
          <a:endParaRPr lang="es-PE"/>
        </a:p>
      </dgm:t>
    </dgm:pt>
    <dgm:pt modelId="{9D103F11-7C12-4935-81D9-75752E55D9DB}">
      <dgm:prSet/>
      <dgm:spPr/>
      <dgm:t>
        <a:bodyPr/>
        <a:lstStyle/>
        <a:p>
          <a:pPr>
            <a:buFont typeface="+mj-lt"/>
            <a:buAutoNum type="arabicPeriod"/>
          </a:pPr>
          <a:r>
            <a:rPr lang="es-PE">
              <a:solidFill>
                <a:schemeClr val="tx1"/>
              </a:solidFill>
            </a:rPr>
            <a:t>Responder con pertinencia ante situaciones difíciles e inesperadas que se presenten, pudiendo hacer variaciones respecto a la planificación inicial y variar de estrategia y metodología, evaluando las opciones desde una mirada amplia y creativa de las alternativas disponibles.</a:t>
          </a:r>
        </a:p>
      </dgm:t>
    </dgm:pt>
    <dgm:pt modelId="{7A683B6A-ED5A-46FC-A73E-00EC605BB4A4}" type="parTrans" cxnId="{627295CC-F4D0-44F9-8487-9DC5B237E408}">
      <dgm:prSet/>
      <dgm:spPr/>
      <dgm:t>
        <a:bodyPr/>
        <a:lstStyle/>
        <a:p>
          <a:endParaRPr lang="es-PE"/>
        </a:p>
      </dgm:t>
    </dgm:pt>
    <dgm:pt modelId="{92F62B9A-BF37-4222-A985-BEB39CEE367C}" type="sibTrans" cxnId="{627295CC-F4D0-44F9-8487-9DC5B237E408}">
      <dgm:prSet/>
      <dgm:spPr/>
      <dgm:t>
        <a:bodyPr/>
        <a:lstStyle/>
        <a:p>
          <a:endParaRPr lang="es-PE"/>
        </a:p>
      </dgm:t>
    </dgm:pt>
    <dgm:pt modelId="{39C160FD-FEA1-490F-925A-6C137612B5EE}">
      <dgm:prSet/>
      <dgm:spPr/>
      <dgm:t>
        <a:bodyPr/>
        <a:lstStyle/>
        <a:p>
          <a:r>
            <a:rPr lang="es-PE">
              <a:solidFill>
                <a:schemeClr val="tx1"/>
              </a:solidFill>
            </a:rPr>
            <a:t>Utilizar un lenguaje claro y sencillo, pero con rigurosidad conceptual, valiéndose de ejemplos y mostrando apertura y sincera valoración por los pedidos de una nueva explicación frente a las preguntas de las y los estudiantes.</a:t>
          </a:r>
        </a:p>
      </dgm:t>
    </dgm:pt>
    <dgm:pt modelId="{D293F2CE-4FC6-4800-9769-DF5E1E9F7FAA}" type="parTrans" cxnId="{E1A39588-988A-41C5-82B3-CCBCB19E017F}">
      <dgm:prSet/>
      <dgm:spPr/>
      <dgm:t>
        <a:bodyPr/>
        <a:lstStyle/>
        <a:p>
          <a:endParaRPr lang="es-PE"/>
        </a:p>
      </dgm:t>
    </dgm:pt>
    <dgm:pt modelId="{6F799E21-6B4A-4A69-860D-4393C706A69D}" type="sibTrans" cxnId="{E1A39588-988A-41C5-82B3-CCBCB19E017F}">
      <dgm:prSet/>
      <dgm:spPr/>
      <dgm:t>
        <a:bodyPr/>
        <a:lstStyle/>
        <a:p>
          <a:endParaRPr lang="es-PE"/>
        </a:p>
      </dgm:t>
    </dgm:pt>
    <dgm:pt modelId="{FDE4C4FE-DF23-483A-B8B7-95FC2B397F8F}" type="pres">
      <dgm:prSet presAssocID="{914A4C95-50CB-42B5-BF00-B3E1A42238CC}" presName="diagram" presStyleCnt="0">
        <dgm:presLayoutVars>
          <dgm:dir/>
          <dgm:resizeHandles val="exact"/>
        </dgm:presLayoutVars>
      </dgm:prSet>
      <dgm:spPr/>
    </dgm:pt>
    <dgm:pt modelId="{401DAF0F-39A5-4122-AC19-5B1FB60F8BB6}" type="pres">
      <dgm:prSet presAssocID="{154AC1B4-ED90-415A-BADC-904CF227DA41}" presName="node" presStyleLbl="node1" presStyleIdx="0" presStyleCnt="8" custScaleX="125808">
        <dgm:presLayoutVars>
          <dgm:bulletEnabled val="1"/>
        </dgm:presLayoutVars>
      </dgm:prSet>
      <dgm:spPr/>
    </dgm:pt>
    <dgm:pt modelId="{0049E367-3041-44C5-9F15-D2AAC7F83980}" type="pres">
      <dgm:prSet presAssocID="{F537215D-20BE-41DF-B087-78E5146ABDC9}" presName="sibTrans" presStyleCnt="0"/>
      <dgm:spPr/>
    </dgm:pt>
    <dgm:pt modelId="{17FCA145-574D-468D-AE06-272DD152DFD8}" type="pres">
      <dgm:prSet presAssocID="{7EE62F34-9E55-4341-8648-7AA208F43CAD}" presName="node" presStyleLbl="node1" presStyleIdx="1" presStyleCnt="8" custScaleX="125808">
        <dgm:presLayoutVars>
          <dgm:bulletEnabled val="1"/>
        </dgm:presLayoutVars>
      </dgm:prSet>
      <dgm:spPr/>
    </dgm:pt>
    <dgm:pt modelId="{90413ADF-82A5-4CFF-80D0-A265C4BF21FC}" type="pres">
      <dgm:prSet presAssocID="{177F79E1-0587-45A7-BD88-247987D2DE9F}" presName="sibTrans" presStyleCnt="0"/>
      <dgm:spPr/>
    </dgm:pt>
    <dgm:pt modelId="{47825DAC-304B-4F90-A803-80186999954E}" type="pres">
      <dgm:prSet presAssocID="{85E1CDC9-5237-40DA-BA66-C82B19F2E91A}" presName="node" presStyleLbl="node1" presStyleIdx="2" presStyleCnt="8" custScaleX="125808">
        <dgm:presLayoutVars>
          <dgm:bulletEnabled val="1"/>
        </dgm:presLayoutVars>
      </dgm:prSet>
      <dgm:spPr/>
    </dgm:pt>
    <dgm:pt modelId="{80A68F5D-EA7E-47A4-8BCF-A11E777D5C7F}" type="pres">
      <dgm:prSet presAssocID="{0A5C7D52-53DB-4737-A1AD-66DF6F065EA2}" presName="sibTrans" presStyleCnt="0"/>
      <dgm:spPr/>
    </dgm:pt>
    <dgm:pt modelId="{D9CE2E79-6C8D-4BFF-B994-53DD7F25647B}" type="pres">
      <dgm:prSet presAssocID="{FC319AE3-4181-4E8D-B3E5-679A3F54A3E9}" presName="node" presStyleLbl="node1" presStyleIdx="3" presStyleCnt="8" custScaleX="125808">
        <dgm:presLayoutVars>
          <dgm:bulletEnabled val="1"/>
        </dgm:presLayoutVars>
      </dgm:prSet>
      <dgm:spPr/>
    </dgm:pt>
    <dgm:pt modelId="{15DA6DAF-5040-4B08-A28A-9900C9821D8A}" type="pres">
      <dgm:prSet presAssocID="{30C95D92-9F6B-4B63-A753-A0F41121A305}" presName="sibTrans" presStyleCnt="0"/>
      <dgm:spPr/>
    </dgm:pt>
    <dgm:pt modelId="{3217B154-7028-4F49-8075-384DE954CCD8}" type="pres">
      <dgm:prSet presAssocID="{135EDA09-242A-44FF-B0B3-AD7A7DBF99BC}" presName="node" presStyleLbl="node1" presStyleIdx="4" presStyleCnt="8" custScaleX="125808">
        <dgm:presLayoutVars>
          <dgm:bulletEnabled val="1"/>
        </dgm:presLayoutVars>
      </dgm:prSet>
      <dgm:spPr/>
    </dgm:pt>
    <dgm:pt modelId="{2D9A441D-8472-4ECC-9AD7-17B9EAC319A5}" type="pres">
      <dgm:prSet presAssocID="{7A7C1514-FFD7-45A6-808A-D2CF36D7F876}" presName="sibTrans" presStyleCnt="0"/>
      <dgm:spPr/>
    </dgm:pt>
    <dgm:pt modelId="{39903F7C-3C27-4ECF-96D7-37C003836218}" type="pres">
      <dgm:prSet presAssocID="{1CD81AD9-CF30-4729-8D57-07B2EA300012}" presName="node" presStyleLbl="node1" presStyleIdx="5" presStyleCnt="8" custScaleX="125808">
        <dgm:presLayoutVars>
          <dgm:bulletEnabled val="1"/>
        </dgm:presLayoutVars>
      </dgm:prSet>
      <dgm:spPr/>
    </dgm:pt>
    <dgm:pt modelId="{FA55D6F9-A783-46CA-BDCA-5534773F2221}" type="pres">
      <dgm:prSet presAssocID="{3398AC03-765A-4695-B976-43E57A884537}" presName="sibTrans" presStyleCnt="0"/>
      <dgm:spPr/>
    </dgm:pt>
    <dgm:pt modelId="{8595A08A-5320-49A9-9826-618E7B73F3AC}" type="pres">
      <dgm:prSet presAssocID="{9D103F11-7C12-4935-81D9-75752E55D9DB}" presName="node" presStyleLbl="node1" presStyleIdx="6" presStyleCnt="8" custScaleX="125808">
        <dgm:presLayoutVars>
          <dgm:bulletEnabled val="1"/>
        </dgm:presLayoutVars>
      </dgm:prSet>
      <dgm:spPr/>
    </dgm:pt>
    <dgm:pt modelId="{8B10021F-C710-45AF-BBBA-B07607EDDEBD}" type="pres">
      <dgm:prSet presAssocID="{92F62B9A-BF37-4222-A985-BEB39CEE367C}" presName="sibTrans" presStyleCnt="0"/>
      <dgm:spPr/>
    </dgm:pt>
    <dgm:pt modelId="{70CD4BBF-02D8-450F-9925-20D20A807F53}" type="pres">
      <dgm:prSet presAssocID="{39C160FD-FEA1-490F-925A-6C137612B5EE}" presName="node" presStyleLbl="node1" presStyleIdx="7" presStyleCnt="8" custScaleX="125808">
        <dgm:presLayoutVars>
          <dgm:bulletEnabled val="1"/>
        </dgm:presLayoutVars>
      </dgm:prSet>
      <dgm:spPr/>
    </dgm:pt>
  </dgm:ptLst>
  <dgm:cxnLst>
    <dgm:cxn modelId="{D908CE04-BD64-4EBF-9491-CB0283699F20}" type="presOf" srcId="{154AC1B4-ED90-415A-BADC-904CF227DA41}" destId="{401DAF0F-39A5-4122-AC19-5B1FB60F8BB6}" srcOrd="0" destOrd="0" presId="urn:microsoft.com/office/officeart/2005/8/layout/default"/>
    <dgm:cxn modelId="{2244A606-652B-424B-BEB3-65EDDF6090CE}" srcId="{914A4C95-50CB-42B5-BF00-B3E1A42238CC}" destId="{85E1CDC9-5237-40DA-BA66-C82B19F2E91A}" srcOrd="2" destOrd="0" parTransId="{8EAC681A-8817-443D-AFDE-7857EA3F5ECC}" sibTransId="{0A5C7D52-53DB-4737-A1AD-66DF6F065EA2}"/>
    <dgm:cxn modelId="{74C4030A-FDED-4099-B6E7-4D9F905BA249}" srcId="{914A4C95-50CB-42B5-BF00-B3E1A42238CC}" destId="{7EE62F34-9E55-4341-8648-7AA208F43CAD}" srcOrd="1" destOrd="0" parTransId="{1F7DF72E-C196-4A9A-8241-C65A4217181C}" sibTransId="{177F79E1-0587-45A7-BD88-247987D2DE9F}"/>
    <dgm:cxn modelId="{D7FA4010-03E3-4827-A772-B937D331E4C0}" type="presOf" srcId="{7EE62F34-9E55-4341-8648-7AA208F43CAD}" destId="{17FCA145-574D-468D-AE06-272DD152DFD8}" srcOrd="0" destOrd="0" presId="urn:microsoft.com/office/officeart/2005/8/layout/default"/>
    <dgm:cxn modelId="{A3AA3B1F-E550-476B-A3F3-93F34C06BBF3}" type="presOf" srcId="{85E1CDC9-5237-40DA-BA66-C82B19F2E91A}" destId="{47825DAC-304B-4F90-A803-80186999954E}" srcOrd="0" destOrd="0" presId="urn:microsoft.com/office/officeart/2005/8/layout/default"/>
    <dgm:cxn modelId="{2CFAE928-6EE8-43B3-9C68-350B2667996E}" type="presOf" srcId="{FC319AE3-4181-4E8D-B3E5-679A3F54A3E9}" destId="{D9CE2E79-6C8D-4BFF-B994-53DD7F25647B}" srcOrd="0" destOrd="0" presId="urn:microsoft.com/office/officeart/2005/8/layout/default"/>
    <dgm:cxn modelId="{07048335-641F-4BFF-8BB3-2EB734D1F61C}" srcId="{914A4C95-50CB-42B5-BF00-B3E1A42238CC}" destId="{FC319AE3-4181-4E8D-B3E5-679A3F54A3E9}" srcOrd="3" destOrd="0" parTransId="{8C505976-DE4C-4AEC-96E9-9BD348C218C6}" sibTransId="{30C95D92-9F6B-4B63-A753-A0F41121A305}"/>
    <dgm:cxn modelId="{C3AD2337-1134-4610-9B0D-D3161BE5937B}" type="presOf" srcId="{135EDA09-242A-44FF-B0B3-AD7A7DBF99BC}" destId="{3217B154-7028-4F49-8075-384DE954CCD8}" srcOrd="0" destOrd="0" presId="urn:microsoft.com/office/officeart/2005/8/layout/default"/>
    <dgm:cxn modelId="{DE56F83A-0D60-4044-8B41-8CA9ACEDACEC}" srcId="{914A4C95-50CB-42B5-BF00-B3E1A42238CC}" destId="{135EDA09-242A-44FF-B0B3-AD7A7DBF99BC}" srcOrd="4" destOrd="0" parTransId="{CE8F39F6-5144-4074-9B2D-E361A9346BB3}" sibTransId="{7A7C1514-FFD7-45A6-808A-D2CF36D7F876}"/>
    <dgm:cxn modelId="{10EBE858-4D97-4936-8866-C33CFD8937FC}" srcId="{914A4C95-50CB-42B5-BF00-B3E1A42238CC}" destId="{1CD81AD9-CF30-4729-8D57-07B2EA300012}" srcOrd="5" destOrd="0" parTransId="{FDC39124-C310-46CF-84F3-0B4E46013672}" sibTransId="{3398AC03-765A-4695-B976-43E57A884537}"/>
    <dgm:cxn modelId="{E4C2175A-DFEA-4D3D-923B-ADC15A9E6E63}" type="presOf" srcId="{1CD81AD9-CF30-4729-8D57-07B2EA300012}" destId="{39903F7C-3C27-4ECF-96D7-37C003836218}" srcOrd="0" destOrd="0" presId="urn:microsoft.com/office/officeart/2005/8/layout/default"/>
    <dgm:cxn modelId="{2689107D-1B9A-4425-8068-0E0BDE842FB8}" type="presOf" srcId="{9D103F11-7C12-4935-81D9-75752E55D9DB}" destId="{8595A08A-5320-49A9-9826-618E7B73F3AC}" srcOrd="0" destOrd="0" presId="urn:microsoft.com/office/officeart/2005/8/layout/default"/>
    <dgm:cxn modelId="{69FBDE7D-2989-45CC-AD67-D5BD202EBDC9}" type="presOf" srcId="{39C160FD-FEA1-490F-925A-6C137612B5EE}" destId="{70CD4BBF-02D8-450F-9925-20D20A807F53}" srcOrd="0" destOrd="0" presId="urn:microsoft.com/office/officeart/2005/8/layout/default"/>
    <dgm:cxn modelId="{E1A39588-988A-41C5-82B3-CCBCB19E017F}" srcId="{914A4C95-50CB-42B5-BF00-B3E1A42238CC}" destId="{39C160FD-FEA1-490F-925A-6C137612B5EE}" srcOrd="7" destOrd="0" parTransId="{D293F2CE-4FC6-4800-9769-DF5E1E9F7FAA}" sibTransId="{6F799E21-6B4A-4A69-860D-4393C706A69D}"/>
    <dgm:cxn modelId="{316BCBBC-FE8A-48DE-AFE9-2A6B7727CD5E}" type="presOf" srcId="{914A4C95-50CB-42B5-BF00-B3E1A42238CC}" destId="{FDE4C4FE-DF23-483A-B8B7-95FC2B397F8F}" srcOrd="0" destOrd="0" presId="urn:microsoft.com/office/officeart/2005/8/layout/default"/>
    <dgm:cxn modelId="{627295CC-F4D0-44F9-8487-9DC5B237E408}" srcId="{914A4C95-50CB-42B5-BF00-B3E1A42238CC}" destId="{9D103F11-7C12-4935-81D9-75752E55D9DB}" srcOrd="6" destOrd="0" parTransId="{7A683B6A-ED5A-46FC-A73E-00EC605BB4A4}" sibTransId="{92F62B9A-BF37-4222-A985-BEB39CEE367C}"/>
    <dgm:cxn modelId="{A8CD6DD3-67B0-4334-B6CA-73BC144FB31B}" srcId="{914A4C95-50CB-42B5-BF00-B3E1A42238CC}" destId="{154AC1B4-ED90-415A-BADC-904CF227DA41}" srcOrd="0" destOrd="0" parTransId="{41145E5A-2625-4D95-BAC3-8EF6B71587CC}" sibTransId="{F537215D-20BE-41DF-B087-78E5146ABDC9}"/>
    <dgm:cxn modelId="{85400A9D-2FD7-4502-86C3-887732A4DD75}" type="presParOf" srcId="{FDE4C4FE-DF23-483A-B8B7-95FC2B397F8F}" destId="{401DAF0F-39A5-4122-AC19-5B1FB60F8BB6}" srcOrd="0" destOrd="0" presId="urn:microsoft.com/office/officeart/2005/8/layout/default"/>
    <dgm:cxn modelId="{51A3FF47-1B7B-4AC3-B7AF-09ABE969C9C0}" type="presParOf" srcId="{FDE4C4FE-DF23-483A-B8B7-95FC2B397F8F}" destId="{0049E367-3041-44C5-9F15-D2AAC7F83980}" srcOrd="1" destOrd="0" presId="urn:microsoft.com/office/officeart/2005/8/layout/default"/>
    <dgm:cxn modelId="{CCA8E876-4B1B-48B8-9DC4-282DAEC6DD85}" type="presParOf" srcId="{FDE4C4FE-DF23-483A-B8B7-95FC2B397F8F}" destId="{17FCA145-574D-468D-AE06-272DD152DFD8}" srcOrd="2" destOrd="0" presId="urn:microsoft.com/office/officeart/2005/8/layout/default"/>
    <dgm:cxn modelId="{3FAADE5A-D52B-4F95-8AD9-5E7BA32261A6}" type="presParOf" srcId="{FDE4C4FE-DF23-483A-B8B7-95FC2B397F8F}" destId="{90413ADF-82A5-4CFF-80D0-A265C4BF21FC}" srcOrd="3" destOrd="0" presId="urn:microsoft.com/office/officeart/2005/8/layout/default"/>
    <dgm:cxn modelId="{187144F4-4403-47A0-8431-7AFB111847EB}" type="presParOf" srcId="{FDE4C4FE-DF23-483A-B8B7-95FC2B397F8F}" destId="{47825DAC-304B-4F90-A803-80186999954E}" srcOrd="4" destOrd="0" presId="urn:microsoft.com/office/officeart/2005/8/layout/default"/>
    <dgm:cxn modelId="{B9FEB86F-1D46-49CE-9334-7244E6A1F3B4}" type="presParOf" srcId="{FDE4C4FE-DF23-483A-B8B7-95FC2B397F8F}" destId="{80A68F5D-EA7E-47A4-8BCF-A11E777D5C7F}" srcOrd="5" destOrd="0" presId="urn:microsoft.com/office/officeart/2005/8/layout/default"/>
    <dgm:cxn modelId="{901B19A6-9028-4C36-8982-5A167946E1B3}" type="presParOf" srcId="{FDE4C4FE-DF23-483A-B8B7-95FC2B397F8F}" destId="{D9CE2E79-6C8D-4BFF-B994-53DD7F25647B}" srcOrd="6" destOrd="0" presId="urn:microsoft.com/office/officeart/2005/8/layout/default"/>
    <dgm:cxn modelId="{342DC624-49DF-4A96-A256-104C5CCDE013}" type="presParOf" srcId="{FDE4C4FE-DF23-483A-B8B7-95FC2B397F8F}" destId="{15DA6DAF-5040-4B08-A28A-9900C9821D8A}" srcOrd="7" destOrd="0" presId="urn:microsoft.com/office/officeart/2005/8/layout/default"/>
    <dgm:cxn modelId="{60A0C510-47A4-4515-B57B-5768DF2FDB17}" type="presParOf" srcId="{FDE4C4FE-DF23-483A-B8B7-95FC2B397F8F}" destId="{3217B154-7028-4F49-8075-384DE954CCD8}" srcOrd="8" destOrd="0" presId="urn:microsoft.com/office/officeart/2005/8/layout/default"/>
    <dgm:cxn modelId="{7E46B4A3-11CA-4AE7-86B6-2D56454D267C}" type="presParOf" srcId="{FDE4C4FE-DF23-483A-B8B7-95FC2B397F8F}" destId="{2D9A441D-8472-4ECC-9AD7-17B9EAC319A5}" srcOrd="9" destOrd="0" presId="urn:microsoft.com/office/officeart/2005/8/layout/default"/>
    <dgm:cxn modelId="{CE95430C-B293-41CB-BF49-61C2EE6A7966}" type="presParOf" srcId="{FDE4C4FE-DF23-483A-B8B7-95FC2B397F8F}" destId="{39903F7C-3C27-4ECF-96D7-37C003836218}" srcOrd="10" destOrd="0" presId="urn:microsoft.com/office/officeart/2005/8/layout/default"/>
    <dgm:cxn modelId="{74B10E80-EB20-4707-8F0D-0631CA36C7BF}" type="presParOf" srcId="{FDE4C4FE-DF23-483A-B8B7-95FC2B397F8F}" destId="{FA55D6F9-A783-46CA-BDCA-5534773F2221}" srcOrd="11" destOrd="0" presId="urn:microsoft.com/office/officeart/2005/8/layout/default"/>
    <dgm:cxn modelId="{8C9C0AE1-F1F7-44CF-BABF-5559F61DFF2F}" type="presParOf" srcId="{FDE4C4FE-DF23-483A-B8B7-95FC2B397F8F}" destId="{8595A08A-5320-49A9-9826-618E7B73F3AC}" srcOrd="12" destOrd="0" presId="urn:microsoft.com/office/officeart/2005/8/layout/default"/>
    <dgm:cxn modelId="{7D11115A-E9FE-421A-83C0-AC10C2195AF9}" type="presParOf" srcId="{FDE4C4FE-DF23-483A-B8B7-95FC2B397F8F}" destId="{8B10021F-C710-45AF-BBBA-B07607EDDEBD}" srcOrd="13" destOrd="0" presId="urn:microsoft.com/office/officeart/2005/8/layout/default"/>
    <dgm:cxn modelId="{07537546-3433-4C94-A87E-085026000F12}" type="presParOf" srcId="{FDE4C4FE-DF23-483A-B8B7-95FC2B397F8F}" destId="{70CD4BBF-02D8-450F-9925-20D20A807F5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7D563-A621-44AE-8242-760C658F6599}">
      <dsp:nvSpPr>
        <dsp:cNvPr id="0" name=""/>
        <dsp:cNvSpPr/>
      </dsp:nvSpPr>
      <dsp:spPr>
        <a:xfrm>
          <a:off x="0" y="762505"/>
          <a:ext cx="9514541" cy="128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38BE-9F4E-4E89-B36A-4D6FA311AACA}">
      <dsp:nvSpPr>
        <dsp:cNvPr id="0" name=""/>
        <dsp:cNvSpPr/>
      </dsp:nvSpPr>
      <dsp:spPr>
        <a:xfrm>
          <a:off x="452962" y="9745"/>
          <a:ext cx="9059246" cy="1505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39" tIns="0" rIns="251739" bIns="0" numCol="1" spcCol="1270" anchor="ctr" anchorCtr="0">
          <a:noAutofit/>
        </a:bodyPr>
        <a:lstStyle/>
        <a:p>
          <a:pPr marL="0" lvl="0" indent="0" algn="just" defTabSz="800100">
            <a:lnSpc>
              <a:spcPct val="100000"/>
            </a:lnSpc>
            <a:spcBef>
              <a:spcPct val="0"/>
            </a:spcBef>
            <a:spcAft>
              <a:spcPct val="35000"/>
            </a:spcAft>
            <a:buNone/>
          </a:pPr>
          <a:r>
            <a:rPr lang="es-PE" sz="1800" kern="1200" dirty="0">
              <a:solidFill>
                <a:schemeClr val="tx1"/>
              </a:solidFill>
            </a:rPr>
            <a:t>Durante las semanas de gestión y reuniones de trabajo colegiado, el equipo directivo en coordinación con el Comité de Gestión Pedagógica quienes deben diseñar e implementar estrategias, a partir de un diagnóstico, para la generación de acuerdos, la toma de decisiones y el manejo de discrepancias, así como para promover la reflexión crítica en el análisis de las prácticas pedagógicas.</a:t>
          </a:r>
        </a:p>
      </dsp:txBody>
      <dsp:txXfrm>
        <a:off x="526455" y="83238"/>
        <a:ext cx="8912260" cy="1358534"/>
      </dsp:txXfrm>
    </dsp:sp>
    <dsp:sp modelId="{658D01D3-15EE-469A-9117-80E7885DC018}">
      <dsp:nvSpPr>
        <dsp:cNvPr id="0" name=""/>
        <dsp:cNvSpPr/>
      </dsp:nvSpPr>
      <dsp:spPr>
        <a:xfrm>
          <a:off x="0" y="3365918"/>
          <a:ext cx="9514541" cy="12852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720496-82C0-4538-98B8-F6E6912C0E00}">
      <dsp:nvSpPr>
        <dsp:cNvPr id="0" name=""/>
        <dsp:cNvSpPr/>
      </dsp:nvSpPr>
      <dsp:spPr>
        <a:xfrm>
          <a:off x="452962" y="2323105"/>
          <a:ext cx="9059246" cy="180283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39" tIns="0" rIns="251739" bIns="0" numCol="1" spcCol="1270" anchor="ctr" anchorCtr="0">
          <a:noAutofit/>
        </a:bodyPr>
        <a:lstStyle/>
        <a:p>
          <a:pPr marL="0" lvl="0" indent="0" algn="just" defTabSz="800100">
            <a:lnSpc>
              <a:spcPct val="100000"/>
            </a:lnSpc>
            <a:spcBef>
              <a:spcPct val="0"/>
            </a:spcBef>
            <a:spcAft>
              <a:spcPct val="35000"/>
            </a:spcAft>
            <a:buNone/>
          </a:pPr>
          <a:r>
            <a:rPr lang="es-ES" sz="1800" kern="1200" dirty="0">
              <a:solidFill>
                <a:schemeClr val="tx1"/>
              </a:solidFill>
            </a:rPr>
            <a:t>La distribución de tiempo para los espacios de trabajo colegiado y su ubicación en la calendarización anual queda a criterio de cada directivo, quien a su vez debe acordar esta calendarización anual o del periodo promocional con toda su comunidad educativa. Es esencial que la calendarización sea el resultado de procesos democráticos de consulta y acuerdos comunitarios, así como resultado de atender los objetivos derivados del diagnóstico presente en el PEI.</a:t>
          </a:r>
          <a:endParaRPr lang="es-PE" sz="1800" kern="1200" dirty="0">
            <a:solidFill>
              <a:schemeClr val="tx1"/>
            </a:solidFill>
          </a:endParaRPr>
        </a:p>
      </dsp:txBody>
      <dsp:txXfrm>
        <a:off x="540969" y="2411112"/>
        <a:ext cx="8883232" cy="1626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FEF4E-37CB-4FB8-B928-D5791F6BE7A7}">
      <dsp:nvSpPr>
        <dsp:cNvPr id="0" name=""/>
        <dsp:cNvSpPr/>
      </dsp:nvSpPr>
      <dsp:spPr>
        <a:xfrm>
          <a:off x="1612" y="185764"/>
          <a:ext cx="9591999" cy="14722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ES" sz="2300" kern="1200" dirty="0">
              <a:solidFill>
                <a:schemeClr val="tx1"/>
              </a:solidFill>
            </a:rPr>
            <a:t>El acompañamiento puede incluir tiempos después del horario regular, si es necesario, posible y se cuenta con los recursos para estructurarlos sobre todo en el caso de las y los estudiantes que no hayan logrado los aprendizajes mínimos esperados.</a:t>
          </a:r>
          <a:endParaRPr lang="es-PE" sz="2300" kern="1200" dirty="0">
            <a:solidFill>
              <a:schemeClr val="tx1"/>
            </a:solidFill>
          </a:endParaRPr>
        </a:p>
      </dsp:txBody>
      <dsp:txXfrm>
        <a:off x="1612" y="185764"/>
        <a:ext cx="9591999" cy="1472271"/>
      </dsp:txXfrm>
    </dsp:sp>
    <dsp:sp modelId="{206ED849-0352-4807-A0A7-A884B0A09CD1}">
      <dsp:nvSpPr>
        <dsp:cNvPr id="0" name=""/>
        <dsp:cNvSpPr/>
      </dsp:nvSpPr>
      <dsp:spPr>
        <a:xfrm>
          <a:off x="3224" y="2091414"/>
          <a:ext cx="9591999" cy="31414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ES" sz="2300" kern="1200" dirty="0">
              <a:solidFill>
                <a:schemeClr val="tx1"/>
              </a:solidFill>
            </a:rPr>
            <a:t>Al finalizar cada grado, ameritan una especial atención a las y los estudiantes que, aun muestran un nivel “B” o “C” según sea grado intermedio o de final de ciclo. Cada IE debe determinar, de acuerdo con sus posibilidades y recursos, cómo establecer el acompañamiento o recuperación pedagógica al estudiante en el caso de los niveles de primaria y secundaria. Esta puede ser presencial o no presencial; en este último caso, puede ser a través de un portafolio o carpetas de trabajo físicas o digitales; o también mediante una evaluación de recuperación para la cual la IE brindará orientaciones sobre los aprendizajes que debe desarrollar el estudiante y en los cuales será evaluado.</a:t>
          </a:r>
          <a:endParaRPr lang="es-PE" sz="2300" kern="1200" dirty="0">
            <a:solidFill>
              <a:schemeClr val="tx1"/>
            </a:solidFill>
          </a:endParaRPr>
        </a:p>
      </dsp:txBody>
      <dsp:txXfrm>
        <a:off x="3224" y="2091414"/>
        <a:ext cx="9591999" cy="3141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7E7C2-82F8-422E-9C28-D01B8E36A2FC}">
      <dsp:nvSpPr>
        <dsp:cNvPr id="0" name=""/>
        <dsp:cNvSpPr/>
      </dsp:nvSpPr>
      <dsp:spPr>
        <a:xfrm>
          <a:off x="2014077" y="-99360"/>
          <a:ext cx="4099845" cy="4099845"/>
        </a:xfrm>
        <a:prstGeom prst="circularArrow">
          <a:avLst>
            <a:gd name="adj1" fmla="val 4668"/>
            <a:gd name="adj2" fmla="val 272909"/>
            <a:gd name="adj3" fmla="val 12887919"/>
            <a:gd name="adj4" fmla="val 17992408"/>
            <a:gd name="adj5" fmla="val 4847"/>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D31B25C-D1DB-44C3-8B4F-AB8EBF60254F}">
      <dsp:nvSpPr>
        <dsp:cNvPr id="0" name=""/>
        <dsp:cNvSpPr/>
      </dsp:nvSpPr>
      <dsp:spPr>
        <a:xfrm>
          <a:off x="2718593" y="982"/>
          <a:ext cx="2690812" cy="1345406"/>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tx1"/>
              </a:solidFill>
            </a:rPr>
            <a:t>1.-Diagnosticar las necesidades</a:t>
          </a:r>
          <a:endParaRPr lang="es-PE" sz="2900" kern="1200" dirty="0">
            <a:solidFill>
              <a:schemeClr val="tx1"/>
            </a:solidFill>
          </a:endParaRPr>
        </a:p>
      </dsp:txBody>
      <dsp:txXfrm>
        <a:off x="2784270" y="66659"/>
        <a:ext cx="2559458" cy="1214052"/>
      </dsp:txXfrm>
    </dsp:sp>
    <dsp:sp modelId="{83F615C9-C94C-4B4D-AC5B-AB944063A7BA}">
      <dsp:nvSpPr>
        <dsp:cNvPr id="0" name=""/>
        <dsp:cNvSpPr/>
      </dsp:nvSpPr>
      <dsp:spPr>
        <a:xfrm>
          <a:off x="4190710" y="1473099"/>
          <a:ext cx="2690812" cy="1345406"/>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tx1"/>
              </a:solidFill>
            </a:rPr>
            <a:t>2.-Organizar la atención</a:t>
          </a:r>
          <a:endParaRPr lang="es-PE" sz="2900" kern="1200" dirty="0">
            <a:solidFill>
              <a:schemeClr val="tx1"/>
            </a:solidFill>
          </a:endParaRPr>
        </a:p>
      </dsp:txBody>
      <dsp:txXfrm>
        <a:off x="4256387" y="1538776"/>
        <a:ext cx="2559458" cy="1214052"/>
      </dsp:txXfrm>
    </dsp:sp>
    <dsp:sp modelId="{24460F1F-FA30-457E-AD34-7471642534D3}">
      <dsp:nvSpPr>
        <dsp:cNvPr id="0" name=""/>
        <dsp:cNvSpPr/>
      </dsp:nvSpPr>
      <dsp:spPr>
        <a:xfrm>
          <a:off x="2718593" y="2945216"/>
          <a:ext cx="2690812" cy="1345406"/>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tx1"/>
              </a:solidFill>
            </a:rPr>
            <a:t>3.-Planificar las acciones</a:t>
          </a:r>
          <a:endParaRPr lang="es-PE" sz="2900" kern="1200" dirty="0">
            <a:solidFill>
              <a:schemeClr val="tx1"/>
            </a:solidFill>
          </a:endParaRPr>
        </a:p>
      </dsp:txBody>
      <dsp:txXfrm>
        <a:off x="2784270" y="3010893"/>
        <a:ext cx="2559458" cy="1214052"/>
      </dsp:txXfrm>
    </dsp:sp>
    <dsp:sp modelId="{19963C1F-2C89-4AC5-A9CC-48DB707DE98E}">
      <dsp:nvSpPr>
        <dsp:cNvPr id="0" name=""/>
        <dsp:cNvSpPr/>
      </dsp:nvSpPr>
      <dsp:spPr>
        <a:xfrm>
          <a:off x="1246476" y="1473099"/>
          <a:ext cx="2690812" cy="134540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tx1"/>
              </a:solidFill>
            </a:rPr>
            <a:t>4.-Implementar las acciones</a:t>
          </a:r>
          <a:endParaRPr lang="es-PE" sz="2900" kern="1200" dirty="0">
            <a:solidFill>
              <a:schemeClr val="tx1"/>
            </a:solidFill>
          </a:endParaRPr>
        </a:p>
      </dsp:txBody>
      <dsp:txXfrm>
        <a:off x="1312153" y="1538776"/>
        <a:ext cx="2559458" cy="12140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02372-8744-41C8-8F32-57C7F3521902}">
      <dsp:nvSpPr>
        <dsp:cNvPr id="0" name=""/>
        <dsp:cNvSpPr/>
      </dsp:nvSpPr>
      <dsp:spPr>
        <a:xfrm>
          <a:off x="0" y="362478"/>
          <a:ext cx="10061388"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BC86D-A3E3-4F18-9D4E-D1A581CFDD84}">
      <dsp:nvSpPr>
        <dsp:cNvPr id="0" name=""/>
        <dsp:cNvSpPr/>
      </dsp:nvSpPr>
      <dsp:spPr>
        <a:xfrm>
          <a:off x="490787" y="141078"/>
          <a:ext cx="9564121"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 Precaria situación económica de las familias</a:t>
          </a:r>
          <a:endParaRPr lang="es-PE" sz="1800" kern="1200" dirty="0">
            <a:solidFill>
              <a:schemeClr val="tx1"/>
            </a:solidFill>
          </a:endParaRPr>
        </a:p>
      </dsp:txBody>
      <dsp:txXfrm>
        <a:off x="512403" y="162694"/>
        <a:ext cx="9520889" cy="399568"/>
      </dsp:txXfrm>
    </dsp:sp>
    <dsp:sp modelId="{E197868E-DDAD-45F2-AE37-6DA99033AC93}">
      <dsp:nvSpPr>
        <dsp:cNvPr id="0" name=""/>
        <dsp:cNvSpPr/>
      </dsp:nvSpPr>
      <dsp:spPr>
        <a:xfrm>
          <a:off x="0" y="1042878"/>
          <a:ext cx="10061388"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576683-DED2-41D1-BAC6-6A2C04ABBAE1}">
      <dsp:nvSpPr>
        <dsp:cNvPr id="0" name=""/>
        <dsp:cNvSpPr/>
      </dsp:nvSpPr>
      <dsp:spPr>
        <a:xfrm>
          <a:off x="490787" y="821478"/>
          <a:ext cx="9564121"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 Limitadas expectativas sobre la educación</a:t>
          </a:r>
          <a:endParaRPr lang="es-PE" sz="1800" kern="1200" dirty="0">
            <a:solidFill>
              <a:schemeClr val="tx1"/>
            </a:solidFill>
          </a:endParaRPr>
        </a:p>
      </dsp:txBody>
      <dsp:txXfrm>
        <a:off x="512403" y="843094"/>
        <a:ext cx="9520889" cy="399568"/>
      </dsp:txXfrm>
    </dsp:sp>
    <dsp:sp modelId="{83B5818A-9188-4CE6-B726-6DB77A76DF22}">
      <dsp:nvSpPr>
        <dsp:cNvPr id="0" name=""/>
        <dsp:cNvSpPr/>
      </dsp:nvSpPr>
      <dsp:spPr>
        <a:xfrm>
          <a:off x="0" y="1723278"/>
          <a:ext cx="10061388"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24878-C6F0-4A0C-96F4-589B7EE3F82A}">
      <dsp:nvSpPr>
        <dsp:cNvPr id="0" name=""/>
        <dsp:cNvSpPr/>
      </dsp:nvSpPr>
      <dsp:spPr>
        <a:xfrm>
          <a:off x="490787" y="1501878"/>
          <a:ext cx="9564121"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 Escaso apoyo familiar al proceso educativo</a:t>
          </a:r>
          <a:endParaRPr lang="es-PE" sz="1800" kern="1200" dirty="0">
            <a:solidFill>
              <a:schemeClr val="tx1"/>
            </a:solidFill>
          </a:endParaRPr>
        </a:p>
      </dsp:txBody>
      <dsp:txXfrm>
        <a:off x="512403" y="1523494"/>
        <a:ext cx="9520889" cy="399568"/>
      </dsp:txXfrm>
    </dsp:sp>
    <dsp:sp modelId="{46F37257-9158-4365-9C9D-4B9284D872AA}">
      <dsp:nvSpPr>
        <dsp:cNvPr id="0" name=""/>
        <dsp:cNvSpPr/>
      </dsp:nvSpPr>
      <dsp:spPr>
        <a:xfrm>
          <a:off x="0" y="2403678"/>
          <a:ext cx="10061388"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DAFB5F-4EEC-46D4-A10C-84E88BE85124}">
      <dsp:nvSpPr>
        <dsp:cNvPr id="0" name=""/>
        <dsp:cNvSpPr/>
      </dsp:nvSpPr>
      <dsp:spPr>
        <a:xfrm>
          <a:off x="490787" y="2182278"/>
          <a:ext cx="9564121"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 Violencia escolar e intrafamiliar</a:t>
          </a:r>
          <a:endParaRPr lang="es-PE" sz="1800" kern="1200" dirty="0">
            <a:solidFill>
              <a:schemeClr val="tx1"/>
            </a:solidFill>
          </a:endParaRPr>
        </a:p>
      </dsp:txBody>
      <dsp:txXfrm>
        <a:off x="512403" y="2203894"/>
        <a:ext cx="9520889" cy="399568"/>
      </dsp:txXfrm>
    </dsp:sp>
    <dsp:sp modelId="{CC15991B-BE66-4494-AD6D-5F899A7989C9}">
      <dsp:nvSpPr>
        <dsp:cNvPr id="0" name=""/>
        <dsp:cNvSpPr/>
      </dsp:nvSpPr>
      <dsp:spPr>
        <a:xfrm>
          <a:off x="0" y="3084078"/>
          <a:ext cx="10061388" cy="378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3F68E5-E65D-43BF-BAE6-FE62EA23A973}">
      <dsp:nvSpPr>
        <dsp:cNvPr id="0" name=""/>
        <dsp:cNvSpPr/>
      </dsp:nvSpPr>
      <dsp:spPr>
        <a:xfrm>
          <a:off x="490787" y="2862678"/>
          <a:ext cx="9564121" cy="442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a:solidFill>
                <a:schemeClr val="tx1"/>
              </a:solidFill>
            </a:rPr>
            <a:t>- Dificultades para mantener la comunicación con la o el estudiante y su familia</a:t>
          </a:r>
          <a:endParaRPr lang="es-PE" sz="1800" kern="1200" dirty="0">
            <a:solidFill>
              <a:schemeClr val="tx1"/>
            </a:solidFill>
          </a:endParaRPr>
        </a:p>
      </dsp:txBody>
      <dsp:txXfrm>
        <a:off x="512403" y="2884294"/>
        <a:ext cx="9520889" cy="399568"/>
      </dsp:txXfrm>
    </dsp:sp>
    <dsp:sp modelId="{05E7CD3F-84A6-423A-B871-7FD68D5B3FFB}">
      <dsp:nvSpPr>
        <dsp:cNvPr id="0" name=""/>
        <dsp:cNvSpPr/>
      </dsp:nvSpPr>
      <dsp:spPr>
        <a:xfrm>
          <a:off x="0" y="3764478"/>
          <a:ext cx="10061388"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801C2-063A-457E-A137-32A2EAB3D41F}">
      <dsp:nvSpPr>
        <dsp:cNvPr id="0" name=""/>
        <dsp:cNvSpPr/>
      </dsp:nvSpPr>
      <dsp:spPr>
        <a:xfrm>
          <a:off x="490787" y="3543078"/>
          <a:ext cx="9564121"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a:solidFill>
                <a:schemeClr val="tx1"/>
              </a:solidFill>
            </a:rPr>
            <a:t>- Condiciones de mayor vulnerabilidad: necesidades educativas especiales asociadas a discapacidad o brecha de género.</a:t>
          </a:r>
          <a:endParaRPr lang="es-ES" sz="1800" kern="1200" dirty="0">
            <a:solidFill>
              <a:schemeClr val="tx1"/>
            </a:solidFill>
          </a:endParaRPr>
        </a:p>
      </dsp:txBody>
      <dsp:txXfrm>
        <a:off x="512403" y="3564694"/>
        <a:ext cx="9520889" cy="399568"/>
      </dsp:txXfrm>
    </dsp:sp>
    <dsp:sp modelId="{BD2DA6B4-EAC4-4677-A19C-177E8DFE027A}">
      <dsp:nvSpPr>
        <dsp:cNvPr id="0" name=""/>
        <dsp:cNvSpPr/>
      </dsp:nvSpPr>
      <dsp:spPr>
        <a:xfrm>
          <a:off x="0" y="4444878"/>
          <a:ext cx="10061388"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5B0944-96A6-4E4A-9DEA-231BAE689E75}">
      <dsp:nvSpPr>
        <dsp:cNvPr id="0" name=""/>
        <dsp:cNvSpPr/>
      </dsp:nvSpPr>
      <dsp:spPr>
        <a:xfrm>
          <a:off x="490787" y="4223478"/>
          <a:ext cx="9564121"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208" tIns="0" rIns="266208" bIns="0" numCol="1" spcCol="1270" anchor="ctr" anchorCtr="0">
          <a:noAutofit/>
        </a:bodyPr>
        <a:lstStyle/>
        <a:p>
          <a:pPr marL="0" lvl="0" indent="0" algn="l" defTabSz="800100">
            <a:lnSpc>
              <a:spcPct val="90000"/>
            </a:lnSpc>
            <a:spcBef>
              <a:spcPct val="0"/>
            </a:spcBef>
            <a:spcAft>
              <a:spcPct val="35000"/>
            </a:spcAft>
            <a:buNone/>
          </a:pPr>
          <a:r>
            <a:rPr lang="es-ES" sz="1800" kern="1200">
              <a:solidFill>
                <a:schemeClr val="tx1"/>
              </a:solidFill>
            </a:rPr>
            <a:t>- Estado emocional vulnerable, por causas externas reales o internas de carácter psicológico.</a:t>
          </a:r>
          <a:endParaRPr lang="es-PE" sz="1800" kern="1200" dirty="0">
            <a:solidFill>
              <a:schemeClr val="tx1"/>
            </a:solidFill>
          </a:endParaRPr>
        </a:p>
      </dsp:txBody>
      <dsp:txXfrm>
        <a:off x="512403" y="4245094"/>
        <a:ext cx="9520889" cy="399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209C1-A848-4287-942F-77F99000372B}">
      <dsp:nvSpPr>
        <dsp:cNvPr id="0" name=""/>
        <dsp:cNvSpPr/>
      </dsp:nvSpPr>
      <dsp:spPr>
        <a:xfrm>
          <a:off x="-455076" y="106"/>
          <a:ext cx="5819477" cy="52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endParaRPr lang="es-PE" sz="2400" kern="1200" dirty="0"/>
        </a:p>
      </dsp:txBody>
      <dsp:txXfrm>
        <a:off x="-455076" y="106"/>
        <a:ext cx="5819477" cy="529043"/>
      </dsp:txXfrm>
    </dsp:sp>
    <dsp:sp modelId="{BF9FF99D-E7AF-496B-A8B1-E3A44A2B55DA}">
      <dsp:nvSpPr>
        <dsp:cNvPr id="0" name=""/>
        <dsp:cNvSpPr/>
      </dsp:nvSpPr>
      <dsp:spPr>
        <a:xfrm>
          <a:off x="608434" y="529149"/>
          <a:ext cx="1361757" cy="1077680"/>
        </a:xfrm>
        <a:prstGeom prst="chevron">
          <a:avLst>
            <a:gd name="adj" fmla="val 7061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0E570B2-BCCB-4248-BFE6-C34CD6516376}">
      <dsp:nvSpPr>
        <dsp:cNvPr id="0" name=""/>
        <dsp:cNvSpPr/>
      </dsp:nvSpPr>
      <dsp:spPr>
        <a:xfrm>
          <a:off x="1426394" y="529149"/>
          <a:ext cx="1361757" cy="1077680"/>
        </a:xfrm>
        <a:prstGeom prst="chevron">
          <a:avLst>
            <a:gd name="adj" fmla="val 7061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88DAE6E-907B-44FD-B712-95531E06D42F}">
      <dsp:nvSpPr>
        <dsp:cNvPr id="0" name=""/>
        <dsp:cNvSpPr/>
      </dsp:nvSpPr>
      <dsp:spPr>
        <a:xfrm>
          <a:off x="2245001" y="529149"/>
          <a:ext cx="1361757" cy="1077680"/>
        </a:xfrm>
        <a:prstGeom prst="chevron">
          <a:avLst>
            <a:gd name="adj" fmla="val 70610"/>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F6D4D02-7BBB-4E17-96D2-7EF141E15D0E}">
      <dsp:nvSpPr>
        <dsp:cNvPr id="0" name=""/>
        <dsp:cNvSpPr/>
      </dsp:nvSpPr>
      <dsp:spPr>
        <a:xfrm>
          <a:off x="3062960" y="529149"/>
          <a:ext cx="1361757" cy="1077680"/>
        </a:xfrm>
        <a:prstGeom prst="chevron">
          <a:avLst>
            <a:gd name="adj" fmla="val 7061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107F3D4-6BEB-4371-9C87-0F9CA751204B}">
      <dsp:nvSpPr>
        <dsp:cNvPr id="0" name=""/>
        <dsp:cNvSpPr/>
      </dsp:nvSpPr>
      <dsp:spPr>
        <a:xfrm>
          <a:off x="3881567" y="529149"/>
          <a:ext cx="1361757" cy="1077680"/>
        </a:xfrm>
        <a:prstGeom prst="chevron">
          <a:avLst>
            <a:gd name="adj" fmla="val 70610"/>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6784ACD-5D66-4D9D-B35D-39D2292D82B3}">
      <dsp:nvSpPr>
        <dsp:cNvPr id="0" name=""/>
        <dsp:cNvSpPr/>
      </dsp:nvSpPr>
      <dsp:spPr>
        <a:xfrm>
          <a:off x="4699527" y="529149"/>
          <a:ext cx="1361757" cy="1077680"/>
        </a:xfrm>
        <a:prstGeom prst="chevron">
          <a:avLst>
            <a:gd name="adj" fmla="val 7061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A81FA5C-B463-4F16-8272-2EF235B40063}">
      <dsp:nvSpPr>
        <dsp:cNvPr id="0" name=""/>
        <dsp:cNvSpPr/>
      </dsp:nvSpPr>
      <dsp:spPr>
        <a:xfrm>
          <a:off x="5518133" y="529149"/>
          <a:ext cx="1361757" cy="1077680"/>
        </a:xfrm>
        <a:prstGeom prst="chevron">
          <a:avLst>
            <a:gd name="adj" fmla="val 7061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C79D222-2B7E-48E8-933F-F4B45088BA5E}">
      <dsp:nvSpPr>
        <dsp:cNvPr id="0" name=""/>
        <dsp:cNvSpPr/>
      </dsp:nvSpPr>
      <dsp:spPr>
        <a:xfrm>
          <a:off x="-455076" y="636918"/>
          <a:ext cx="8022152" cy="862144"/>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t>La situación de embarazo adolescente y migración por trabajo</a:t>
          </a:r>
          <a:endParaRPr lang="es-PE" sz="2600" kern="1200" dirty="0"/>
        </a:p>
      </dsp:txBody>
      <dsp:txXfrm>
        <a:off x="-455076" y="636918"/>
        <a:ext cx="8022152" cy="862144"/>
      </dsp:txXfrm>
    </dsp:sp>
    <dsp:sp modelId="{2BD651DF-AEFD-4D5A-966E-966B23F69D13}">
      <dsp:nvSpPr>
        <dsp:cNvPr id="0" name=""/>
        <dsp:cNvSpPr/>
      </dsp:nvSpPr>
      <dsp:spPr>
        <a:xfrm>
          <a:off x="-455076" y="1697790"/>
          <a:ext cx="5819477" cy="52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endParaRPr lang="es-PE" sz="2400" kern="1200"/>
        </a:p>
      </dsp:txBody>
      <dsp:txXfrm>
        <a:off x="-455076" y="1697790"/>
        <a:ext cx="5819477" cy="529043"/>
      </dsp:txXfrm>
    </dsp:sp>
    <dsp:sp modelId="{58E0D0E3-E18A-49E3-9C9E-F75B26EF5F1F}">
      <dsp:nvSpPr>
        <dsp:cNvPr id="0" name=""/>
        <dsp:cNvSpPr/>
      </dsp:nvSpPr>
      <dsp:spPr>
        <a:xfrm>
          <a:off x="608434" y="2226834"/>
          <a:ext cx="1361757" cy="1077680"/>
        </a:xfrm>
        <a:prstGeom prst="chevron">
          <a:avLst>
            <a:gd name="adj" fmla="val 70610"/>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6647525-4A1F-4237-B71E-53516359075A}">
      <dsp:nvSpPr>
        <dsp:cNvPr id="0" name=""/>
        <dsp:cNvSpPr/>
      </dsp:nvSpPr>
      <dsp:spPr>
        <a:xfrm>
          <a:off x="1426394" y="2226834"/>
          <a:ext cx="1361757" cy="1077680"/>
        </a:xfrm>
        <a:prstGeom prst="chevron">
          <a:avLst>
            <a:gd name="adj" fmla="val 7061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0024721-7B72-43E4-841F-7743286BE4C3}">
      <dsp:nvSpPr>
        <dsp:cNvPr id="0" name=""/>
        <dsp:cNvSpPr/>
      </dsp:nvSpPr>
      <dsp:spPr>
        <a:xfrm>
          <a:off x="2245001" y="2226834"/>
          <a:ext cx="1361757" cy="1077680"/>
        </a:xfrm>
        <a:prstGeom prst="chevron">
          <a:avLst>
            <a:gd name="adj" fmla="val 70610"/>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AC06392-90D9-4457-8125-A9703D0C64F5}">
      <dsp:nvSpPr>
        <dsp:cNvPr id="0" name=""/>
        <dsp:cNvSpPr/>
      </dsp:nvSpPr>
      <dsp:spPr>
        <a:xfrm>
          <a:off x="3062960" y="2226834"/>
          <a:ext cx="1361757" cy="1077680"/>
        </a:xfrm>
        <a:prstGeom prst="chevron">
          <a:avLst>
            <a:gd name="adj" fmla="val 7061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1A7AD61-3B1D-46D1-BBD6-CE733133A0F8}">
      <dsp:nvSpPr>
        <dsp:cNvPr id="0" name=""/>
        <dsp:cNvSpPr/>
      </dsp:nvSpPr>
      <dsp:spPr>
        <a:xfrm>
          <a:off x="3881567" y="2226834"/>
          <a:ext cx="1361757" cy="1077680"/>
        </a:xfrm>
        <a:prstGeom prst="chevron">
          <a:avLst>
            <a:gd name="adj" fmla="val 7061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3381F5F-FEA9-46A1-853B-B68A5ABD2E13}">
      <dsp:nvSpPr>
        <dsp:cNvPr id="0" name=""/>
        <dsp:cNvSpPr/>
      </dsp:nvSpPr>
      <dsp:spPr>
        <a:xfrm>
          <a:off x="4699527" y="2226834"/>
          <a:ext cx="1361757" cy="1077680"/>
        </a:xfrm>
        <a:prstGeom prst="chevron">
          <a:avLst>
            <a:gd name="adj" fmla="val 70610"/>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9CFAA6F-7CD8-4DD5-A7D6-4673BBF524DE}">
      <dsp:nvSpPr>
        <dsp:cNvPr id="0" name=""/>
        <dsp:cNvSpPr/>
      </dsp:nvSpPr>
      <dsp:spPr>
        <a:xfrm>
          <a:off x="5518133" y="2226834"/>
          <a:ext cx="1361757" cy="1077680"/>
        </a:xfrm>
        <a:prstGeom prst="chevron">
          <a:avLst>
            <a:gd name="adj" fmla="val 7061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F41B189-3407-41FE-9860-6EF72DD8EA88}">
      <dsp:nvSpPr>
        <dsp:cNvPr id="0" name=""/>
        <dsp:cNvSpPr/>
      </dsp:nvSpPr>
      <dsp:spPr>
        <a:xfrm>
          <a:off x="-455076" y="2334602"/>
          <a:ext cx="8022152" cy="862144"/>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t>Las brechas con la tecnología</a:t>
          </a:r>
          <a:endParaRPr lang="es-PE" sz="2600" kern="1200" dirty="0"/>
        </a:p>
      </dsp:txBody>
      <dsp:txXfrm>
        <a:off x="-455076" y="2334602"/>
        <a:ext cx="8022152" cy="862144"/>
      </dsp:txXfrm>
    </dsp:sp>
    <dsp:sp modelId="{6CA2A482-CFF6-46B1-9B9A-3587D9111423}">
      <dsp:nvSpPr>
        <dsp:cNvPr id="0" name=""/>
        <dsp:cNvSpPr/>
      </dsp:nvSpPr>
      <dsp:spPr>
        <a:xfrm>
          <a:off x="-455076" y="3395475"/>
          <a:ext cx="5819477" cy="52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endParaRPr lang="es-PE" sz="2400" kern="1200"/>
        </a:p>
      </dsp:txBody>
      <dsp:txXfrm>
        <a:off x="-455076" y="3395475"/>
        <a:ext cx="5819477" cy="529043"/>
      </dsp:txXfrm>
    </dsp:sp>
    <dsp:sp modelId="{B96897A1-3017-4408-8B2A-92273EC3E68A}">
      <dsp:nvSpPr>
        <dsp:cNvPr id="0" name=""/>
        <dsp:cNvSpPr/>
      </dsp:nvSpPr>
      <dsp:spPr>
        <a:xfrm>
          <a:off x="608434" y="3924518"/>
          <a:ext cx="1361757" cy="1077680"/>
        </a:xfrm>
        <a:prstGeom prst="chevron">
          <a:avLst>
            <a:gd name="adj" fmla="val 70610"/>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04246FF-B04A-4D4A-B03B-801F57934BF7}">
      <dsp:nvSpPr>
        <dsp:cNvPr id="0" name=""/>
        <dsp:cNvSpPr/>
      </dsp:nvSpPr>
      <dsp:spPr>
        <a:xfrm>
          <a:off x="1426394" y="3924518"/>
          <a:ext cx="1361757" cy="1077680"/>
        </a:xfrm>
        <a:prstGeom prst="chevron">
          <a:avLst>
            <a:gd name="adj" fmla="val 7061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9E19073-F7B6-4A0D-8C53-E46B66D68C94}">
      <dsp:nvSpPr>
        <dsp:cNvPr id="0" name=""/>
        <dsp:cNvSpPr/>
      </dsp:nvSpPr>
      <dsp:spPr>
        <a:xfrm>
          <a:off x="2245001" y="3924518"/>
          <a:ext cx="1361757" cy="1077680"/>
        </a:xfrm>
        <a:prstGeom prst="chevron">
          <a:avLst>
            <a:gd name="adj" fmla="val 7061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D209699-9BD1-4F77-925A-7EC09E7B6F74}">
      <dsp:nvSpPr>
        <dsp:cNvPr id="0" name=""/>
        <dsp:cNvSpPr/>
      </dsp:nvSpPr>
      <dsp:spPr>
        <a:xfrm>
          <a:off x="3062960" y="3924518"/>
          <a:ext cx="1361757" cy="1077680"/>
        </a:xfrm>
        <a:prstGeom prst="chevron">
          <a:avLst>
            <a:gd name="adj" fmla="val 70610"/>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FE651A0-48D2-488C-A99F-1201508844BB}">
      <dsp:nvSpPr>
        <dsp:cNvPr id="0" name=""/>
        <dsp:cNvSpPr/>
      </dsp:nvSpPr>
      <dsp:spPr>
        <a:xfrm>
          <a:off x="3881567" y="3924518"/>
          <a:ext cx="1361757" cy="1077680"/>
        </a:xfrm>
        <a:prstGeom prst="chevron">
          <a:avLst>
            <a:gd name="adj" fmla="val 70610"/>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0DD397E-9C83-48B4-819D-448367FE282A}">
      <dsp:nvSpPr>
        <dsp:cNvPr id="0" name=""/>
        <dsp:cNvSpPr/>
      </dsp:nvSpPr>
      <dsp:spPr>
        <a:xfrm>
          <a:off x="4699527" y="3924518"/>
          <a:ext cx="1361757" cy="1077680"/>
        </a:xfrm>
        <a:prstGeom prst="chevron">
          <a:avLst>
            <a:gd name="adj" fmla="val 70610"/>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285F0E1-D270-4043-8C2E-B7626A73F10E}">
      <dsp:nvSpPr>
        <dsp:cNvPr id="0" name=""/>
        <dsp:cNvSpPr/>
      </dsp:nvSpPr>
      <dsp:spPr>
        <a:xfrm>
          <a:off x="5518133" y="3924518"/>
          <a:ext cx="1361757" cy="1077680"/>
        </a:xfrm>
        <a:prstGeom prst="chevron">
          <a:avLst>
            <a:gd name="adj" fmla="val 70610"/>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7606D25-B8E1-476B-9025-3123850EA013}">
      <dsp:nvSpPr>
        <dsp:cNvPr id="0" name=""/>
        <dsp:cNvSpPr/>
      </dsp:nvSpPr>
      <dsp:spPr>
        <a:xfrm>
          <a:off x="-455076" y="4032286"/>
          <a:ext cx="8022152" cy="862144"/>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t>La distribución de tareas en el hogar</a:t>
          </a:r>
          <a:endParaRPr lang="es-PE" sz="2600" kern="1200" dirty="0"/>
        </a:p>
      </dsp:txBody>
      <dsp:txXfrm>
        <a:off x="-455076" y="4032286"/>
        <a:ext cx="8022152" cy="8621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9B6B1-BE1E-4FE2-9992-7E54EC242787}">
      <dsp:nvSpPr>
        <dsp:cNvPr id="0" name=""/>
        <dsp:cNvSpPr/>
      </dsp:nvSpPr>
      <dsp:spPr>
        <a:xfrm rot="16200000">
          <a:off x="-1282185" y="2255147"/>
          <a:ext cx="3443473" cy="29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3438" bIns="0" numCol="1" spcCol="1270" anchor="t" anchorCtr="0">
          <a:noAutofit/>
        </a:bodyPr>
        <a:lstStyle/>
        <a:p>
          <a:pPr marL="0" lvl="0" indent="0" algn="just" defTabSz="800100">
            <a:lnSpc>
              <a:spcPct val="90000"/>
            </a:lnSpc>
            <a:spcBef>
              <a:spcPct val="0"/>
            </a:spcBef>
            <a:spcAft>
              <a:spcPct val="35000"/>
            </a:spcAft>
            <a:buNone/>
          </a:pPr>
          <a:endParaRPr lang="es-PE" sz="1800" kern="1200">
            <a:solidFill>
              <a:schemeClr val="tx1"/>
            </a:solidFill>
          </a:endParaRPr>
        </a:p>
      </dsp:txBody>
      <dsp:txXfrm>
        <a:off x="-1282185" y="2255147"/>
        <a:ext cx="3443473" cy="298701"/>
      </dsp:txXfrm>
    </dsp:sp>
    <dsp:sp modelId="{DAB705C3-3A32-4191-AC1C-8A4617142164}">
      <dsp:nvSpPr>
        <dsp:cNvPr id="0" name=""/>
        <dsp:cNvSpPr/>
      </dsp:nvSpPr>
      <dsp:spPr>
        <a:xfrm>
          <a:off x="292068" y="682760"/>
          <a:ext cx="2081515" cy="34434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3438" rIns="128016" bIns="128016"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solidFill>
                <a:schemeClr val="tx1"/>
              </a:solidFill>
            </a:rPr>
            <a:t>(i) identificar a las y los estudiantes sobre el nivel de riesgo de cada estudiante (alto, medio, bajo) para brindar acompañamiento y evitar que interrumpan sus estudios.</a:t>
          </a:r>
          <a:endParaRPr lang="es-PE" sz="1800" kern="1200" dirty="0">
            <a:solidFill>
              <a:schemeClr val="tx1"/>
            </a:solidFill>
          </a:endParaRPr>
        </a:p>
      </dsp:txBody>
      <dsp:txXfrm>
        <a:off x="292068" y="682760"/>
        <a:ext cx="2081515" cy="3443473"/>
      </dsp:txXfrm>
    </dsp:sp>
    <dsp:sp modelId="{E8A9D9BB-3CFB-45FB-AB5A-91BC0DBA9CD0}">
      <dsp:nvSpPr>
        <dsp:cNvPr id="0" name=""/>
        <dsp:cNvSpPr/>
      </dsp:nvSpPr>
      <dsp:spPr>
        <a:xfrm>
          <a:off x="290200" y="288475"/>
          <a:ext cx="597402" cy="5974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3000" r="-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47B43-03E1-483D-821B-6C8AF778DDCD}">
      <dsp:nvSpPr>
        <dsp:cNvPr id="0" name=""/>
        <dsp:cNvSpPr/>
      </dsp:nvSpPr>
      <dsp:spPr>
        <a:xfrm rot="16200000">
          <a:off x="1183969" y="2255147"/>
          <a:ext cx="3443473" cy="29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3438" bIns="0" numCol="1" spcCol="1270" anchor="t" anchorCtr="0">
          <a:noAutofit/>
        </a:bodyPr>
        <a:lstStyle/>
        <a:p>
          <a:pPr marL="0" lvl="0" indent="0" algn="just" defTabSz="800100">
            <a:lnSpc>
              <a:spcPct val="90000"/>
            </a:lnSpc>
            <a:spcBef>
              <a:spcPct val="0"/>
            </a:spcBef>
            <a:spcAft>
              <a:spcPct val="35000"/>
            </a:spcAft>
            <a:buNone/>
          </a:pPr>
          <a:endParaRPr lang="es-PE" sz="1800" kern="1200">
            <a:solidFill>
              <a:schemeClr val="tx1"/>
            </a:solidFill>
          </a:endParaRPr>
        </a:p>
      </dsp:txBody>
      <dsp:txXfrm>
        <a:off x="1183969" y="2255147"/>
        <a:ext cx="3443473" cy="298701"/>
      </dsp:txXfrm>
    </dsp:sp>
    <dsp:sp modelId="{749CDE02-9D81-4207-AACB-02DBF1FB7442}">
      <dsp:nvSpPr>
        <dsp:cNvPr id="0" name=""/>
        <dsp:cNvSpPr/>
      </dsp:nvSpPr>
      <dsp:spPr>
        <a:xfrm>
          <a:off x="2758224" y="682760"/>
          <a:ext cx="2081515" cy="34434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3438" rIns="128016" bIns="128016"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solidFill>
                <a:schemeClr val="tx1"/>
              </a:solidFill>
            </a:rPr>
            <a:t>(</a:t>
          </a:r>
          <a:r>
            <a:rPr lang="es-ES" sz="1800" kern="1200" dirty="0" err="1">
              <a:solidFill>
                <a:schemeClr val="tx1"/>
              </a:solidFill>
            </a:rPr>
            <a:t>ii</a:t>
          </a:r>
          <a:r>
            <a:rPr lang="es-ES" sz="1800" kern="1200" dirty="0">
              <a:solidFill>
                <a:schemeClr val="tx1"/>
              </a:solidFill>
            </a:rPr>
            <a:t>) orientar con estrategias pedagógicas y de gestión concretas que pueden adaptar y contextualizar</a:t>
          </a:r>
          <a:endParaRPr lang="es-PE" sz="1800" kern="1200" dirty="0">
            <a:solidFill>
              <a:schemeClr val="tx1"/>
            </a:solidFill>
          </a:endParaRPr>
        </a:p>
      </dsp:txBody>
      <dsp:txXfrm>
        <a:off x="2758224" y="682760"/>
        <a:ext cx="2081515" cy="3443473"/>
      </dsp:txXfrm>
    </dsp:sp>
    <dsp:sp modelId="{82E71C94-32A5-43E1-9BDB-2CD069A09888}">
      <dsp:nvSpPr>
        <dsp:cNvPr id="0" name=""/>
        <dsp:cNvSpPr/>
      </dsp:nvSpPr>
      <dsp:spPr>
        <a:xfrm>
          <a:off x="2756356" y="288475"/>
          <a:ext cx="597402" cy="59740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568328-FE51-4368-9FF5-A97F8CA64A4A}">
      <dsp:nvSpPr>
        <dsp:cNvPr id="0" name=""/>
        <dsp:cNvSpPr/>
      </dsp:nvSpPr>
      <dsp:spPr>
        <a:xfrm rot="16200000">
          <a:off x="3650125" y="2255147"/>
          <a:ext cx="3443473" cy="298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3438" bIns="0" numCol="1" spcCol="1270" anchor="t" anchorCtr="0">
          <a:noAutofit/>
        </a:bodyPr>
        <a:lstStyle/>
        <a:p>
          <a:pPr marL="0" lvl="0" indent="0" algn="just" defTabSz="800100">
            <a:lnSpc>
              <a:spcPct val="90000"/>
            </a:lnSpc>
            <a:spcBef>
              <a:spcPct val="0"/>
            </a:spcBef>
            <a:spcAft>
              <a:spcPct val="35000"/>
            </a:spcAft>
            <a:buNone/>
          </a:pPr>
          <a:endParaRPr lang="es-PE" sz="1800" kern="1200">
            <a:solidFill>
              <a:schemeClr val="tx1"/>
            </a:solidFill>
          </a:endParaRPr>
        </a:p>
      </dsp:txBody>
      <dsp:txXfrm>
        <a:off x="3650125" y="2255147"/>
        <a:ext cx="3443473" cy="298701"/>
      </dsp:txXfrm>
    </dsp:sp>
    <dsp:sp modelId="{A6612D8F-741C-4566-836D-7C2AB60CB9A9}">
      <dsp:nvSpPr>
        <dsp:cNvPr id="0" name=""/>
        <dsp:cNvSpPr/>
      </dsp:nvSpPr>
      <dsp:spPr>
        <a:xfrm>
          <a:off x="5224379" y="682760"/>
          <a:ext cx="2081515" cy="34434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3438" rIns="128016" bIns="128016"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solidFill>
                <a:schemeClr val="tx1"/>
              </a:solidFill>
            </a:rPr>
            <a:t>(</a:t>
          </a:r>
          <a:r>
            <a:rPr lang="es-ES" sz="1800" kern="1200" dirty="0" err="1">
              <a:solidFill>
                <a:schemeClr val="tx1"/>
              </a:solidFill>
            </a:rPr>
            <a:t>iii</a:t>
          </a:r>
          <a:r>
            <a:rPr lang="es-ES" sz="1800" kern="1200" dirty="0">
              <a:solidFill>
                <a:schemeClr val="tx1"/>
              </a:solidFill>
            </a:rPr>
            <a:t>) permitir registrar mensualmente la frecuencia de comunicación y acceso de cada estudiante a estrategias de educación remota.</a:t>
          </a:r>
          <a:endParaRPr lang="es-PE" sz="1800" kern="1200" dirty="0">
            <a:solidFill>
              <a:schemeClr val="tx1"/>
            </a:solidFill>
          </a:endParaRPr>
        </a:p>
      </dsp:txBody>
      <dsp:txXfrm>
        <a:off x="5224379" y="682760"/>
        <a:ext cx="2081515" cy="3443473"/>
      </dsp:txXfrm>
    </dsp:sp>
    <dsp:sp modelId="{4F936694-4D7A-4835-9C42-4D79360D7653}">
      <dsp:nvSpPr>
        <dsp:cNvPr id="0" name=""/>
        <dsp:cNvSpPr/>
      </dsp:nvSpPr>
      <dsp:spPr>
        <a:xfrm>
          <a:off x="5222511" y="288475"/>
          <a:ext cx="597402" cy="59740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2A88D-B3F5-42F9-8D64-80358E419FE6}">
      <dsp:nvSpPr>
        <dsp:cNvPr id="0" name=""/>
        <dsp:cNvSpPr/>
      </dsp:nvSpPr>
      <dsp:spPr>
        <a:xfrm>
          <a:off x="0" y="0"/>
          <a:ext cx="8589413"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t>brindar asesoría a las y los docentes y familias en torno a la identificación de barreras e implementación de apoyos. </a:t>
          </a:r>
        </a:p>
      </dsp:txBody>
      <dsp:txXfrm>
        <a:off x="28567" y="28567"/>
        <a:ext cx="7422807" cy="918226"/>
      </dsp:txXfrm>
    </dsp:sp>
    <dsp:sp modelId="{94260A3A-05FF-4C65-9881-B9F5B6C7B935}">
      <dsp:nvSpPr>
        <dsp:cNvPr id="0" name=""/>
        <dsp:cNvSpPr/>
      </dsp:nvSpPr>
      <dsp:spPr>
        <a:xfrm>
          <a:off x="641417" y="1110826"/>
          <a:ext cx="8589413"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a:t>A partir de ello, se planifica e implementan acciones orientadas a eliminar o reducir las barreras para el aprendizaje de las y los estudiantes.</a:t>
          </a:r>
        </a:p>
      </dsp:txBody>
      <dsp:txXfrm>
        <a:off x="669984" y="1139393"/>
        <a:ext cx="7256877" cy="918226"/>
      </dsp:txXfrm>
    </dsp:sp>
    <dsp:sp modelId="{633A60FF-4DFA-4613-9B6A-7ACF2E3AD145}">
      <dsp:nvSpPr>
        <dsp:cNvPr id="0" name=""/>
        <dsp:cNvSpPr/>
      </dsp:nvSpPr>
      <dsp:spPr>
        <a:xfrm>
          <a:off x="1282834" y="2221653"/>
          <a:ext cx="8589413"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a:t>También se introduce e implementa el diseño universal para el aprendizaje como marco de trabajo para pensar la gestión escolar y pedagógica. </a:t>
          </a:r>
        </a:p>
      </dsp:txBody>
      <dsp:txXfrm>
        <a:off x="1311401" y="2250220"/>
        <a:ext cx="7256877" cy="918226"/>
      </dsp:txXfrm>
    </dsp:sp>
    <dsp:sp modelId="{D3EC11E4-F7FE-4371-A46D-956CDED2E09D}">
      <dsp:nvSpPr>
        <dsp:cNvPr id="0" name=""/>
        <dsp:cNvSpPr/>
      </dsp:nvSpPr>
      <dsp:spPr>
        <a:xfrm>
          <a:off x="1924251" y="3332480"/>
          <a:ext cx="8589413"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a:t>Asimismo, el SAE implementa acciones de concienciación de la comunidad educativa en relación a la cultura, política y práctica inclusiva. </a:t>
          </a:r>
        </a:p>
      </dsp:txBody>
      <dsp:txXfrm>
        <a:off x="1952818" y="3361047"/>
        <a:ext cx="7256877" cy="918226"/>
      </dsp:txXfrm>
    </dsp:sp>
    <dsp:sp modelId="{AA456A9E-2A33-4058-B3DA-6409557DD929}">
      <dsp:nvSpPr>
        <dsp:cNvPr id="0" name=""/>
        <dsp:cNvSpPr/>
      </dsp:nvSpPr>
      <dsp:spPr>
        <a:xfrm>
          <a:off x="2565668" y="4443306"/>
          <a:ext cx="8589413"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a:t>La cultura inclusiva es aquella que se evidencia en una institución que se asume como un espacio de respeto y valoración de las diferencias y en el que todas y todos sus miembros se sienten acogidos y atendidos y participan en igualdad de oportunidades. </a:t>
          </a:r>
        </a:p>
      </dsp:txBody>
      <dsp:txXfrm>
        <a:off x="2594235" y="4471873"/>
        <a:ext cx="7256877" cy="918226"/>
      </dsp:txXfrm>
    </dsp:sp>
    <dsp:sp modelId="{DFB0D963-5AB6-48A8-8A49-F0B3E25F60E3}">
      <dsp:nvSpPr>
        <dsp:cNvPr id="0" name=""/>
        <dsp:cNvSpPr/>
      </dsp:nvSpPr>
      <dsp:spPr>
        <a:xfrm>
          <a:off x="7955429"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s-PE" sz="2800" kern="1200"/>
        </a:p>
      </dsp:txBody>
      <dsp:txXfrm>
        <a:off x="8098075" y="712554"/>
        <a:ext cx="348692" cy="477073"/>
      </dsp:txXfrm>
    </dsp:sp>
    <dsp:sp modelId="{E7D00729-089C-433B-845E-E449C34AF46F}">
      <dsp:nvSpPr>
        <dsp:cNvPr id="0" name=""/>
        <dsp:cNvSpPr/>
      </dsp:nvSpPr>
      <dsp:spPr>
        <a:xfrm>
          <a:off x="8596846"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s-PE" sz="2800" kern="1200"/>
        </a:p>
      </dsp:txBody>
      <dsp:txXfrm>
        <a:off x="8739492" y="1823381"/>
        <a:ext cx="348692" cy="477073"/>
      </dsp:txXfrm>
    </dsp:sp>
    <dsp:sp modelId="{E9400EB2-D05C-454E-ADC8-5D0F901F1AF8}">
      <dsp:nvSpPr>
        <dsp:cNvPr id="0" name=""/>
        <dsp:cNvSpPr/>
      </dsp:nvSpPr>
      <dsp:spPr>
        <a:xfrm>
          <a:off x="9238263"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s-PE" sz="2800" kern="1200"/>
        </a:p>
      </dsp:txBody>
      <dsp:txXfrm>
        <a:off x="9380909" y="2917952"/>
        <a:ext cx="348692" cy="477073"/>
      </dsp:txXfrm>
    </dsp:sp>
    <dsp:sp modelId="{E142EDD7-2D7C-44E4-A1EE-6BE3C2211AC2}">
      <dsp:nvSpPr>
        <dsp:cNvPr id="0" name=""/>
        <dsp:cNvSpPr/>
      </dsp:nvSpPr>
      <dsp:spPr>
        <a:xfrm>
          <a:off x="9879680"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s-PE" sz="2800" kern="1200"/>
        </a:p>
      </dsp:txBody>
      <dsp:txXfrm>
        <a:off x="10022326" y="4039616"/>
        <a:ext cx="348692" cy="4770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571F2-FE13-42FF-815E-059A4352D277}">
      <dsp:nvSpPr>
        <dsp:cNvPr id="0" name=""/>
        <dsp:cNvSpPr/>
      </dsp:nvSpPr>
      <dsp:spPr>
        <a:xfrm>
          <a:off x="0" y="336933"/>
          <a:ext cx="11253694"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867FEF-777C-4305-99FD-1E6C4BF707FD}">
      <dsp:nvSpPr>
        <dsp:cNvPr id="0" name=""/>
        <dsp:cNvSpPr/>
      </dsp:nvSpPr>
      <dsp:spPr>
        <a:xfrm>
          <a:off x="562684" y="41733"/>
          <a:ext cx="10590074"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dirty="0">
              <a:solidFill>
                <a:schemeClr val="tx1"/>
              </a:solidFill>
            </a:rPr>
            <a:t>Involucrar a todos los miembros de la comunidad educativa para generar condiciones para que la IE sea promotora de justicia, equidad, inclusión, ambientalmente responsable, etc.</a:t>
          </a:r>
        </a:p>
      </dsp:txBody>
      <dsp:txXfrm>
        <a:off x="591505" y="70554"/>
        <a:ext cx="10532432" cy="532758"/>
      </dsp:txXfrm>
    </dsp:sp>
    <dsp:sp modelId="{29131799-83D1-4AAC-9A03-5652E1F787A7}">
      <dsp:nvSpPr>
        <dsp:cNvPr id="0" name=""/>
        <dsp:cNvSpPr/>
      </dsp:nvSpPr>
      <dsp:spPr>
        <a:xfrm>
          <a:off x="0" y="1244133"/>
          <a:ext cx="11253694"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6C3E1-615E-4F1A-A689-B636164D857C}">
      <dsp:nvSpPr>
        <dsp:cNvPr id="0" name=""/>
        <dsp:cNvSpPr/>
      </dsp:nvSpPr>
      <dsp:spPr>
        <a:xfrm>
          <a:off x="562684" y="948933"/>
          <a:ext cx="10590074"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a:solidFill>
                <a:schemeClr val="tx1"/>
              </a:solidFill>
            </a:rPr>
            <a:t>Considerar estrategias diferenciadas y consensuadas entre los distintos actores educativos según sus interacciones.</a:t>
          </a:r>
        </a:p>
      </dsp:txBody>
      <dsp:txXfrm>
        <a:off x="591505" y="977754"/>
        <a:ext cx="10532432" cy="532758"/>
      </dsp:txXfrm>
    </dsp:sp>
    <dsp:sp modelId="{510514FD-A388-4499-859B-DE44E62FCB77}">
      <dsp:nvSpPr>
        <dsp:cNvPr id="0" name=""/>
        <dsp:cNvSpPr/>
      </dsp:nvSpPr>
      <dsp:spPr>
        <a:xfrm>
          <a:off x="0" y="2151333"/>
          <a:ext cx="11253694"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BD6FC-EB23-46CF-8123-B0A974F2C168}">
      <dsp:nvSpPr>
        <dsp:cNvPr id="0" name=""/>
        <dsp:cNvSpPr/>
      </dsp:nvSpPr>
      <dsp:spPr>
        <a:xfrm>
          <a:off x="562684" y="1856133"/>
          <a:ext cx="10590074"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a:solidFill>
                <a:schemeClr val="tx1"/>
              </a:solidFill>
            </a:rPr>
            <a:t>Los valores y actitudes relacionados con los enfoques transversales deben verse reflejados en la gestión de la IE por ello es importante que se consideren en el PEI, PAT, PCI y RI.</a:t>
          </a:r>
        </a:p>
      </dsp:txBody>
      <dsp:txXfrm>
        <a:off x="591505" y="1884954"/>
        <a:ext cx="10532432" cy="532758"/>
      </dsp:txXfrm>
    </dsp:sp>
    <dsp:sp modelId="{E349BC4A-7EC3-436E-B2F3-5E8DB6B6AD0A}">
      <dsp:nvSpPr>
        <dsp:cNvPr id="0" name=""/>
        <dsp:cNvSpPr/>
      </dsp:nvSpPr>
      <dsp:spPr>
        <a:xfrm>
          <a:off x="0" y="3058533"/>
          <a:ext cx="11253694"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3ECB2B-D987-43D3-BD40-FAD3F1BBE02C}">
      <dsp:nvSpPr>
        <dsp:cNvPr id="0" name=""/>
        <dsp:cNvSpPr/>
      </dsp:nvSpPr>
      <dsp:spPr>
        <a:xfrm>
          <a:off x="562684" y="2763333"/>
          <a:ext cx="10590074"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a:solidFill>
                <a:schemeClr val="tx1"/>
              </a:solidFill>
            </a:rPr>
            <a:t>Impulsar un clima favorable para el aprendizaje que propicie una convivencia grata, inclusiva y respetuosa.</a:t>
          </a:r>
        </a:p>
      </dsp:txBody>
      <dsp:txXfrm>
        <a:off x="591505" y="2792154"/>
        <a:ext cx="10532432" cy="532758"/>
      </dsp:txXfrm>
    </dsp:sp>
    <dsp:sp modelId="{642AAFBF-CC62-44D2-8FA7-4248CF4F5930}">
      <dsp:nvSpPr>
        <dsp:cNvPr id="0" name=""/>
        <dsp:cNvSpPr/>
      </dsp:nvSpPr>
      <dsp:spPr>
        <a:xfrm>
          <a:off x="0" y="3965733"/>
          <a:ext cx="11253694" cy="50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B87C2-5C3A-40C4-9B79-57E38FE9E866}">
      <dsp:nvSpPr>
        <dsp:cNvPr id="0" name=""/>
        <dsp:cNvSpPr/>
      </dsp:nvSpPr>
      <dsp:spPr>
        <a:xfrm>
          <a:off x="562684" y="3670533"/>
          <a:ext cx="10590074"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a:solidFill>
                <a:schemeClr val="tx1"/>
              </a:solidFill>
            </a:rPr>
            <a:t>El tratamiento de los enfoques transversales se debe realizar a partir del análisis de las necesidades y problemáticas del contexto local y global en el que se desenvuelven las y los estudiantes, en relación con los valores y las actitudes interrelacionados en las competencias.</a:t>
          </a:r>
        </a:p>
      </dsp:txBody>
      <dsp:txXfrm>
        <a:off x="591505" y="3699354"/>
        <a:ext cx="10532432" cy="532758"/>
      </dsp:txXfrm>
    </dsp:sp>
    <dsp:sp modelId="{08037661-724E-4A22-A39C-7E8EA9E9B299}">
      <dsp:nvSpPr>
        <dsp:cNvPr id="0" name=""/>
        <dsp:cNvSpPr/>
      </dsp:nvSpPr>
      <dsp:spPr>
        <a:xfrm>
          <a:off x="0" y="4872933"/>
          <a:ext cx="11253694"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ACBD4F-B7D3-4282-AC69-AAF4279BE661}">
      <dsp:nvSpPr>
        <dsp:cNvPr id="0" name=""/>
        <dsp:cNvSpPr/>
      </dsp:nvSpPr>
      <dsp:spPr>
        <a:xfrm>
          <a:off x="562684" y="4577733"/>
          <a:ext cx="10590074"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just" defTabSz="622300">
            <a:lnSpc>
              <a:spcPct val="90000"/>
            </a:lnSpc>
            <a:spcBef>
              <a:spcPct val="0"/>
            </a:spcBef>
            <a:spcAft>
              <a:spcPct val="35000"/>
            </a:spcAft>
            <a:buFont typeface="+mj-lt"/>
            <a:buNone/>
          </a:pPr>
          <a:r>
            <a:rPr lang="es-PE" sz="1400" kern="1200">
              <a:solidFill>
                <a:schemeClr val="tx1"/>
              </a:solidFill>
            </a:rPr>
            <a:t>Promover la reflexión individual y colectiva en torno a distintas situaciones que surgen en el día a día, (no planificadas o emergentes), en la convivencia que permita afianzar los valores y las actitudes, puesto que estos se construyen y fortalecen en las interacciones diarias.</a:t>
          </a:r>
        </a:p>
      </dsp:txBody>
      <dsp:txXfrm>
        <a:off x="591505" y="4606554"/>
        <a:ext cx="10532432" cy="5327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92507-AD68-4934-8181-DB2F33CB7FD2}">
      <dsp:nvSpPr>
        <dsp:cNvPr id="0" name=""/>
        <dsp:cNvSpPr/>
      </dsp:nvSpPr>
      <dsp:spPr>
        <a:xfrm>
          <a:off x="0" y="307233"/>
          <a:ext cx="11253694"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A5A75D-006E-415D-938F-924324025F9F}">
      <dsp:nvSpPr>
        <dsp:cNvPr id="0" name=""/>
        <dsp:cNvSpPr/>
      </dsp:nvSpPr>
      <dsp:spPr>
        <a:xfrm>
          <a:off x="562684" y="56313"/>
          <a:ext cx="10276704"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Valorar a todos/as las y los estudiantes tratándolos con dignidad y respeto, y dándoles la oportunidad de expresar su punto de vista o su versión de los hechos.</a:t>
          </a:r>
        </a:p>
      </dsp:txBody>
      <dsp:txXfrm>
        <a:off x="587182" y="80811"/>
        <a:ext cx="10227708" cy="452844"/>
      </dsp:txXfrm>
    </dsp:sp>
    <dsp:sp modelId="{C2C7D119-FB95-481C-B3E5-53BCDB07EAE8}">
      <dsp:nvSpPr>
        <dsp:cNvPr id="0" name=""/>
        <dsp:cNvSpPr/>
      </dsp:nvSpPr>
      <dsp:spPr>
        <a:xfrm>
          <a:off x="0" y="1078353"/>
          <a:ext cx="11253694"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53132D-CD2E-406B-8EFE-77965D5A1A07}">
      <dsp:nvSpPr>
        <dsp:cNvPr id="0" name=""/>
        <dsp:cNvSpPr/>
      </dsp:nvSpPr>
      <dsp:spPr>
        <a:xfrm>
          <a:off x="562684" y="827433"/>
          <a:ext cx="1027670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Ser empáticos/as con las y los estudiantes, buscar entender sus sentimientos y responder apropiadamente a ellos.</a:t>
          </a:r>
        </a:p>
      </dsp:txBody>
      <dsp:txXfrm>
        <a:off x="587182" y="851931"/>
        <a:ext cx="10227708" cy="452844"/>
      </dsp:txXfrm>
    </dsp:sp>
    <dsp:sp modelId="{84228831-19F8-4921-A963-0731C89677EE}">
      <dsp:nvSpPr>
        <dsp:cNvPr id="0" name=""/>
        <dsp:cNvSpPr/>
      </dsp:nvSpPr>
      <dsp:spPr>
        <a:xfrm>
          <a:off x="0" y="1849473"/>
          <a:ext cx="11253694"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396A97-18AC-46C4-B1C0-64E26A1D8EFD}">
      <dsp:nvSpPr>
        <dsp:cNvPr id="0" name=""/>
        <dsp:cNvSpPr/>
      </dsp:nvSpPr>
      <dsp:spPr>
        <a:xfrm>
          <a:off x="562684" y="1598553"/>
          <a:ext cx="10276704"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Dialogar y reflexionar sobre lo ocurrido, sobre los valores y actitudes puestos en juego, de qué otra manera se debió actuar, cuáles son las consecuencias de lo ocurrido, cuáles son los acuerdos para resolverlos, entre otros.</a:t>
          </a:r>
        </a:p>
      </dsp:txBody>
      <dsp:txXfrm>
        <a:off x="587182" y="1623051"/>
        <a:ext cx="10227708" cy="452844"/>
      </dsp:txXfrm>
    </dsp:sp>
    <dsp:sp modelId="{820B5D0F-1649-4020-B7BB-FF6449FE9541}">
      <dsp:nvSpPr>
        <dsp:cNvPr id="0" name=""/>
        <dsp:cNvSpPr/>
      </dsp:nvSpPr>
      <dsp:spPr>
        <a:xfrm>
          <a:off x="0" y="2620593"/>
          <a:ext cx="11253694"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AF2E6-9B49-4DEF-8614-2A5E1D729C67}">
      <dsp:nvSpPr>
        <dsp:cNvPr id="0" name=""/>
        <dsp:cNvSpPr/>
      </dsp:nvSpPr>
      <dsp:spPr>
        <a:xfrm>
          <a:off x="562684" y="2369673"/>
          <a:ext cx="10276704"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Ser personas genuinas, conscientes de sí mismas y capaces de comportarse de acuerdo con los valores y las actitudes que se promueven en la IE, sobre todo cuando se trata de reconocer un error o un exceso como docentes. Rectificarse y reflexionar sobre el hecho es un testimonio de integridad.</a:t>
          </a:r>
        </a:p>
      </dsp:txBody>
      <dsp:txXfrm>
        <a:off x="587182" y="2394171"/>
        <a:ext cx="10227708" cy="452844"/>
      </dsp:txXfrm>
    </dsp:sp>
    <dsp:sp modelId="{7450F480-742D-4115-8C70-2D781199D064}">
      <dsp:nvSpPr>
        <dsp:cNvPr id="0" name=""/>
        <dsp:cNvSpPr/>
      </dsp:nvSpPr>
      <dsp:spPr>
        <a:xfrm>
          <a:off x="0" y="3391713"/>
          <a:ext cx="11253694"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9AFE3C-F0BE-46A1-A545-F95613C74687}">
      <dsp:nvSpPr>
        <dsp:cNvPr id="0" name=""/>
        <dsp:cNvSpPr/>
      </dsp:nvSpPr>
      <dsp:spPr>
        <a:xfrm>
          <a:off x="562684" y="3140793"/>
          <a:ext cx="10276704"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En las experiencias de aprendizaje planificadas se debe observar conexión directa con las actitudes y los valores relacionados con los enfoques transversales.</a:t>
          </a:r>
        </a:p>
      </dsp:txBody>
      <dsp:txXfrm>
        <a:off x="587182" y="3165291"/>
        <a:ext cx="10227708" cy="452844"/>
      </dsp:txXfrm>
    </dsp:sp>
    <dsp:sp modelId="{6654D1DB-CFF4-4693-8117-B28261ED19DD}">
      <dsp:nvSpPr>
        <dsp:cNvPr id="0" name=""/>
        <dsp:cNvSpPr/>
      </dsp:nvSpPr>
      <dsp:spPr>
        <a:xfrm>
          <a:off x="0" y="4162833"/>
          <a:ext cx="11253694"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E7F6AA-9EDC-4E41-8A28-EB2BB8CBDA82}">
      <dsp:nvSpPr>
        <dsp:cNvPr id="0" name=""/>
        <dsp:cNvSpPr/>
      </dsp:nvSpPr>
      <dsp:spPr>
        <a:xfrm>
          <a:off x="562684" y="3911913"/>
          <a:ext cx="10276704"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El abordaje planificado de conflictos o dilemas morales es necesario para fortalecer la construcción autónoma de valores y la posición ética de las y los estudiantes.</a:t>
          </a:r>
        </a:p>
      </dsp:txBody>
      <dsp:txXfrm>
        <a:off x="587182" y="3936411"/>
        <a:ext cx="10227708" cy="452844"/>
      </dsp:txXfrm>
    </dsp:sp>
    <dsp:sp modelId="{65436E37-B7A8-416E-931E-438D378B36A5}">
      <dsp:nvSpPr>
        <dsp:cNvPr id="0" name=""/>
        <dsp:cNvSpPr/>
      </dsp:nvSpPr>
      <dsp:spPr>
        <a:xfrm>
          <a:off x="0" y="4933953"/>
          <a:ext cx="11253694"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FD701-A5FD-47EF-AA5F-16B28FB8A1FD}">
      <dsp:nvSpPr>
        <dsp:cNvPr id="0" name=""/>
        <dsp:cNvSpPr/>
      </dsp:nvSpPr>
      <dsp:spPr>
        <a:xfrm>
          <a:off x="562684" y="4683033"/>
          <a:ext cx="10276704"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54" tIns="0" rIns="297754" bIns="0" numCol="1" spcCol="1270" anchor="ctr" anchorCtr="0">
          <a:noAutofit/>
        </a:bodyPr>
        <a:lstStyle/>
        <a:p>
          <a:pPr marL="0" lvl="0" indent="0" algn="l" defTabSz="622300">
            <a:lnSpc>
              <a:spcPct val="90000"/>
            </a:lnSpc>
            <a:spcBef>
              <a:spcPct val="0"/>
            </a:spcBef>
            <a:spcAft>
              <a:spcPct val="35000"/>
            </a:spcAft>
            <a:buFont typeface="+mj-lt"/>
            <a:buNone/>
          </a:pPr>
          <a:r>
            <a:rPr lang="es-PE" sz="1400" kern="1200"/>
            <a:t>Favorecer espacios de participación efectiva de los distintos actores de la IE, así como de desarrollo de sentido de comunidad y pertenencia, afirmando actitudes solidarias como base para una cultura inclusiva en el espacio escolar.</a:t>
          </a:r>
        </a:p>
      </dsp:txBody>
      <dsp:txXfrm>
        <a:off x="587182" y="4707531"/>
        <a:ext cx="10227708" cy="4528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1EF5-5AE1-465B-8B84-4E9DF92701DE}">
      <dsp:nvSpPr>
        <dsp:cNvPr id="0" name=""/>
        <dsp:cNvSpPr/>
      </dsp:nvSpPr>
      <dsp:spPr>
        <a:xfrm>
          <a:off x="0" y="584378"/>
          <a:ext cx="9962776" cy="5033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s-PE" sz="2300" kern="1200"/>
        </a:p>
      </dsp:txBody>
      <dsp:txXfrm>
        <a:off x="0" y="584378"/>
        <a:ext cx="9962776" cy="503382"/>
      </dsp:txXfrm>
    </dsp:sp>
    <dsp:sp modelId="{446047A6-721B-4965-AA8F-D64C983D9AA2}">
      <dsp:nvSpPr>
        <dsp:cNvPr id="0" name=""/>
        <dsp:cNvSpPr/>
      </dsp:nvSpPr>
      <dsp:spPr>
        <a:xfrm>
          <a:off x="1216" y="1126951"/>
          <a:ext cx="1992068" cy="2803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En relación a las o los lectores/as,</a:t>
          </a:r>
          <a:endParaRPr lang="es-PE" sz="1900" kern="1200" dirty="0"/>
        </a:p>
      </dsp:txBody>
      <dsp:txXfrm>
        <a:off x="1216" y="1126951"/>
        <a:ext cx="1992068" cy="2803096"/>
      </dsp:txXfrm>
    </dsp:sp>
    <dsp:sp modelId="{95EC8B40-6A50-47B7-9296-F65754938AC3}">
      <dsp:nvSpPr>
        <dsp:cNvPr id="0" name=""/>
        <dsp:cNvSpPr/>
      </dsp:nvSpPr>
      <dsp:spPr>
        <a:xfrm>
          <a:off x="1993284" y="1126951"/>
          <a:ext cx="1992068" cy="2803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Respecto a los materiales de lectura</a:t>
          </a:r>
          <a:endParaRPr lang="es-PE" sz="1900" kern="1200" dirty="0"/>
        </a:p>
      </dsp:txBody>
      <dsp:txXfrm>
        <a:off x="1993284" y="1126951"/>
        <a:ext cx="1992068" cy="2803096"/>
      </dsp:txXfrm>
    </dsp:sp>
    <dsp:sp modelId="{E37C99A4-F738-4FC1-8D03-8186FAF5CB9D}">
      <dsp:nvSpPr>
        <dsp:cNvPr id="0" name=""/>
        <dsp:cNvSpPr/>
      </dsp:nvSpPr>
      <dsp:spPr>
        <a:xfrm>
          <a:off x="3985353" y="1126951"/>
          <a:ext cx="1992068" cy="2803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Sobre la organización de experiencias de lectura</a:t>
          </a:r>
          <a:endParaRPr lang="es-PE" sz="1900" kern="1200" dirty="0"/>
        </a:p>
      </dsp:txBody>
      <dsp:txXfrm>
        <a:off x="3985353" y="1126951"/>
        <a:ext cx="1992068" cy="2803096"/>
      </dsp:txXfrm>
    </dsp:sp>
    <dsp:sp modelId="{2166F711-26B8-44D4-8B85-8E0EDBF25636}">
      <dsp:nvSpPr>
        <dsp:cNvPr id="0" name=""/>
        <dsp:cNvSpPr/>
      </dsp:nvSpPr>
      <dsp:spPr>
        <a:xfrm>
          <a:off x="5977422" y="1126951"/>
          <a:ext cx="1992068" cy="2803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PE" sz="1900" kern="1200" dirty="0"/>
            <a:t>Las experiencias de lectura son mediadas por la o el docente, padre o madre de familia o algún miembro de la comunidad educativa invitado</a:t>
          </a:r>
        </a:p>
      </dsp:txBody>
      <dsp:txXfrm>
        <a:off x="5977422" y="1126951"/>
        <a:ext cx="1992068" cy="2803096"/>
      </dsp:txXfrm>
    </dsp:sp>
    <dsp:sp modelId="{B43A172B-D596-4E72-B3AF-2FBDD0CDDBEB}">
      <dsp:nvSpPr>
        <dsp:cNvPr id="0" name=""/>
        <dsp:cNvSpPr/>
      </dsp:nvSpPr>
      <dsp:spPr>
        <a:xfrm>
          <a:off x="7969491" y="1126951"/>
          <a:ext cx="1992068" cy="2803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Cabe mencionar que el Plan Lector puede ser adecuado o modificado, en forma consensuada</a:t>
          </a:r>
          <a:endParaRPr lang="es-PE" sz="1900" kern="1200" dirty="0"/>
        </a:p>
      </dsp:txBody>
      <dsp:txXfrm>
        <a:off x="7969491" y="1126951"/>
        <a:ext cx="1992068" cy="2803096"/>
      </dsp:txXfrm>
    </dsp:sp>
    <dsp:sp modelId="{3C31C5EB-05B5-4A72-938A-EB272CE7C13E}">
      <dsp:nvSpPr>
        <dsp:cNvPr id="0" name=""/>
        <dsp:cNvSpPr/>
      </dsp:nvSpPr>
      <dsp:spPr>
        <a:xfrm>
          <a:off x="0" y="3930048"/>
          <a:ext cx="9962776" cy="3114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76672-195C-455E-9ED2-CA13AC8256CF}">
      <dsp:nvSpPr>
        <dsp:cNvPr id="0" name=""/>
        <dsp:cNvSpPr/>
      </dsp:nvSpPr>
      <dsp:spPr>
        <a:xfrm>
          <a:off x="-5399064" y="-826748"/>
          <a:ext cx="6428776" cy="6428776"/>
        </a:xfrm>
        <a:prstGeom prst="blockArc">
          <a:avLst>
            <a:gd name="adj1" fmla="val 18900000"/>
            <a:gd name="adj2" fmla="val 2700000"/>
            <a:gd name="adj3" fmla="val 33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73A6B-9EEC-46AE-BC9E-83A7D89AC966}">
      <dsp:nvSpPr>
        <dsp:cNvPr id="0" name=""/>
        <dsp:cNvSpPr/>
      </dsp:nvSpPr>
      <dsp:spPr>
        <a:xfrm>
          <a:off x="539085" y="367123"/>
          <a:ext cx="10005718" cy="7346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11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s-PE" sz="1800" kern="1200" dirty="0">
              <a:solidFill>
                <a:schemeClr val="tx1"/>
              </a:solidFill>
            </a:rPr>
            <a:t>Planificar acciones de formación a partir de las necesidades identificadas en las y los docentes de la IE tomando en cuenta la oferta formativa local, regional y nacional.</a:t>
          </a:r>
        </a:p>
      </dsp:txBody>
      <dsp:txXfrm>
        <a:off x="539085" y="367123"/>
        <a:ext cx="10005718" cy="734629"/>
      </dsp:txXfrm>
    </dsp:sp>
    <dsp:sp modelId="{01CF14E4-171F-418F-8C4E-6C4407F90A54}">
      <dsp:nvSpPr>
        <dsp:cNvPr id="0" name=""/>
        <dsp:cNvSpPr/>
      </dsp:nvSpPr>
      <dsp:spPr>
        <a:xfrm>
          <a:off x="79941" y="275294"/>
          <a:ext cx="918286" cy="91828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EAAF1-9536-4943-BB5F-B42E66B532C9}">
      <dsp:nvSpPr>
        <dsp:cNvPr id="0" name=""/>
        <dsp:cNvSpPr/>
      </dsp:nvSpPr>
      <dsp:spPr>
        <a:xfrm>
          <a:off x="960264" y="1469258"/>
          <a:ext cx="9584538" cy="7346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11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s-PE" sz="1800" kern="1200">
              <a:solidFill>
                <a:schemeClr val="tx1"/>
              </a:solidFill>
            </a:rPr>
            <a:t>Realizar alianzas estratégicas con instituciones públicas y/o privadas para atender acciones formativas priorizadas.</a:t>
          </a:r>
        </a:p>
      </dsp:txBody>
      <dsp:txXfrm>
        <a:off x="960264" y="1469258"/>
        <a:ext cx="9584538" cy="734629"/>
      </dsp:txXfrm>
    </dsp:sp>
    <dsp:sp modelId="{71A5244C-42C0-4F88-9B83-5801A1BBB047}">
      <dsp:nvSpPr>
        <dsp:cNvPr id="0" name=""/>
        <dsp:cNvSpPr/>
      </dsp:nvSpPr>
      <dsp:spPr>
        <a:xfrm>
          <a:off x="501121" y="1377429"/>
          <a:ext cx="918286" cy="91828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4DADD8-FB29-4B2F-8F51-1D5E515B4118}">
      <dsp:nvSpPr>
        <dsp:cNvPr id="0" name=""/>
        <dsp:cNvSpPr/>
      </dsp:nvSpPr>
      <dsp:spPr>
        <a:xfrm>
          <a:off x="960264" y="2571392"/>
          <a:ext cx="9584538" cy="7346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11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s-PE" sz="1800" kern="1200">
              <a:solidFill>
                <a:schemeClr val="tx1"/>
              </a:solidFill>
            </a:rPr>
            <a:t>Impulsar la participación de la comunidad docente en acciones formativas promovidas por la UGEL, DRE o el Minedu que respondan a las necesidades de formación específicas identificadas.</a:t>
          </a:r>
        </a:p>
      </dsp:txBody>
      <dsp:txXfrm>
        <a:off x="960264" y="2571392"/>
        <a:ext cx="9584538" cy="734629"/>
      </dsp:txXfrm>
    </dsp:sp>
    <dsp:sp modelId="{1ABA4C94-4238-406C-8D4F-247F264CF018}">
      <dsp:nvSpPr>
        <dsp:cNvPr id="0" name=""/>
        <dsp:cNvSpPr/>
      </dsp:nvSpPr>
      <dsp:spPr>
        <a:xfrm>
          <a:off x="501121" y="2479564"/>
          <a:ext cx="918286" cy="91828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90E0E-718D-47D8-B4EC-7619454A46A4}">
      <dsp:nvSpPr>
        <dsp:cNvPr id="0" name=""/>
        <dsp:cNvSpPr/>
      </dsp:nvSpPr>
      <dsp:spPr>
        <a:xfrm>
          <a:off x="539085" y="3673527"/>
          <a:ext cx="10005718" cy="7346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112"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s-PE" sz="1800" kern="1200">
              <a:solidFill>
                <a:schemeClr val="tx1"/>
              </a:solidFill>
            </a:rPr>
            <a:t>En el caso de las IIEE públicas, reportar a la UGEL el plan de acciones formativas de acuerdo al diagnóstico realizado, priorizando las necesidades e intereses de las y los docentes de la IE y/o RER en el corto, mediano y largo plazo.</a:t>
          </a:r>
        </a:p>
      </dsp:txBody>
      <dsp:txXfrm>
        <a:off x="539085" y="3673527"/>
        <a:ext cx="10005718" cy="734629"/>
      </dsp:txXfrm>
    </dsp:sp>
    <dsp:sp modelId="{7467A853-5318-4978-AF31-DC28F70C1122}">
      <dsp:nvSpPr>
        <dsp:cNvPr id="0" name=""/>
        <dsp:cNvSpPr/>
      </dsp:nvSpPr>
      <dsp:spPr>
        <a:xfrm>
          <a:off x="79941" y="3581698"/>
          <a:ext cx="918286" cy="91828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F2C55-7771-4D43-AC8F-457AE4221D4C}">
      <dsp:nvSpPr>
        <dsp:cNvPr id="0" name=""/>
        <dsp:cNvSpPr/>
      </dsp:nvSpPr>
      <dsp:spPr>
        <a:xfrm>
          <a:off x="634777" y="610"/>
          <a:ext cx="2786121" cy="7472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kern="1200" dirty="0">
              <a:solidFill>
                <a:schemeClr val="tx1"/>
              </a:solidFill>
            </a:rPr>
            <a:t>PROPÓSITO</a:t>
          </a:r>
          <a:endParaRPr lang="es-PE" sz="3100" kern="1200" dirty="0">
            <a:solidFill>
              <a:schemeClr val="tx1"/>
            </a:solidFill>
          </a:endParaRPr>
        </a:p>
      </dsp:txBody>
      <dsp:txXfrm>
        <a:off x="656663" y="22496"/>
        <a:ext cx="2742349" cy="703461"/>
      </dsp:txXfrm>
    </dsp:sp>
    <dsp:sp modelId="{DCDD40C4-BFD6-46E7-B4D0-D3F789BBB381}">
      <dsp:nvSpPr>
        <dsp:cNvPr id="0" name=""/>
        <dsp:cNvSpPr/>
      </dsp:nvSpPr>
      <dsp:spPr>
        <a:xfrm>
          <a:off x="3794515" y="610"/>
          <a:ext cx="2786121" cy="7472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kern="1200" dirty="0">
              <a:solidFill>
                <a:schemeClr val="tx1"/>
              </a:solidFill>
            </a:rPr>
            <a:t>ESTRATEGIAS</a:t>
          </a:r>
          <a:endParaRPr lang="es-PE" sz="3100" kern="1200" dirty="0">
            <a:solidFill>
              <a:schemeClr val="tx1"/>
            </a:solidFill>
          </a:endParaRPr>
        </a:p>
      </dsp:txBody>
      <dsp:txXfrm>
        <a:off x="3816401" y="22496"/>
        <a:ext cx="2742349" cy="703461"/>
      </dsp:txXfrm>
    </dsp:sp>
    <dsp:sp modelId="{703DD465-F01E-43F1-A8D0-8B05FA490DFD}">
      <dsp:nvSpPr>
        <dsp:cNvPr id="0" name=""/>
        <dsp:cNvSpPr/>
      </dsp:nvSpPr>
      <dsp:spPr>
        <a:xfrm>
          <a:off x="4073127" y="747844"/>
          <a:ext cx="278612" cy="560425"/>
        </a:xfrm>
        <a:custGeom>
          <a:avLst/>
          <a:gdLst/>
          <a:ahLst/>
          <a:cxnLst/>
          <a:rect l="0" t="0" r="0" b="0"/>
          <a:pathLst>
            <a:path>
              <a:moveTo>
                <a:pt x="0" y="0"/>
              </a:moveTo>
              <a:lnTo>
                <a:pt x="0" y="560425"/>
              </a:lnTo>
              <a:lnTo>
                <a:pt x="278612" y="5604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46E656-B43E-4476-BE7B-562A5A2F6504}">
      <dsp:nvSpPr>
        <dsp:cNvPr id="0" name=""/>
        <dsp:cNvSpPr/>
      </dsp:nvSpPr>
      <dsp:spPr>
        <a:xfrm>
          <a:off x="4351740" y="934652"/>
          <a:ext cx="1195574" cy="7472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s-PE" sz="2200" kern="1200" dirty="0">
              <a:solidFill>
                <a:schemeClr val="tx1"/>
              </a:solidFill>
            </a:rPr>
            <a:t>Visita al aula</a:t>
          </a:r>
        </a:p>
      </dsp:txBody>
      <dsp:txXfrm>
        <a:off x="4373626" y="956538"/>
        <a:ext cx="1151802" cy="703461"/>
      </dsp:txXfrm>
    </dsp:sp>
    <dsp:sp modelId="{F57D41B5-531D-4BC0-AB3F-D9C30A0A1236}">
      <dsp:nvSpPr>
        <dsp:cNvPr id="0" name=""/>
        <dsp:cNvSpPr/>
      </dsp:nvSpPr>
      <dsp:spPr>
        <a:xfrm>
          <a:off x="4073127" y="747844"/>
          <a:ext cx="278612" cy="1494467"/>
        </a:xfrm>
        <a:custGeom>
          <a:avLst/>
          <a:gdLst/>
          <a:ahLst/>
          <a:cxnLst/>
          <a:rect l="0" t="0" r="0" b="0"/>
          <a:pathLst>
            <a:path>
              <a:moveTo>
                <a:pt x="0" y="0"/>
              </a:moveTo>
              <a:lnTo>
                <a:pt x="0" y="1494467"/>
              </a:lnTo>
              <a:lnTo>
                <a:pt x="278612" y="14944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A1E92-0447-4B1B-81B8-D9AFFA419085}">
      <dsp:nvSpPr>
        <dsp:cNvPr id="0" name=""/>
        <dsp:cNvSpPr/>
      </dsp:nvSpPr>
      <dsp:spPr>
        <a:xfrm>
          <a:off x="4351740" y="1868695"/>
          <a:ext cx="1195574" cy="7472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s-ES" sz="2200" kern="1200" dirty="0">
              <a:solidFill>
                <a:schemeClr val="tx1"/>
              </a:solidFill>
            </a:rPr>
            <a:t>RTC</a:t>
          </a:r>
          <a:endParaRPr lang="es-PE" sz="2200" kern="1200" dirty="0">
            <a:solidFill>
              <a:schemeClr val="tx1"/>
            </a:solidFill>
          </a:endParaRPr>
        </a:p>
      </dsp:txBody>
      <dsp:txXfrm>
        <a:off x="4373626" y="1890581"/>
        <a:ext cx="1151802" cy="703461"/>
      </dsp:txXfrm>
    </dsp:sp>
    <dsp:sp modelId="{A6502991-9839-49A4-AC75-8A79D02F9899}">
      <dsp:nvSpPr>
        <dsp:cNvPr id="0" name=""/>
        <dsp:cNvSpPr/>
      </dsp:nvSpPr>
      <dsp:spPr>
        <a:xfrm>
          <a:off x="4073127" y="747844"/>
          <a:ext cx="278612" cy="2428510"/>
        </a:xfrm>
        <a:custGeom>
          <a:avLst/>
          <a:gdLst/>
          <a:ahLst/>
          <a:cxnLst/>
          <a:rect l="0" t="0" r="0" b="0"/>
          <a:pathLst>
            <a:path>
              <a:moveTo>
                <a:pt x="0" y="0"/>
              </a:moveTo>
              <a:lnTo>
                <a:pt x="0" y="2428510"/>
              </a:lnTo>
              <a:lnTo>
                <a:pt x="278612" y="24285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07E97F-36A5-4622-911F-D1D9A014706C}">
      <dsp:nvSpPr>
        <dsp:cNvPr id="0" name=""/>
        <dsp:cNvSpPr/>
      </dsp:nvSpPr>
      <dsp:spPr>
        <a:xfrm>
          <a:off x="4351740" y="2802737"/>
          <a:ext cx="1195574" cy="74723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s-ES" sz="2200" kern="1200" dirty="0" err="1">
              <a:solidFill>
                <a:schemeClr val="tx1"/>
              </a:solidFill>
            </a:rPr>
            <a:t>Pasantias</a:t>
          </a:r>
          <a:endParaRPr lang="es-PE" sz="2200" kern="1200" dirty="0">
            <a:solidFill>
              <a:schemeClr val="tx1"/>
            </a:solidFill>
          </a:endParaRPr>
        </a:p>
      </dsp:txBody>
      <dsp:txXfrm>
        <a:off x="4373626" y="2824623"/>
        <a:ext cx="1151802" cy="703461"/>
      </dsp:txXfrm>
    </dsp:sp>
    <dsp:sp modelId="{DB362CA7-4E3F-4AA6-9B9F-5DC140C3954D}">
      <dsp:nvSpPr>
        <dsp:cNvPr id="0" name=""/>
        <dsp:cNvSpPr/>
      </dsp:nvSpPr>
      <dsp:spPr>
        <a:xfrm>
          <a:off x="4073127" y="747844"/>
          <a:ext cx="278612" cy="3362552"/>
        </a:xfrm>
        <a:custGeom>
          <a:avLst/>
          <a:gdLst/>
          <a:ahLst/>
          <a:cxnLst/>
          <a:rect l="0" t="0" r="0" b="0"/>
          <a:pathLst>
            <a:path>
              <a:moveTo>
                <a:pt x="0" y="0"/>
              </a:moveTo>
              <a:lnTo>
                <a:pt x="0" y="3362552"/>
              </a:lnTo>
              <a:lnTo>
                <a:pt x="278612" y="33625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C577C5-67B1-48D4-BE18-4AF0F24DD81C}">
      <dsp:nvSpPr>
        <dsp:cNvPr id="0" name=""/>
        <dsp:cNvSpPr/>
      </dsp:nvSpPr>
      <dsp:spPr>
        <a:xfrm>
          <a:off x="4351740" y="3736780"/>
          <a:ext cx="1195574" cy="74723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s-ES" sz="2200" kern="1200" dirty="0">
              <a:solidFill>
                <a:schemeClr val="tx1"/>
              </a:solidFill>
            </a:rPr>
            <a:t>Talleres</a:t>
          </a:r>
          <a:endParaRPr lang="es-PE" sz="2200" kern="1200" dirty="0">
            <a:solidFill>
              <a:schemeClr val="tx1"/>
            </a:solidFill>
          </a:endParaRPr>
        </a:p>
      </dsp:txBody>
      <dsp:txXfrm>
        <a:off x="4373626" y="3758666"/>
        <a:ext cx="1151802" cy="703461"/>
      </dsp:txXfrm>
    </dsp:sp>
    <dsp:sp modelId="{6F2BDF1A-9EB1-43AC-81AA-7AD1CF71C0E6}">
      <dsp:nvSpPr>
        <dsp:cNvPr id="0" name=""/>
        <dsp:cNvSpPr/>
      </dsp:nvSpPr>
      <dsp:spPr>
        <a:xfrm>
          <a:off x="4073127" y="747844"/>
          <a:ext cx="278612" cy="4296595"/>
        </a:xfrm>
        <a:custGeom>
          <a:avLst/>
          <a:gdLst/>
          <a:ahLst/>
          <a:cxnLst/>
          <a:rect l="0" t="0" r="0" b="0"/>
          <a:pathLst>
            <a:path>
              <a:moveTo>
                <a:pt x="0" y="0"/>
              </a:moveTo>
              <a:lnTo>
                <a:pt x="0" y="4296595"/>
              </a:lnTo>
              <a:lnTo>
                <a:pt x="278612" y="42965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A5C4B-8260-4DA6-A3D9-559ACD7FA7F6}">
      <dsp:nvSpPr>
        <dsp:cNvPr id="0" name=""/>
        <dsp:cNvSpPr/>
      </dsp:nvSpPr>
      <dsp:spPr>
        <a:xfrm>
          <a:off x="4351740" y="4670822"/>
          <a:ext cx="1195574" cy="74723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endParaRPr lang="es-PE" sz="2200" kern="1200" dirty="0">
            <a:solidFill>
              <a:schemeClr val="tx1"/>
            </a:solidFill>
          </a:endParaRPr>
        </a:p>
      </dsp:txBody>
      <dsp:txXfrm>
        <a:off x="4373626" y="4692708"/>
        <a:ext cx="1151802" cy="703461"/>
      </dsp:txXfrm>
    </dsp:sp>
    <dsp:sp modelId="{A8E758F8-DF71-4F8D-931B-3E38A3A7B5F8}">
      <dsp:nvSpPr>
        <dsp:cNvPr id="0" name=""/>
        <dsp:cNvSpPr/>
      </dsp:nvSpPr>
      <dsp:spPr>
        <a:xfrm>
          <a:off x="6954254" y="610"/>
          <a:ext cx="2786121" cy="7472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s-ES" sz="3100" kern="1200" dirty="0">
              <a:solidFill>
                <a:schemeClr val="tx1"/>
              </a:solidFill>
            </a:rPr>
            <a:t>INSTRUMENTOS</a:t>
          </a:r>
          <a:endParaRPr lang="es-PE" sz="3100" kern="1200" dirty="0">
            <a:solidFill>
              <a:schemeClr val="tx1"/>
            </a:solidFill>
          </a:endParaRPr>
        </a:p>
      </dsp:txBody>
      <dsp:txXfrm>
        <a:off x="6976140" y="22496"/>
        <a:ext cx="2742349" cy="703461"/>
      </dsp:txXfrm>
    </dsp:sp>
    <dsp:sp modelId="{FBBD4ECE-99C0-42BF-B0A5-D5849EBFD166}">
      <dsp:nvSpPr>
        <dsp:cNvPr id="0" name=""/>
        <dsp:cNvSpPr/>
      </dsp:nvSpPr>
      <dsp:spPr>
        <a:xfrm>
          <a:off x="7232866" y="747844"/>
          <a:ext cx="278612" cy="560425"/>
        </a:xfrm>
        <a:custGeom>
          <a:avLst/>
          <a:gdLst/>
          <a:ahLst/>
          <a:cxnLst/>
          <a:rect l="0" t="0" r="0" b="0"/>
          <a:pathLst>
            <a:path>
              <a:moveTo>
                <a:pt x="0" y="0"/>
              </a:moveTo>
              <a:lnTo>
                <a:pt x="0" y="560425"/>
              </a:lnTo>
              <a:lnTo>
                <a:pt x="278612" y="5604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C591B-C896-44A3-93E0-92CDCF64A0DE}">
      <dsp:nvSpPr>
        <dsp:cNvPr id="0" name=""/>
        <dsp:cNvSpPr/>
      </dsp:nvSpPr>
      <dsp:spPr>
        <a:xfrm>
          <a:off x="7511478" y="934652"/>
          <a:ext cx="1748862" cy="7472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tx1"/>
              </a:solidFill>
            </a:rPr>
            <a:t>FICHA DE MONITOREO</a:t>
          </a:r>
          <a:endParaRPr lang="es-PE" sz="2200" kern="1200" dirty="0">
            <a:solidFill>
              <a:schemeClr val="tx1"/>
            </a:solidFill>
          </a:endParaRPr>
        </a:p>
      </dsp:txBody>
      <dsp:txXfrm>
        <a:off x="7533364" y="956538"/>
        <a:ext cx="1705090" cy="703461"/>
      </dsp:txXfrm>
    </dsp:sp>
    <dsp:sp modelId="{5B9974B5-BDA6-45F5-BE0A-19FCDE99CDBF}">
      <dsp:nvSpPr>
        <dsp:cNvPr id="0" name=""/>
        <dsp:cNvSpPr/>
      </dsp:nvSpPr>
      <dsp:spPr>
        <a:xfrm>
          <a:off x="7232866" y="747844"/>
          <a:ext cx="278612" cy="1494467"/>
        </a:xfrm>
        <a:custGeom>
          <a:avLst/>
          <a:gdLst/>
          <a:ahLst/>
          <a:cxnLst/>
          <a:rect l="0" t="0" r="0" b="0"/>
          <a:pathLst>
            <a:path>
              <a:moveTo>
                <a:pt x="0" y="0"/>
              </a:moveTo>
              <a:lnTo>
                <a:pt x="0" y="1494467"/>
              </a:lnTo>
              <a:lnTo>
                <a:pt x="278612" y="14944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5970DA-83D9-4942-9D31-8966D3C849BF}">
      <dsp:nvSpPr>
        <dsp:cNvPr id="0" name=""/>
        <dsp:cNvSpPr/>
      </dsp:nvSpPr>
      <dsp:spPr>
        <a:xfrm>
          <a:off x="7511478" y="1868695"/>
          <a:ext cx="1807588" cy="7472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tx1"/>
              </a:solidFill>
            </a:rPr>
            <a:t>Cuaderno de campo</a:t>
          </a:r>
          <a:endParaRPr lang="es-PE" sz="2200" kern="1200" dirty="0">
            <a:solidFill>
              <a:schemeClr val="tx1"/>
            </a:solidFill>
          </a:endParaRPr>
        </a:p>
      </dsp:txBody>
      <dsp:txXfrm>
        <a:off x="7533364" y="1890581"/>
        <a:ext cx="1763816" cy="7034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375A8-BDA3-4BD4-992D-4E3A0D4C08FD}">
      <dsp:nvSpPr>
        <dsp:cNvPr id="0" name=""/>
        <dsp:cNvSpPr/>
      </dsp:nvSpPr>
      <dsp:spPr>
        <a:xfrm>
          <a:off x="788894" y="0"/>
          <a:ext cx="8940799" cy="4381251"/>
        </a:xfrm>
        <a:prstGeom prst="rightArrow">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6FC089B-8F12-47CF-9D08-124E03DA5EB2}">
      <dsp:nvSpPr>
        <dsp:cNvPr id="0" name=""/>
        <dsp:cNvSpPr/>
      </dsp:nvSpPr>
      <dsp:spPr>
        <a:xfrm>
          <a:off x="5264" y="804064"/>
          <a:ext cx="2532062" cy="2773121"/>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dirty="0">
              <a:solidFill>
                <a:schemeClr val="tx1"/>
              </a:solidFill>
            </a:rPr>
            <a:t>- Observar el desempeño del/de la docente a través de las visitas en aula y la aplicación de instrumentos de evaluación como las rúbricas de observación de aula para la Evaluación del Desempeño Docente</a:t>
          </a:r>
        </a:p>
      </dsp:txBody>
      <dsp:txXfrm>
        <a:off x="128869" y="927669"/>
        <a:ext cx="2284852" cy="2525911"/>
      </dsp:txXfrm>
    </dsp:sp>
    <dsp:sp modelId="{F1AC4384-35D3-44DE-A197-29CE5635597D}">
      <dsp:nvSpPr>
        <dsp:cNvPr id="0" name=""/>
        <dsp:cNvSpPr/>
      </dsp:nvSpPr>
      <dsp:spPr>
        <a:xfrm>
          <a:off x="2663929" y="804064"/>
          <a:ext cx="2532062" cy="277312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solidFill>
                <a:schemeClr val="tx1"/>
              </a:solidFill>
            </a:rPr>
            <a:t>- Analizar los resultados como insumo para el diagnóstico.</a:t>
          </a:r>
        </a:p>
      </dsp:txBody>
      <dsp:txXfrm>
        <a:off x="2787534" y="927669"/>
        <a:ext cx="2284852" cy="2525911"/>
      </dsp:txXfrm>
    </dsp:sp>
    <dsp:sp modelId="{7CD465F3-03D4-48ED-963B-68176D474465}">
      <dsp:nvSpPr>
        <dsp:cNvPr id="0" name=""/>
        <dsp:cNvSpPr/>
      </dsp:nvSpPr>
      <dsp:spPr>
        <a:xfrm>
          <a:off x="5322595" y="804064"/>
          <a:ext cx="2532062" cy="2773121"/>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solidFill>
                <a:schemeClr val="tx1"/>
              </a:solidFill>
            </a:rPr>
            <a:t>- Aplicar encuestas y/o realizar entrevistas para recoger necesidades e intereses formativos de las y los docentes.</a:t>
          </a:r>
        </a:p>
      </dsp:txBody>
      <dsp:txXfrm>
        <a:off x="5446200" y="927669"/>
        <a:ext cx="2284852" cy="2525911"/>
      </dsp:txXfrm>
    </dsp:sp>
    <dsp:sp modelId="{D973B8C7-8DC4-4123-95B4-1EB450BA04D2}">
      <dsp:nvSpPr>
        <dsp:cNvPr id="0" name=""/>
        <dsp:cNvSpPr/>
      </dsp:nvSpPr>
      <dsp:spPr>
        <a:xfrm>
          <a:off x="7981261" y="804064"/>
          <a:ext cx="2532062" cy="2773121"/>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solidFill>
                <a:schemeClr val="tx1"/>
              </a:solidFill>
            </a:rPr>
            <a:t>- En el caso de las II.EE. públicas, reportar a la UGEL el diagnóstico de necesidades e intereses formativos de las y los docentes.</a:t>
          </a:r>
        </a:p>
      </dsp:txBody>
      <dsp:txXfrm>
        <a:off x="8104866" y="927669"/>
        <a:ext cx="2284852" cy="2525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F6747-1196-4397-BE48-46F9AD64AE97}">
      <dsp:nvSpPr>
        <dsp:cNvPr id="0" name=""/>
        <dsp:cNvSpPr/>
      </dsp:nvSpPr>
      <dsp:spPr>
        <a:xfrm>
          <a:off x="1159940" y="757"/>
          <a:ext cx="3200759" cy="16589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Analizar la información obtenida durante el monitoreo de la práctica pedagógica, así como los resultados de aprendizaje de las y los estudiantes.</a:t>
          </a:r>
          <a:endParaRPr lang="es-PE" sz="1400" kern="1200" dirty="0">
            <a:solidFill>
              <a:schemeClr val="tx1"/>
            </a:solidFill>
          </a:endParaRPr>
        </a:p>
      </dsp:txBody>
      <dsp:txXfrm>
        <a:off x="1159940" y="757"/>
        <a:ext cx="3200759" cy="1658911"/>
      </dsp:txXfrm>
    </dsp:sp>
    <dsp:sp modelId="{57717669-39F9-429A-8D2B-0073ED85D321}">
      <dsp:nvSpPr>
        <dsp:cNvPr id="0" name=""/>
        <dsp:cNvSpPr/>
      </dsp:nvSpPr>
      <dsp:spPr>
        <a:xfrm>
          <a:off x="4637185" y="757"/>
          <a:ext cx="2764853" cy="16589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Promover el análisis crítico reflexivo del/de la docente sobre su práctica pedagógica, para identificar sus avances y lo que necesita fortalecer que les permita establecer acuerdos y compromisos de mejora.</a:t>
          </a:r>
          <a:endParaRPr lang="es-PE" sz="1400" kern="1200" dirty="0">
            <a:solidFill>
              <a:schemeClr val="tx1"/>
            </a:solidFill>
          </a:endParaRPr>
        </a:p>
      </dsp:txBody>
      <dsp:txXfrm>
        <a:off x="4637185" y="757"/>
        <a:ext cx="2764853" cy="1658911"/>
      </dsp:txXfrm>
    </dsp:sp>
    <dsp:sp modelId="{9086A059-CA77-44E9-AE18-46CC34F62CFD}">
      <dsp:nvSpPr>
        <dsp:cNvPr id="0" name=""/>
        <dsp:cNvSpPr/>
      </dsp:nvSpPr>
      <dsp:spPr>
        <a:xfrm>
          <a:off x="7678524" y="757"/>
          <a:ext cx="2764853" cy="1658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Generar espacios para la retroalimentación a partir de preguntas, repreguntas y/o ejemplos en base al registro de evidencias, en un ambiente de respeto y buena convivencia.</a:t>
          </a:r>
          <a:endParaRPr lang="es-PE" sz="1400" kern="1200" dirty="0">
            <a:solidFill>
              <a:schemeClr val="tx1"/>
            </a:solidFill>
          </a:endParaRPr>
        </a:p>
      </dsp:txBody>
      <dsp:txXfrm>
        <a:off x="7678524" y="757"/>
        <a:ext cx="2764853" cy="1658911"/>
      </dsp:txXfrm>
    </dsp:sp>
    <dsp:sp modelId="{88A27243-0783-489D-BE18-CCF8BCFE49D4}">
      <dsp:nvSpPr>
        <dsp:cNvPr id="0" name=""/>
        <dsp:cNvSpPr/>
      </dsp:nvSpPr>
      <dsp:spPr>
        <a:xfrm>
          <a:off x="1377894" y="1936155"/>
          <a:ext cx="2764853" cy="16589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Brindar materiales u otros recursos (videos, links, fotocopias de libros, etc.) que permitan fortalecer los desempeños docentes.</a:t>
          </a:r>
          <a:endParaRPr lang="es-PE" sz="1400" kern="1200" dirty="0">
            <a:solidFill>
              <a:schemeClr val="tx1"/>
            </a:solidFill>
          </a:endParaRPr>
        </a:p>
      </dsp:txBody>
      <dsp:txXfrm>
        <a:off x="1377894" y="1936155"/>
        <a:ext cx="2764853" cy="1658911"/>
      </dsp:txXfrm>
    </dsp:sp>
    <dsp:sp modelId="{C8F7A519-33E3-4D1B-A6A6-DD4D0C1F0779}">
      <dsp:nvSpPr>
        <dsp:cNvPr id="0" name=""/>
        <dsp:cNvSpPr/>
      </dsp:nvSpPr>
      <dsp:spPr>
        <a:xfrm>
          <a:off x="4419232" y="1936155"/>
          <a:ext cx="2764853" cy="16589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Identificar y socializar buenas prácticas docentes con la comunidad educativa.</a:t>
          </a:r>
          <a:endParaRPr lang="es-PE" sz="1400" kern="1200" dirty="0">
            <a:solidFill>
              <a:schemeClr val="tx1"/>
            </a:solidFill>
          </a:endParaRPr>
        </a:p>
      </dsp:txBody>
      <dsp:txXfrm>
        <a:off x="4419232" y="1936155"/>
        <a:ext cx="2764853" cy="1658911"/>
      </dsp:txXfrm>
    </dsp:sp>
    <dsp:sp modelId="{FDCAAFFC-CCAD-4A4D-BC5E-04067E8F6DE6}">
      <dsp:nvSpPr>
        <dsp:cNvPr id="0" name=""/>
        <dsp:cNvSpPr/>
      </dsp:nvSpPr>
      <dsp:spPr>
        <a:xfrm>
          <a:off x="7460570" y="1936155"/>
          <a:ext cx="2764853" cy="16589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Establecer un plan de abordaje y fortalecimiento en torno a las necesidades formativas de las y los </a:t>
          </a:r>
          <a:r>
            <a:rPr lang="es-ES" sz="1400" kern="1200" dirty="0" err="1">
              <a:solidFill>
                <a:schemeClr val="tx1"/>
              </a:solidFill>
            </a:rPr>
            <a:t>docentesEstablecer</a:t>
          </a:r>
          <a:r>
            <a:rPr lang="es-ES" sz="1400" kern="1200" dirty="0">
              <a:solidFill>
                <a:schemeClr val="tx1"/>
              </a:solidFill>
            </a:rPr>
            <a:t> acuerdos y compromisos de mejora con las y los docentes a partir de la reflexión sobre la práctica pedagógica.</a:t>
          </a:r>
          <a:endParaRPr lang="es-PE" sz="1400" kern="1200" dirty="0">
            <a:solidFill>
              <a:schemeClr val="tx1"/>
            </a:solidFill>
          </a:endParaRPr>
        </a:p>
      </dsp:txBody>
      <dsp:txXfrm>
        <a:off x="7460570" y="1936155"/>
        <a:ext cx="2764853" cy="1658911"/>
      </dsp:txXfrm>
    </dsp:sp>
    <dsp:sp modelId="{490893D7-1BD5-4624-9AA8-0504C25ACE91}">
      <dsp:nvSpPr>
        <dsp:cNvPr id="0" name=""/>
        <dsp:cNvSpPr/>
      </dsp:nvSpPr>
      <dsp:spPr>
        <a:xfrm>
          <a:off x="2898563" y="3871552"/>
          <a:ext cx="2764853" cy="16589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Brindar asesoría o gestionarla según se requiera.</a:t>
          </a:r>
          <a:endParaRPr lang="es-PE" sz="1400" kern="1200" dirty="0">
            <a:solidFill>
              <a:schemeClr val="tx1"/>
            </a:solidFill>
          </a:endParaRPr>
        </a:p>
      </dsp:txBody>
      <dsp:txXfrm>
        <a:off x="2898563" y="3871552"/>
        <a:ext cx="2764853" cy="1658911"/>
      </dsp:txXfrm>
    </dsp:sp>
    <dsp:sp modelId="{1660011E-3B65-4820-B500-1391224B6893}">
      <dsp:nvSpPr>
        <dsp:cNvPr id="0" name=""/>
        <dsp:cNvSpPr/>
      </dsp:nvSpPr>
      <dsp:spPr>
        <a:xfrm>
          <a:off x="5939901" y="3871552"/>
          <a:ext cx="2764853" cy="1658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Monitorear los planes de mejora, haciendo seguimiento para identificar los avances y vigilando su articulación con los IIGG, con la finalidad de alcanzar y/o recuperar los aprendizajes en el marco del CNEB.</a:t>
          </a:r>
          <a:endParaRPr lang="es-PE" sz="1400" kern="1200" dirty="0">
            <a:solidFill>
              <a:schemeClr val="tx1"/>
            </a:solidFill>
          </a:endParaRPr>
        </a:p>
      </dsp:txBody>
      <dsp:txXfrm>
        <a:off x="5939901" y="3871552"/>
        <a:ext cx="2764853" cy="1658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F9B3A-B96C-4D28-9881-1D77AFB2E661}">
      <dsp:nvSpPr>
        <dsp:cNvPr id="0" name=""/>
        <dsp:cNvSpPr/>
      </dsp:nvSpPr>
      <dsp:spPr>
        <a:xfrm rot="5400000">
          <a:off x="-141908" y="147163"/>
          <a:ext cx="946056" cy="66223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s-PE" sz="1800" kern="1200" dirty="0"/>
        </a:p>
      </dsp:txBody>
      <dsp:txXfrm rot="-5400000">
        <a:off x="1" y="336375"/>
        <a:ext cx="662239" cy="283817"/>
      </dsp:txXfrm>
    </dsp:sp>
    <dsp:sp modelId="{2042F31F-288C-4496-B1F7-5DCC1D0F5AD7}">
      <dsp:nvSpPr>
        <dsp:cNvPr id="0" name=""/>
        <dsp:cNvSpPr/>
      </dsp:nvSpPr>
      <dsp:spPr>
        <a:xfrm rot="5400000">
          <a:off x="5184334" y="-4516840"/>
          <a:ext cx="614936" cy="965912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Observar periódicamente la práctica pedagógica del/de la docente en interacción con las y los estudiantes</a:t>
          </a:r>
          <a:endParaRPr lang="es-PE" sz="1800" kern="1200" dirty="0"/>
        </a:p>
      </dsp:txBody>
      <dsp:txXfrm rot="-5400000">
        <a:off x="662239" y="35274"/>
        <a:ext cx="9629108" cy="554898"/>
      </dsp:txXfrm>
    </dsp:sp>
    <dsp:sp modelId="{0FD9106A-CF39-4A75-AB02-471CDBD675A8}">
      <dsp:nvSpPr>
        <dsp:cNvPr id="0" name=""/>
        <dsp:cNvSpPr/>
      </dsp:nvSpPr>
      <dsp:spPr>
        <a:xfrm rot="5400000">
          <a:off x="-141908" y="995752"/>
          <a:ext cx="946056" cy="66223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s-PE" sz="1800" kern="1200" dirty="0"/>
        </a:p>
      </dsp:txBody>
      <dsp:txXfrm rot="-5400000">
        <a:off x="1" y="1184964"/>
        <a:ext cx="662239" cy="283817"/>
      </dsp:txXfrm>
    </dsp:sp>
    <dsp:sp modelId="{057294A5-228B-4BCE-BB48-B4DA2C47BCA6}">
      <dsp:nvSpPr>
        <dsp:cNvPr id="0" name=""/>
        <dsp:cNvSpPr/>
      </dsp:nvSpPr>
      <dsp:spPr>
        <a:xfrm rot="5400000">
          <a:off x="5184334" y="-3668251"/>
          <a:ext cx="614936" cy="9659127"/>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Registrar las evidencias de la práctica docente</a:t>
          </a:r>
          <a:endParaRPr lang="es-PE" sz="1800" kern="1200" dirty="0"/>
        </a:p>
      </dsp:txBody>
      <dsp:txXfrm rot="-5400000">
        <a:off x="662239" y="883863"/>
        <a:ext cx="9629108" cy="554898"/>
      </dsp:txXfrm>
    </dsp:sp>
    <dsp:sp modelId="{5CC77AC9-4448-4261-81FA-8EA9C506B056}">
      <dsp:nvSpPr>
        <dsp:cNvPr id="0" name=""/>
        <dsp:cNvSpPr/>
      </dsp:nvSpPr>
      <dsp:spPr>
        <a:xfrm rot="5400000">
          <a:off x="-141908" y="1844341"/>
          <a:ext cx="946056" cy="66223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s-PE" sz="1800" kern="1200"/>
        </a:p>
      </dsp:txBody>
      <dsp:txXfrm rot="-5400000">
        <a:off x="1" y="2033553"/>
        <a:ext cx="662239" cy="283817"/>
      </dsp:txXfrm>
    </dsp:sp>
    <dsp:sp modelId="{347426AA-FD86-4DFA-A468-B24BA196C0B1}">
      <dsp:nvSpPr>
        <dsp:cNvPr id="0" name=""/>
        <dsp:cNvSpPr/>
      </dsp:nvSpPr>
      <dsp:spPr>
        <a:xfrm rot="5400000">
          <a:off x="5184334" y="-2819662"/>
          <a:ext cx="614936" cy="965912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Categorizar las evidencias</a:t>
          </a:r>
          <a:endParaRPr lang="es-PE" sz="1800" kern="1200" dirty="0"/>
        </a:p>
      </dsp:txBody>
      <dsp:txXfrm rot="-5400000">
        <a:off x="662239" y="1732452"/>
        <a:ext cx="9629108" cy="554898"/>
      </dsp:txXfrm>
    </dsp:sp>
    <dsp:sp modelId="{814873E4-FC5A-4A73-843D-425F3586FA37}">
      <dsp:nvSpPr>
        <dsp:cNvPr id="0" name=""/>
        <dsp:cNvSpPr/>
      </dsp:nvSpPr>
      <dsp:spPr>
        <a:xfrm rot="5400000">
          <a:off x="-141908" y="2692930"/>
          <a:ext cx="946056" cy="662239"/>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s-PE" sz="1800" kern="1200" dirty="0"/>
        </a:p>
      </dsp:txBody>
      <dsp:txXfrm rot="-5400000">
        <a:off x="1" y="2882142"/>
        <a:ext cx="662239" cy="283817"/>
      </dsp:txXfrm>
    </dsp:sp>
    <dsp:sp modelId="{B806A03F-DC67-41E2-A862-84F823E282C0}">
      <dsp:nvSpPr>
        <dsp:cNvPr id="0" name=""/>
        <dsp:cNvSpPr/>
      </dsp:nvSpPr>
      <dsp:spPr>
        <a:xfrm rot="5400000">
          <a:off x="5184334" y="-1971073"/>
          <a:ext cx="614936" cy="965912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Sistematizar los resultados de las observaciones de aula.</a:t>
          </a:r>
          <a:endParaRPr lang="es-PE" sz="1800" kern="1200" dirty="0"/>
        </a:p>
      </dsp:txBody>
      <dsp:txXfrm rot="-5400000">
        <a:off x="662239" y="2581041"/>
        <a:ext cx="9629108" cy="554898"/>
      </dsp:txXfrm>
    </dsp:sp>
    <dsp:sp modelId="{312FFF99-9618-491C-A695-E9A2C766D499}">
      <dsp:nvSpPr>
        <dsp:cNvPr id="0" name=""/>
        <dsp:cNvSpPr/>
      </dsp:nvSpPr>
      <dsp:spPr>
        <a:xfrm rot="5400000">
          <a:off x="-141908" y="3541519"/>
          <a:ext cx="946056" cy="662239"/>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s-PE" sz="1800" kern="1200" dirty="0"/>
        </a:p>
      </dsp:txBody>
      <dsp:txXfrm rot="-5400000">
        <a:off x="1" y="3730731"/>
        <a:ext cx="662239" cy="283817"/>
      </dsp:txXfrm>
    </dsp:sp>
    <dsp:sp modelId="{B19D4DB9-544C-4EFC-8AFC-786C87AA8F2E}">
      <dsp:nvSpPr>
        <dsp:cNvPr id="0" name=""/>
        <dsp:cNvSpPr/>
      </dsp:nvSpPr>
      <dsp:spPr>
        <a:xfrm rot="5400000">
          <a:off x="5184334" y="-1122483"/>
          <a:ext cx="614936" cy="9659127"/>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Priorizar los aspectos de mejora en función a los compromisos establecidos</a:t>
          </a:r>
          <a:endParaRPr lang="es-PE" sz="1800" kern="1200" dirty="0"/>
        </a:p>
      </dsp:txBody>
      <dsp:txXfrm rot="-5400000">
        <a:off x="662239" y="3429631"/>
        <a:ext cx="9629108" cy="554898"/>
      </dsp:txXfrm>
    </dsp:sp>
    <dsp:sp modelId="{1BA2C8E9-85E7-42E9-9064-D0B2D32D3D34}">
      <dsp:nvSpPr>
        <dsp:cNvPr id="0" name=""/>
        <dsp:cNvSpPr/>
      </dsp:nvSpPr>
      <dsp:spPr>
        <a:xfrm rot="5400000">
          <a:off x="-141908" y="4390108"/>
          <a:ext cx="946056" cy="66223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s-PE" sz="1800" kern="1200" dirty="0"/>
        </a:p>
      </dsp:txBody>
      <dsp:txXfrm rot="-5400000">
        <a:off x="1" y="4579320"/>
        <a:ext cx="662239" cy="283817"/>
      </dsp:txXfrm>
    </dsp:sp>
    <dsp:sp modelId="{1D075292-B64D-4AA4-B197-48CFA6A1A9A0}">
      <dsp:nvSpPr>
        <dsp:cNvPr id="0" name=""/>
        <dsp:cNvSpPr/>
      </dsp:nvSpPr>
      <dsp:spPr>
        <a:xfrm rot="5400000">
          <a:off x="5184334" y="-273894"/>
          <a:ext cx="614936" cy="965912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Realizar estrategias de fortalecimiento del desempeño docente</a:t>
          </a:r>
          <a:endParaRPr lang="es-PE" sz="1800" kern="1200" dirty="0"/>
        </a:p>
      </dsp:txBody>
      <dsp:txXfrm rot="-5400000">
        <a:off x="662239" y="4278220"/>
        <a:ext cx="9629108" cy="5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F2C55-7771-4D43-AC8F-457AE4221D4C}">
      <dsp:nvSpPr>
        <dsp:cNvPr id="0" name=""/>
        <dsp:cNvSpPr/>
      </dsp:nvSpPr>
      <dsp:spPr>
        <a:xfrm>
          <a:off x="1003712" y="2193"/>
          <a:ext cx="2279696" cy="11398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PROPÓSITO</a:t>
          </a:r>
          <a:endParaRPr lang="es-PE" sz="2500" kern="1200" dirty="0">
            <a:solidFill>
              <a:schemeClr val="tx1"/>
            </a:solidFill>
          </a:endParaRPr>
        </a:p>
      </dsp:txBody>
      <dsp:txXfrm>
        <a:off x="1037097" y="35578"/>
        <a:ext cx="2212926" cy="1073078"/>
      </dsp:txXfrm>
    </dsp:sp>
    <dsp:sp modelId="{DCDD40C4-BFD6-46E7-B4D0-D3F789BBB381}">
      <dsp:nvSpPr>
        <dsp:cNvPr id="0" name=""/>
        <dsp:cNvSpPr/>
      </dsp:nvSpPr>
      <dsp:spPr>
        <a:xfrm>
          <a:off x="3853333" y="2193"/>
          <a:ext cx="2279696" cy="11398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ESTRATEGIAS</a:t>
          </a:r>
          <a:endParaRPr lang="es-PE" sz="2500" kern="1200" dirty="0">
            <a:solidFill>
              <a:schemeClr val="tx1"/>
            </a:solidFill>
          </a:endParaRPr>
        </a:p>
      </dsp:txBody>
      <dsp:txXfrm>
        <a:off x="3886718" y="35578"/>
        <a:ext cx="2212926" cy="1073078"/>
      </dsp:txXfrm>
    </dsp:sp>
    <dsp:sp modelId="{703DD465-F01E-43F1-A8D0-8B05FA490DFD}">
      <dsp:nvSpPr>
        <dsp:cNvPr id="0" name=""/>
        <dsp:cNvSpPr/>
      </dsp:nvSpPr>
      <dsp:spPr>
        <a:xfrm>
          <a:off x="4081303" y="1142042"/>
          <a:ext cx="227969" cy="854886"/>
        </a:xfrm>
        <a:custGeom>
          <a:avLst/>
          <a:gdLst/>
          <a:ahLst/>
          <a:cxnLst/>
          <a:rect l="0" t="0" r="0" b="0"/>
          <a:pathLst>
            <a:path>
              <a:moveTo>
                <a:pt x="0" y="0"/>
              </a:moveTo>
              <a:lnTo>
                <a:pt x="0" y="854886"/>
              </a:lnTo>
              <a:lnTo>
                <a:pt x="227969" y="8548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46E656-B43E-4476-BE7B-562A5A2F6504}">
      <dsp:nvSpPr>
        <dsp:cNvPr id="0" name=""/>
        <dsp:cNvSpPr/>
      </dsp:nvSpPr>
      <dsp:spPr>
        <a:xfrm>
          <a:off x="4309273" y="1427004"/>
          <a:ext cx="1823757" cy="11398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Wingdings" panose="05000000000000000000" pitchFamily="2" charset="2"/>
            <a:buNone/>
          </a:pPr>
          <a:r>
            <a:rPr lang="es-PE" sz="2500" kern="1200" dirty="0">
              <a:solidFill>
                <a:schemeClr val="tx1"/>
              </a:solidFill>
            </a:rPr>
            <a:t>Visita al aula</a:t>
          </a:r>
        </a:p>
      </dsp:txBody>
      <dsp:txXfrm>
        <a:off x="4342658" y="1460389"/>
        <a:ext cx="1756987" cy="1073078"/>
      </dsp:txXfrm>
    </dsp:sp>
    <dsp:sp modelId="{F57D41B5-531D-4BC0-AB3F-D9C30A0A1236}">
      <dsp:nvSpPr>
        <dsp:cNvPr id="0" name=""/>
        <dsp:cNvSpPr/>
      </dsp:nvSpPr>
      <dsp:spPr>
        <a:xfrm>
          <a:off x="4081303" y="1142042"/>
          <a:ext cx="227969" cy="2279696"/>
        </a:xfrm>
        <a:custGeom>
          <a:avLst/>
          <a:gdLst/>
          <a:ahLst/>
          <a:cxnLst/>
          <a:rect l="0" t="0" r="0" b="0"/>
          <a:pathLst>
            <a:path>
              <a:moveTo>
                <a:pt x="0" y="0"/>
              </a:moveTo>
              <a:lnTo>
                <a:pt x="0" y="2279696"/>
              </a:lnTo>
              <a:lnTo>
                <a:pt x="227969" y="22796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A1E92-0447-4B1B-81B8-D9AFFA419085}">
      <dsp:nvSpPr>
        <dsp:cNvPr id="0" name=""/>
        <dsp:cNvSpPr/>
      </dsp:nvSpPr>
      <dsp:spPr>
        <a:xfrm>
          <a:off x="4309273" y="2851814"/>
          <a:ext cx="1823757" cy="11398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Wingdings" panose="05000000000000000000" pitchFamily="2" charset="2"/>
            <a:buNone/>
          </a:pPr>
          <a:r>
            <a:rPr lang="es-PE" sz="2500" kern="1200" dirty="0">
              <a:solidFill>
                <a:schemeClr val="tx1"/>
              </a:solidFill>
            </a:rPr>
            <a:t>Observación entre pares</a:t>
          </a:r>
        </a:p>
      </dsp:txBody>
      <dsp:txXfrm>
        <a:off x="4342658" y="2885199"/>
        <a:ext cx="1756987" cy="1073078"/>
      </dsp:txXfrm>
    </dsp:sp>
    <dsp:sp modelId="{A6502991-9839-49A4-AC75-8A79D02F9899}">
      <dsp:nvSpPr>
        <dsp:cNvPr id="0" name=""/>
        <dsp:cNvSpPr/>
      </dsp:nvSpPr>
      <dsp:spPr>
        <a:xfrm>
          <a:off x="4081303" y="1142042"/>
          <a:ext cx="227969" cy="3704507"/>
        </a:xfrm>
        <a:custGeom>
          <a:avLst/>
          <a:gdLst/>
          <a:ahLst/>
          <a:cxnLst/>
          <a:rect l="0" t="0" r="0" b="0"/>
          <a:pathLst>
            <a:path>
              <a:moveTo>
                <a:pt x="0" y="0"/>
              </a:moveTo>
              <a:lnTo>
                <a:pt x="0" y="3704507"/>
              </a:lnTo>
              <a:lnTo>
                <a:pt x="227969" y="37045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07E97F-36A5-4622-911F-D1D9A014706C}">
      <dsp:nvSpPr>
        <dsp:cNvPr id="0" name=""/>
        <dsp:cNvSpPr/>
      </dsp:nvSpPr>
      <dsp:spPr>
        <a:xfrm>
          <a:off x="4309273" y="4276624"/>
          <a:ext cx="1823757" cy="11398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Font typeface="Wingdings" panose="05000000000000000000" pitchFamily="2" charset="2"/>
            <a:buNone/>
          </a:pPr>
          <a:r>
            <a:rPr lang="es-PE" sz="2500" kern="1200" dirty="0">
              <a:solidFill>
                <a:schemeClr val="tx1"/>
              </a:solidFill>
            </a:rPr>
            <a:t>Autogestión</a:t>
          </a:r>
        </a:p>
      </dsp:txBody>
      <dsp:txXfrm>
        <a:off x="4342658" y="4310009"/>
        <a:ext cx="1756987" cy="1073078"/>
      </dsp:txXfrm>
    </dsp:sp>
    <dsp:sp modelId="{A8E758F8-DF71-4F8D-931B-3E38A3A7B5F8}">
      <dsp:nvSpPr>
        <dsp:cNvPr id="0" name=""/>
        <dsp:cNvSpPr/>
      </dsp:nvSpPr>
      <dsp:spPr>
        <a:xfrm>
          <a:off x="6702954" y="2193"/>
          <a:ext cx="2279696" cy="11398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INSTRUMENTOS</a:t>
          </a:r>
          <a:endParaRPr lang="es-PE" sz="2500" kern="1200" dirty="0">
            <a:solidFill>
              <a:schemeClr val="tx1"/>
            </a:solidFill>
          </a:endParaRPr>
        </a:p>
      </dsp:txBody>
      <dsp:txXfrm>
        <a:off x="6736339" y="35578"/>
        <a:ext cx="2212926" cy="1073078"/>
      </dsp:txXfrm>
    </dsp:sp>
    <dsp:sp modelId="{FBBD4ECE-99C0-42BF-B0A5-D5849EBFD166}">
      <dsp:nvSpPr>
        <dsp:cNvPr id="0" name=""/>
        <dsp:cNvSpPr/>
      </dsp:nvSpPr>
      <dsp:spPr>
        <a:xfrm>
          <a:off x="6930924" y="1142042"/>
          <a:ext cx="227969" cy="854886"/>
        </a:xfrm>
        <a:custGeom>
          <a:avLst/>
          <a:gdLst/>
          <a:ahLst/>
          <a:cxnLst/>
          <a:rect l="0" t="0" r="0" b="0"/>
          <a:pathLst>
            <a:path>
              <a:moveTo>
                <a:pt x="0" y="0"/>
              </a:moveTo>
              <a:lnTo>
                <a:pt x="0" y="854886"/>
              </a:lnTo>
              <a:lnTo>
                <a:pt x="227969" y="8548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C591B-C896-44A3-93E0-92CDCF64A0DE}">
      <dsp:nvSpPr>
        <dsp:cNvPr id="0" name=""/>
        <dsp:cNvSpPr/>
      </dsp:nvSpPr>
      <dsp:spPr>
        <a:xfrm>
          <a:off x="7158894" y="1427004"/>
          <a:ext cx="2212545" cy="11398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FICHA DE MONITOREO</a:t>
          </a:r>
          <a:endParaRPr lang="es-PE" sz="2500" kern="1200" dirty="0">
            <a:solidFill>
              <a:schemeClr val="tx1"/>
            </a:solidFill>
          </a:endParaRPr>
        </a:p>
      </dsp:txBody>
      <dsp:txXfrm>
        <a:off x="7192279" y="1460389"/>
        <a:ext cx="2145775" cy="1073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6B0E9-E270-41E8-ABA0-7BFEB2DD3828}">
      <dsp:nvSpPr>
        <dsp:cNvPr id="0" name=""/>
        <dsp:cNvSpPr/>
      </dsp:nvSpPr>
      <dsp:spPr>
        <a:xfrm>
          <a:off x="-6410014" y="-980439"/>
          <a:ext cx="7629711" cy="7629711"/>
        </a:xfrm>
        <a:prstGeom prst="blockArc">
          <a:avLst>
            <a:gd name="adj1" fmla="val 18900000"/>
            <a:gd name="adj2" fmla="val 2700000"/>
            <a:gd name="adj3" fmla="val 28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E9D4E-CEAC-4776-AFBA-2B2BBD373B5F}">
      <dsp:nvSpPr>
        <dsp:cNvPr id="0" name=""/>
        <dsp:cNvSpPr/>
      </dsp:nvSpPr>
      <dsp:spPr>
        <a:xfrm>
          <a:off x="454037" y="298520"/>
          <a:ext cx="8702064" cy="5968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722"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PE" sz="1400" kern="1200" dirty="0">
              <a:solidFill>
                <a:schemeClr val="tx1"/>
              </a:solidFill>
            </a:rPr>
            <a:t>Evalúen con base a información recopilada a través de distintas fuentes (informes, registro en SIAGIE, etc.) y evidencias de aprendizaje de las y los estudiantes, considerando los planes educativos personalizados, de existir.</a:t>
          </a:r>
        </a:p>
      </dsp:txBody>
      <dsp:txXfrm>
        <a:off x="454037" y="298520"/>
        <a:ext cx="8702064" cy="596814"/>
      </dsp:txXfrm>
    </dsp:sp>
    <dsp:sp modelId="{095F1F35-A21F-455F-AFC3-183BB25A560F}">
      <dsp:nvSpPr>
        <dsp:cNvPr id="0" name=""/>
        <dsp:cNvSpPr/>
      </dsp:nvSpPr>
      <dsp:spPr>
        <a:xfrm>
          <a:off x="81028" y="223918"/>
          <a:ext cx="746018" cy="74601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5AE6AD-8F30-487C-A459-97D4C94BB5B8}">
      <dsp:nvSpPr>
        <dsp:cNvPr id="0" name=""/>
        <dsp:cNvSpPr/>
      </dsp:nvSpPr>
      <dsp:spPr>
        <a:xfrm>
          <a:off x="944958" y="1193629"/>
          <a:ext cx="8211143" cy="5968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722"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PE" sz="1400" kern="1200">
              <a:solidFill>
                <a:schemeClr val="tx1"/>
              </a:solidFill>
            </a:rPr>
            <a:t>Planteen situaciones retadoras que permitan a las y los estudiantes una actuación en contexto para evaluar el desarrollo de sus competencias.</a:t>
          </a:r>
        </a:p>
      </dsp:txBody>
      <dsp:txXfrm>
        <a:off x="944958" y="1193629"/>
        <a:ext cx="8211143" cy="596814"/>
      </dsp:txXfrm>
    </dsp:sp>
    <dsp:sp modelId="{75D46BB6-E3A2-4E22-ACE8-8E0AC41DBC45}">
      <dsp:nvSpPr>
        <dsp:cNvPr id="0" name=""/>
        <dsp:cNvSpPr/>
      </dsp:nvSpPr>
      <dsp:spPr>
        <a:xfrm>
          <a:off x="571949" y="1119027"/>
          <a:ext cx="746018" cy="74601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3A6E12-A7C6-4718-8604-28C44C1E3BD8}">
      <dsp:nvSpPr>
        <dsp:cNvPr id="0" name=""/>
        <dsp:cNvSpPr/>
      </dsp:nvSpPr>
      <dsp:spPr>
        <a:xfrm>
          <a:off x="1169444" y="2088738"/>
          <a:ext cx="7986657" cy="5968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722"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PE" sz="1400" kern="1200">
              <a:solidFill>
                <a:schemeClr val="tx1"/>
              </a:solidFill>
            </a:rPr>
            <a:t>Establezcan criterios de evaluación y aseguren su comprensión por parte de las y los estudiantes favoreciendo su autonomía y autorregulación en el proceso de aprendizaje.</a:t>
          </a:r>
        </a:p>
      </dsp:txBody>
      <dsp:txXfrm>
        <a:off x="1169444" y="2088738"/>
        <a:ext cx="7986657" cy="596814"/>
      </dsp:txXfrm>
    </dsp:sp>
    <dsp:sp modelId="{3372E1AD-AD2C-419D-9BB6-31D71A3BAB20}">
      <dsp:nvSpPr>
        <dsp:cNvPr id="0" name=""/>
        <dsp:cNvSpPr/>
      </dsp:nvSpPr>
      <dsp:spPr>
        <a:xfrm>
          <a:off x="796435" y="2014136"/>
          <a:ext cx="746018" cy="74601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8A8B3-15C2-4D38-B6A1-FA04A7BD0F5F}">
      <dsp:nvSpPr>
        <dsp:cNvPr id="0" name=""/>
        <dsp:cNvSpPr/>
      </dsp:nvSpPr>
      <dsp:spPr>
        <a:xfrm>
          <a:off x="1169444" y="2983280"/>
          <a:ext cx="7986657" cy="5968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722"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PE" sz="1400" kern="1200" dirty="0">
              <a:solidFill>
                <a:schemeClr val="tx1"/>
              </a:solidFill>
            </a:rPr>
            <a:t>Utilicen diversos métodos, técnicas e instrumentos que permitan evaluar de forma diferenciada los aprendizajes esperados.</a:t>
          </a:r>
        </a:p>
      </dsp:txBody>
      <dsp:txXfrm>
        <a:off x="1169444" y="2983280"/>
        <a:ext cx="7986657" cy="596814"/>
      </dsp:txXfrm>
    </dsp:sp>
    <dsp:sp modelId="{9C4961AD-8405-4EC6-BEED-F0CB5DC24F25}">
      <dsp:nvSpPr>
        <dsp:cNvPr id="0" name=""/>
        <dsp:cNvSpPr/>
      </dsp:nvSpPr>
      <dsp:spPr>
        <a:xfrm>
          <a:off x="796435" y="2908678"/>
          <a:ext cx="746018" cy="74601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54CB3-CC05-4189-857E-D848992D2374}">
      <dsp:nvSpPr>
        <dsp:cNvPr id="0" name=""/>
        <dsp:cNvSpPr/>
      </dsp:nvSpPr>
      <dsp:spPr>
        <a:xfrm>
          <a:off x="944958" y="3878388"/>
          <a:ext cx="8211143" cy="5968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722" tIns="35560" rIns="35560" bIns="35560" numCol="1" spcCol="1270" anchor="ctr" anchorCtr="0">
          <a:noAutofit/>
        </a:bodyPr>
        <a:lstStyle/>
        <a:p>
          <a:pPr marL="0" lvl="0" indent="0" algn="l" defTabSz="622300">
            <a:lnSpc>
              <a:spcPct val="90000"/>
            </a:lnSpc>
            <a:spcBef>
              <a:spcPct val="0"/>
            </a:spcBef>
            <a:spcAft>
              <a:spcPct val="35000"/>
            </a:spcAft>
            <a:buFont typeface="Calibri" panose="020F0502020204030204" pitchFamily="34" charset="0"/>
            <a:buNone/>
          </a:pPr>
          <a:r>
            <a:rPr lang="es-PE" sz="1400" kern="1200">
              <a:solidFill>
                <a:schemeClr val="tx1"/>
              </a:solidFill>
            </a:rPr>
            <a:t>Recojan y analicen evidencias de aprendizaje con base a criterios de evaluación.</a:t>
          </a:r>
        </a:p>
      </dsp:txBody>
      <dsp:txXfrm>
        <a:off x="944958" y="3878388"/>
        <a:ext cx="8211143" cy="596814"/>
      </dsp:txXfrm>
    </dsp:sp>
    <dsp:sp modelId="{4F62C870-A2C7-4A9E-A426-CC0DF0ED8AFA}">
      <dsp:nvSpPr>
        <dsp:cNvPr id="0" name=""/>
        <dsp:cNvSpPr/>
      </dsp:nvSpPr>
      <dsp:spPr>
        <a:xfrm>
          <a:off x="571949" y="3803786"/>
          <a:ext cx="746018" cy="746018"/>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1CFC74-E4CB-438B-B64F-B53C742AB1EB}">
      <dsp:nvSpPr>
        <dsp:cNvPr id="0" name=""/>
        <dsp:cNvSpPr/>
      </dsp:nvSpPr>
      <dsp:spPr>
        <a:xfrm>
          <a:off x="454037" y="4773497"/>
          <a:ext cx="8702064" cy="5968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722" tIns="35560" rIns="35560" bIns="3556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PE" sz="1400" kern="1200">
              <a:solidFill>
                <a:schemeClr val="tx1"/>
              </a:solidFill>
            </a:rPr>
            <a:t>Sistematicen los resultados obtenidos, registrando los progresos de aprendizaje de las y los estudiantes, para la toma de decisiones de manera oportuna.</a:t>
          </a:r>
        </a:p>
      </dsp:txBody>
      <dsp:txXfrm>
        <a:off x="454037" y="4773497"/>
        <a:ext cx="8702064" cy="596814"/>
      </dsp:txXfrm>
    </dsp:sp>
    <dsp:sp modelId="{604970F2-32E8-407F-8B3C-7C055CCAB23D}">
      <dsp:nvSpPr>
        <dsp:cNvPr id="0" name=""/>
        <dsp:cNvSpPr/>
      </dsp:nvSpPr>
      <dsp:spPr>
        <a:xfrm>
          <a:off x="81028" y="4698895"/>
          <a:ext cx="746018" cy="74601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6EC01-C953-46F8-95F0-7C559FAA9035}">
      <dsp:nvSpPr>
        <dsp:cNvPr id="0" name=""/>
        <dsp:cNvSpPr/>
      </dsp:nvSpPr>
      <dsp:spPr>
        <a:xfrm>
          <a:off x="-6606497" y="-1010309"/>
          <a:ext cx="7863118" cy="7863118"/>
        </a:xfrm>
        <a:prstGeom prst="blockArc">
          <a:avLst>
            <a:gd name="adj1" fmla="val 18900000"/>
            <a:gd name="adj2" fmla="val 2700000"/>
            <a:gd name="adj3" fmla="val 27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4B54B0-C148-42FD-8407-73447E85D195}">
      <dsp:nvSpPr>
        <dsp:cNvPr id="0" name=""/>
        <dsp:cNvSpPr/>
      </dsp:nvSpPr>
      <dsp:spPr>
        <a:xfrm>
          <a:off x="548882" y="365039"/>
          <a:ext cx="8900312" cy="7305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871" tIns="35560" rIns="35560" bIns="3556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PE" sz="1400" kern="1200" dirty="0">
              <a:solidFill>
                <a:schemeClr val="tx1"/>
              </a:solidFill>
            </a:rPr>
            <a:t>Reflexionen sobre lo que han logrado aprender las y los estudiantes, los procesos que se desarrollaron para lograr el aprendizaje esperado, los recursos que utilizaron, las dificultades que se presentaron y cómo las superaron.</a:t>
          </a:r>
        </a:p>
      </dsp:txBody>
      <dsp:txXfrm>
        <a:off x="548882" y="365039"/>
        <a:ext cx="8900312" cy="730546"/>
      </dsp:txXfrm>
    </dsp:sp>
    <dsp:sp modelId="{DCBE8AC3-1EF8-48F4-8978-C489E6151021}">
      <dsp:nvSpPr>
        <dsp:cNvPr id="0" name=""/>
        <dsp:cNvSpPr/>
      </dsp:nvSpPr>
      <dsp:spPr>
        <a:xfrm>
          <a:off x="92291" y="273721"/>
          <a:ext cx="913182" cy="91318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933EA3-2B24-4E01-920B-0E3E69795564}">
      <dsp:nvSpPr>
        <dsp:cNvPr id="0" name=""/>
        <dsp:cNvSpPr/>
      </dsp:nvSpPr>
      <dsp:spPr>
        <a:xfrm>
          <a:off x="1072370" y="1460507"/>
          <a:ext cx="8376824" cy="7305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871" tIns="35560" rIns="35560" bIns="3556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PE" sz="1400" kern="1200">
              <a:solidFill>
                <a:schemeClr val="tx1"/>
              </a:solidFill>
            </a:rPr>
            <a:t>Fomenten la auto y coevaluación de las y los estudiantes de acuerdo a su nivel de pensamiento.</a:t>
          </a:r>
        </a:p>
      </dsp:txBody>
      <dsp:txXfrm>
        <a:off x="1072370" y="1460507"/>
        <a:ext cx="8376824" cy="730546"/>
      </dsp:txXfrm>
    </dsp:sp>
    <dsp:sp modelId="{547B4B6A-DC66-40A8-AF25-7FB34A528645}">
      <dsp:nvSpPr>
        <dsp:cNvPr id="0" name=""/>
        <dsp:cNvSpPr/>
      </dsp:nvSpPr>
      <dsp:spPr>
        <a:xfrm>
          <a:off x="615778" y="1369189"/>
          <a:ext cx="913182" cy="91318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48DD5-0F5B-47CA-95DA-A340DD0EC14D}">
      <dsp:nvSpPr>
        <dsp:cNvPr id="0" name=""/>
        <dsp:cNvSpPr/>
      </dsp:nvSpPr>
      <dsp:spPr>
        <a:xfrm>
          <a:off x="1233038" y="2555976"/>
          <a:ext cx="8216155" cy="7305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871" tIns="35560" rIns="35560" bIns="3556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PE" sz="1400" kern="1200">
              <a:solidFill>
                <a:schemeClr val="tx1"/>
              </a:solidFill>
            </a:rPr>
            <a:t>Aprovechen el error como oportunidad de aprendizaje para que las y los estudiantes reflexionen sobre las decisiones que lo llevaron a él.</a:t>
          </a:r>
        </a:p>
      </dsp:txBody>
      <dsp:txXfrm>
        <a:off x="1233038" y="2555976"/>
        <a:ext cx="8216155" cy="730546"/>
      </dsp:txXfrm>
    </dsp:sp>
    <dsp:sp modelId="{CAE5CED2-0367-4B35-A9FC-4E7E641E8B6F}">
      <dsp:nvSpPr>
        <dsp:cNvPr id="0" name=""/>
        <dsp:cNvSpPr/>
      </dsp:nvSpPr>
      <dsp:spPr>
        <a:xfrm>
          <a:off x="776447" y="2464658"/>
          <a:ext cx="913182" cy="91318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4A324-A039-49F2-9AED-25053A2E997B}">
      <dsp:nvSpPr>
        <dsp:cNvPr id="0" name=""/>
        <dsp:cNvSpPr/>
      </dsp:nvSpPr>
      <dsp:spPr>
        <a:xfrm>
          <a:off x="1072370" y="3508747"/>
          <a:ext cx="8376824" cy="10159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871" tIns="35560" rIns="35560" bIns="3556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PE" sz="1400" kern="1200" dirty="0">
              <a:solidFill>
                <a:schemeClr val="tx1"/>
              </a:solidFill>
            </a:rPr>
            <a:t>Brinden retroalimentación oportuna y respetuosa, basándose en las evidencias de aprendizaje, por medio de preguntas, ejemplos y situaciones, usando diversas formas de retroalimentación: entre pares, personales y grupales, de manera escrita u oral para generar reflexión y la identificación de lo que han logrado, lo que necesitan mejorar y el origen de sus errores en relación al propósito determinado.</a:t>
          </a:r>
        </a:p>
      </dsp:txBody>
      <dsp:txXfrm>
        <a:off x="1072370" y="3508747"/>
        <a:ext cx="8376824" cy="1015941"/>
      </dsp:txXfrm>
    </dsp:sp>
    <dsp:sp modelId="{190B2776-D276-43A1-81AF-D557F664FC9C}">
      <dsp:nvSpPr>
        <dsp:cNvPr id="0" name=""/>
        <dsp:cNvSpPr/>
      </dsp:nvSpPr>
      <dsp:spPr>
        <a:xfrm>
          <a:off x="615778" y="3560126"/>
          <a:ext cx="913182" cy="91318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779C66-570D-485A-BC9C-C603DE1C4DD3}">
      <dsp:nvSpPr>
        <dsp:cNvPr id="0" name=""/>
        <dsp:cNvSpPr/>
      </dsp:nvSpPr>
      <dsp:spPr>
        <a:xfrm>
          <a:off x="548882" y="4746913"/>
          <a:ext cx="8900312" cy="73054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871" tIns="35560" rIns="35560" bIns="3556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PE" sz="1400" kern="1200">
              <a:solidFill>
                <a:schemeClr val="tx1"/>
              </a:solidFill>
            </a:rPr>
            <a:t>Comuniquen de manera oportuna y pertinente información sobre el proceso de aprendizaje (avances, dificultades) a las y los estudiantes y a las familias.</a:t>
          </a:r>
        </a:p>
      </dsp:txBody>
      <dsp:txXfrm>
        <a:off x="548882" y="4746913"/>
        <a:ext cx="8900312" cy="730546"/>
      </dsp:txXfrm>
    </dsp:sp>
    <dsp:sp modelId="{B6B207EE-3246-4A87-80E2-854E625D3A38}">
      <dsp:nvSpPr>
        <dsp:cNvPr id="0" name=""/>
        <dsp:cNvSpPr/>
      </dsp:nvSpPr>
      <dsp:spPr>
        <a:xfrm>
          <a:off x="92291" y="4655595"/>
          <a:ext cx="913182" cy="91318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102DE-B493-4B43-962D-E6EE810F8BE1}">
      <dsp:nvSpPr>
        <dsp:cNvPr id="0" name=""/>
        <dsp:cNvSpPr/>
      </dsp:nvSpPr>
      <dsp:spPr>
        <a:xfrm>
          <a:off x="257539" y="1070"/>
          <a:ext cx="3463732" cy="1624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dirty="0">
              <a:solidFill>
                <a:schemeClr val="tx1"/>
              </a:solidFill>
            </a:rPr>
            <a:t>Revisar información sobre las y los estudiantes y sus familias: aprendizajes, recursos y acceso a internet, situación familiar o comunitaria, formas de aprender, características socioculturales y lingüísticas, situación de acceso a servicios</a:t>
          </a:r>
        </a:p>
      </dsp:txBody>
      <dsp:txXfrm>
        <a:off x="257539" y="1070"/>
        <a:ext cx="3463732" cy="1624957"/>
      </dsp:txXfrm>
    </dsp:sp>
    <dsp:sp modelId="{03F4D08D-1723-40E0-B3BE-A36D2D74E820}">
      <dsp:nvSpPr>
        <dsp:cNvPr id="0" name=""/>
        <dsp:cNvSpPr/>
      </dsp:nvSpPr>
      <dsp:spPr>
        <a:xfrm>
          <a:off x="3992098" y="1070"/>
          <a:ext cx="3463732" cy="16249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Asegurar que las y los estudiantes comprendan las experiencias de aprendizaje, lo que aprenderán y cómo serán evaluados.</a:t>
          </a:r>
        </a:p>
      </dsp:txBody>
      <dsp:txXfrm>
        <a:off x="3992098" y="1070"/>
        <a:ext cx="3463732" cy="1624957"/>
      </dsp:txXfrm>
    </dsp:sp>
    <dsp:sp modelId="{F6589227-6DD6-4C23-B528-0C3BDB21C8BD}">
      <dsp:nvSpPr>
        <dsp:cNvPr id="0" name=""/>
        <dsp:cNvSpPr/>
      </dsp:nvSpPr>
      <dsp:spPr>
        <a:xfrm>
          <a:off x="7726657" y="1070"/>
          <a:ext cx="3463732" cy="16249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Recoger y analizar evidencias de aprendizajes.</a:t>
          </a:r>
        </a:p>
      </dsp:txBody>
      <dsp:txXfrm>
        <a:off x="7726657" y="1070"/>
        <a:ext cx="3463732" cy="1624957"/>
      </dsp:txXfrm>
    </dsp:sp>
    <dsp:sp modelId="{3858AAA2-8776-42A0-9F1C-FC398C6F68D9}">
      <dsp:nvSpPr>
        <dsp:cNvPr id="0" name=""/>
        <dsp:cNvSpPr/>
      </dsp:nvSpPr>
      <dsp:spPr>
        <a:xfrm>
          <a:off x="257539" y="1896854"/>
          <a:ext cx="3463732" cy="16249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Brindar retroalimentación oportuna con calidez, serenidad y respeto, atendiendo las diferentes características, fortalezas y barreras.</a:t>
          </a:r>
        </a:p>
      </dsp:txBody>
      <dsp:txXfrm>
        <a:off x="257539" y="1896854"/>
        <a:ext cx="3463732" cy="1624957"/>
      </dsp:txXfrm>
    </dsp:sp>
    <dsp:sp modelId="{32A27080-4A2D-4C87-9876-A44ADE7D5891}">
      <dsp:nvSpPr>
        <dsp:cNvPr id="0" name=""/>
        <dsp:cNvSpPr/>
      </dsp:nvSpPr>
      <dsp:spPr>
        <a:xfrm>
          <a:off x="3992098" y="1896854"/>
          <a:ext cx="3463732" cy="16249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Promover la reflexión y espacios de autoevaluación y coevaluación de acuerdo al nivel de pensamiento.</a:t>
          </a:r>
        </a:p>
      </dsp:txBody>
      <dsp:txXfrm>
        <a:off x="3992098" y="1896854"/>
        <a:ext cx="3463732" cy="1624957"/>
      </dsp:txXfrm>
    </dsp:sp>
    <dsp:sp modelId="{28D93CF1-3268-4630-ADF2-D72F191143ED}">
      <dsp:nvSpPr>
        <dsp:cNvPr id="0" name=""/>
        <dsp:cNvSpPr/>
      </dsp:nvSpPr>
      <dsp:spPr>
        <a:xfrm>
          <a:off x="7726657" y="1896854"/>
          <a:ext cx="3463732" cy="1624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Atender y apoyar de manera diferenciada y oportuna a las y los estudiantes de acuerdo a sus características socioculturales y lingüísticas, fortalezas y barreras de aprendizaje, respetando sus estilos y ritmos de aprendizaje, planteando diversas estrategias y recursos educativos.</a:t>
          </a:r>
        </a:p>
      </dsp:txBody>
      <dsp:txXfrm>
        <a:off x="7726657" y="1896854"/>
        <a:ext cx="3463732" cy="1624957"/>
      </dsp:txXfrm>
    </dsp:sp>
    <dsp:sp modelId="{859B38FB-0DA5-4BDA-844C-D15EF165C93C}">
      <dsp:nvSpPr>
        <dsp:cNvPr id="0" name=""/>
        <dsp:cNvSpPr/>
      </dsp:nvSpPr>
      <dsp:spPr>
        <a:xfrm>
          <a:off x="2124819" y="3792638"/>
          <a:ext cx="3463732" cy="16249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Propiciar el desarrollo del razonamiento, la creatividad, el pensamiento crítico así como la investigación y el trabajo autónomo. </a:t>
          </a:r>
        </a:p>
      </dsp:txBody>
      <dsp:txXfrm>
        <a:off x="2124819" y="3792638"/>
        <a:ext cx="3463732" cy="1624957"/>
      </dsp:txXfrm>
    </dsp:sp>
    <dsp:sp modelId="{FDDD064A-59F4-4207-900C-0427AB33520C}">
      <dsp:nvSpPr>
        <dsp:cNvPr id="0" name=""/>
        <dsp:cNvSpPr/>
      </dsp:nvSpPr>
      <dsp:spPr>
        <a:xfrm>
          <a:off x="5859378" y="3792638"/>
          <a:ext cx="3463732" cy="16249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PE" sz="1400" kern="1200">
              <a:solidFill>
                <a:schemeClr val="tx1"/>
              </a:solidFill>
            </a:rPr>
            <a:t>Promover el interés, la indagación, curiosidad, innovación y la búsqueda de soluciones alternativas.</a:t>
          </a:r>
        </a:p>
      </dsp:txBody>
      <dsp:txXfrm>
        <a:off x="5859378" y="3792638"/>
        <a:ext cx="3463732" cy="16249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DAF0F-39A5-4122-AC19-5B1FB60F8BB6}">
      <dsp:nvSpPr>
        <dsp:cNvPr id="0" name=""/>
        <dsp:cNvSpPr/>
      </dsp:nvSpPr>
      <dsp:spPr>
        <a:xfrm>
          <a:off x="203956" y="1366"/>
          <a:ext cx="3406839" cy="16247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dirty="0">
              <a:solidFill>
                <a:schemeClr val="tx1"/>
              </a:solidFill>
            </a:rPr>
            <a:t>Promover el desarrollo de valores y actitudes en el marco de los enfoques transversales a partir de las situaciones planificadas y las emergentes.</a:t>
          </a:r>
        </a:p>
      </dsp:txBody>
      <dsp:txXfrm>
        <a:off x="203956" y="1366"/>
        <a:ext cx="3406839" cy="1624780"/>
      </dsp:txXfrm>
    </dsp:sp>
    <dsp:sp modelId="{17FCA145-574D-468D-AE06-272DD152DFD8}">
      <dsp:nvSpPr>
        <dsp:cNvPr id="0" name=""/>
        <dsp:cNvSpPr/>
      </dsp:nvSpPr>
      <dsp:spPr>
        <a:xfrm>
          <a:off x="3881591" y="1366"/>
          <a:ext cx="3406839" cy="16247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a:solidFill>
                <a:schemeClr val="tx1"/>
              </a:solidFill>
            </a:rPr>
            <a:t>Propiciar el diálogo democrático e intercultural para el intercambio de ideas entre las y los estudiantes (en equipo o plenaria).</a:t>
          </a:r>
        </a:p>
      </dsp:txBody>
      <dsp:txXfrm>
        <a:off x="3881591" y="1366"/>
        <a:ext cx="3406839" cy="1624780"/>
      </dsp:txXfrm>
    </dsp:sp>
    <dsp:sp modelId="{47825DAC-304B-4F90-A803-80186999954E}">
      <dsp:nvSpPr>
        <dsp:cNvPr id="0" name=""/>
        <dsp:cNvSpPr/>
      </dsp:nvSpPr>
      <dsp:spPr>
        <a:xfrm>
          <a:off x="7559227" y="1366"/>
          <a:ext cx="3406839" cy="16247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a:solidFill>
                <a:schemeClr val="tx1"/>
              </a:solidFill>
            </a:rPr>
            <a:t>Utilizar y proporcionar una variedad de materiales y tecnologías, considerando las características, fortalezas, barreras y apoyos requeridos en el aprendizaje de las y los estudiantes, para lograr los propósitos establecidos.</a:t>
          </a:r>
        </a:p>
      </dsp:txBody>
      <dsp:txXfrm>
        <a:off x="7559227" y="1366"/>
        <a:ext cx="3406839" cy="1624780"/>
      </dsp:txXfrm>
    </dsp:sp>
    <dsp:sp modelId="{D9CE2E79-6C8D-4BFF-B994-53DD7F25647B}">
      <dsp:nvSpPr>
        <dsp:cNvPr id="0" name=""/>
        <dsp:cNvSpPr/>
      </dsp:nvSpPr>
      <dsp:spPr>
        <a:xfrm>
          <a:off x="203956" y="1896943"/>
          <a:ext cx="3406839" cy="16247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a:solidFill>
                <a:schemeClr val="tx1"/>
              </a:solidFill>
            </a:rPr>
            <a:t>Propiciar el aprendizaje colaborativo y cooperativo, organizando el trabajo con distintas agrupaciones.</a:t>
          </a:r>
        </a:p>
      </dsp:txBody>
      <dsp:txXfrm>
        <a:off x="203956" y="1896943"/>
        <a:ext cx="3406839" cy="1624780"/>
      </dsp:txXfrm>
    </dsp:sp>
    <dsp:sp modelId="{3217B154-7028-4F49-8075-384DE954CCD8}">
      <dsp:nvSpPr>
        <dsp:cNvPr id="0" name=""/>
        <dsp:cNvSpPr/>
      </dsp:nvSpPr>
      <dsp:spPr>
        <a:xfrm>
          <a:off x="3881591" y="1896943"/>
          <a:ext cx="3406839" cy="162478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a:solidFill>
                <a:schemeClr val="tx1"/>
              </a:solidFill>
            </a:rPr>
            <a:t>Realizar actividades que aseguren la participación efectiva de las y los estudiantes y ejerciten la toma de decisiones.</a:t>
          </a:r>
        </a:p>
      </dsp:txBody>
      <dsp:txXfrm>
        <a:off x="3881591" y="1896943"/>
        <a:ext cx="3406839" cy="1624780"/>
      </dsp:txXfrm>
    </dsp:sp>
    <dsp:sp modelId="{39903F7C-3C27-4ECF-96D7-37C003836218}">
      <dsp:nvSpPr>
        <dsp:cNvPr id="0" name=""/>
        <dsp:cNvSpPr/>
      </dsp:nvSpPr>
      <dsp:spPr>
        <a:xfrm>
          <a:off x="7559227" y="1896943"/>
          <a:ext cx="3406839" cy="16247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a:solidFill>
                <a:schemeClr val="tx1"/>
              </a:solidFill>
            </a:rPr>
            <a:t>Generar condiciones para el desarrollo del aprendizaje autónomo.</a:t>
          </a:r>
        </a:p>
      </dsp:txBody>
      <dsp:txXfrm>
        <a:off x="7559227" y="1896943"/>
        <a:ext cx="3406839" cy="1624780"/>
      </dsp:txXfrm>
    </dsp:sp>
    <dsp:sp modelId="{8595A08A-5320-49A9-9826-618E7B73F3AC}">
      <dsp:nvSpPr>
        <dsp:cNvPr id="0" name=""/>
        <dsp:cNvSpPr/>
      </dsp:nvSpPr>
      <dsp:spPr>
        <a:xfrm>
          <a:off x="2042774" y="3792520"/>
          <a:ext cx="3406839" cy="16247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s-PE" sz="1500" kern="1200">
              <a:solidFill>
                <a:schemeClr val="tx1"/>
              </a:solidFill>
            </a:rPr>
            <a:t>Responder con pertinencia ante situaciones difíciles e inesperadas que se presenten, pudiendo hacer variaciones respecto a la planificación inicial y variar de estrategia y metodología, evaluando las opciones desde una mirada amplia y creativa de las alternativas disponibles.</a:t>
          </a:r>
        </a:p>
      </dsp:txBody>
      <dsp:txXfrm>
        <a:off x="2042774" y="3792520"/>
        <a:ext cx="3406839" cy="1624780"/>
      </dsp:txXfrm>
    </dsp:sp>
    <dsp:sp modelId="{70CD4BBF-02D8-450F-9925-20D20A807F53}">
      <dsp:nvSpPr>
        <dsp:cNvPr id="0" name=""/>
        <dsp:cNvSpPr/>
      </dsp:nvSpPr>
      <dsp:spPr>
        <a:xfrm>
          <a:off x="5720409" y="3792520"/>
          <a:ext cx="3406839" cy="16247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E" sz="1500" kern="1200">
              <a:solidFill>
                <a:schemeClr val="tx1"/>
              </a:solidFill>
            </a:rPr>
            <a:t>Utilizar un lenguaje claro y sencillo, pero con rigurosidad conceptual, valiéndose de ejemplos y mostrando apertura y sincera valoración por los pedidos de una nueva explicación frente a las preguntas de las y los estudiantes.</a:t>
          </a:r>
        </a:p>
      </dsp:txBody>
      <dsp:txXfrm>
        <a:off x="5720409" y="3792520"/>
        <a:ext cx="3406839" cy="16247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A6DA2-0D03-4EFF-8A93-09E0F044D8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49277CB-58DF-4DF7-99F1-9412C7965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6373979-CA4A-4E19-AF85-C4748BC4D6E2}"/>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5" name="Marcador de pie de página 4">
            <a:extLst>
              <a:ext uri="{FF2B5EF4-FFF2-40B4-BE49-F238E27FC236}">
                <a16:creationId xmlns:a16="http://schemas.microsoft.com/office/drawing/2014/main" id="{735FCDD1-7E73-46E2-85FF-08F957FCF33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48A4316-BF83-4794-8914-BC0F7685DE42}"/>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141058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06EF7-1DF1-4C25-8ABF-A7E4862D22C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D80F79A-0579-4B4E-9F75-EE9C7265E4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4496786-248C-47D4-92F7-C4772C4574FA}"/>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5" name="Marcador de pie de página 4">
            <a:extLst>
              <a:ext uri="{FF2B5EF4-FFF2-40B4-BE49-F238E27FC236}">
                <a16:creationId xmlns:a16="http://schemas.microsoft.com/office/drawing/2014/main" id="{C5FAA563-2FD0-47F4-90F0-59560FD7FA9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426B729-471E-4091-B8F7-1B934C95D3D3}"/>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135740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FE7B8A-96FB-4774-80B9-51FFA6DC98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55E881B-E0C6-499C-A192-716A049999D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E2512F4-EBDB-4B65-B0CF-1C8C51B893C2}"/>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5" name="Marcador de pie de página 4">
            <a:extLst>
              <a:ext uri="{FF2B5EF4-FFF2-40B4-BE49-F238E27FC236}">
                <a16:creationId xmlns:a16="http://schemas.microsoft.com/office/drawing/2014/main" id="{D35AC4E9-B685-41D3-A426-A899ADF9FFD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16BB24D-1617-4E17-AEF2-670F5AAB4721}"/>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408746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18B28-43DE-4775-85BC-38A8FC51F4C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5E4CFE6-58E3-4034-A580-A5B418F373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F206091-5AC7-4B34-B87B-2441DB67EB9A}"/>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5" name="Marcador de pie de página 4">
            <a:extLst>
              <a:ext uri="{FF2B5EF4-FFF2-40B4-BE49-F238E27FC236}">
                <a16:creationId xmlns:a16="http://schemas.microsoft.com/office/drawing/2014/main" id="{9352145D-B389-4EBE-A2D3-CA39179286E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BCA0F53-4C2B-41EE-BE13-A089ED7F5A79}"/>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307786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308E0-D403-47A4-AFC6-E98C413069D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98B99D8-6221-4FE3-8BA3-D4A15560F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D1872C-2753-4B2A-98B3-86AAA732C700}"/>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5" name="Marcador de pie de página 4">
            <a:extLst>
              <a:ext uri="{FF2B5EF4-FFF2-40B4-BE49-F238E27FC236}">
                <a16:creationId xmlns:a16="http://schemas.microsoft.com/office/drawing/2014/main" id="{C7ED4F32-5BD2-464B-80C6-602668610E6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ECCA242-770C-4414-9968-1D7634266883}"/>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239525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06943-13C4-4317-A4C0-AAF9CBA3739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51440E7-BBFA-4193-A5DA-7D76F144FDD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10078F7-AE8F-4F8B-A9C9-8D9F81EBEC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85B9E5B0-5D13-4B1B-9978-0D3241D8B095}"/>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6" name="Marcador de pie de página 5">
            <a:extLst>
              <a:ext uri="{FF2B5EF4-FFF2-40B4-BE49-F238E27FC236}">
                <a16:creationId xmlns:a16="http://schemas.microsoft.com/office/drawing/2014/main" id="{1D32DD61-954F-46E5-8517-396BCB0A8AE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FDCB365-C984-420D-AC8F-855094496DE0}"/>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31045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37FBF-3719-4A0C-B5DE-8AFBB0350D2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94CBBAA-BB62-4E8A-8543-F11088384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D3CD8F1-9083-4D09-94D1-65F62E97F24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1B926492-5E87-4B1C-8206-32D85A3DB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B1F77AF-5825-4D2B-A52A-73C7B05989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E5FC4F4-2F24-4C23-AC1E-9B938A6EFC51}"/>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8" name="Marcador de pie de página 7">
            <a:extLst>
              <a:ext uri="{FF2B5EF4-FFF2-40B4-BE49-F238E27FC236}">
                <a16:creationId xmlns:a16="http://schemas.microsoft.com/office/drawing/2014/main" id="{D77806C1-BC2B-4DC8-8E0B-E621D7F00AB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00751750-355E-4CC5-B6C5-D3F27EFAAAEA}"/>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232371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9FB22-3B14-4233-8FE6-F52547455C9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8C7FDEB-C150-486A-82DB-DE56BD8EBDD2}"/>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4" name="Marcador de pie de página 3">
            <a:extLst>
              <a:ext uri="{FF2B5EF4-FFF2-40B4-BE49-F238E27FC236}">
                <a16:creationId xmlns:a16="http://schemas.microsoft.com/office/drawing/2014/main" id="{DD18A251-EFEF-40C0-87DD-1EC98050AD7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93921D2C-F030-46D2-8631-C43330C62B6E}"/>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43051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8BE019-DC17-4316-B59A-F6FE1702CC3C}"/>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3" name="Marcador de pie de página 2">
            <a:extLst>
              <a:ext uri="{FF2B5EF4-FFF2-40B4-BE49-F238E27FC236}">
                <a16:creationId xmlns:a16="http://schemas.microsoft.com/office/drawing/2014/main" id="{EAE2F42F-E0D1-4AC2-A78F-47B970ECBFB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D5E3DB8D-6376-43E5-97EE-D90CCA5E3214}"/>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256727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7E59A-A140-4400-97D1-774315769C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655460F-8A56-4150-A669-4EEBEC05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E7FE8DA-FD8F-4E3E-9E5E-7834232E7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3804D7-CBF4-4335-8CAF-6368B92C80C2}"/>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6" name="Marcador de pie de página 5">
            <a:extLst>
              <a:ext uri="{FF2B5EF4-FFF2-40B4-BE49-F238E27FC236}">
                <a16:creationId xmlns:a16="http://schemas.microsoft.com/office/drawing/2014/main" id="{2C499DEA-9CC6-41AF-B4EB-0E80622F529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4E4C90A-1654-4AD2-B6E1-24BF492A3B7D}"/>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23619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E657F-29C4-48CF-B84B-623049606E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1CB2F0E1-0CE6-4540-A743-E194F11F4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11122BDA-9A5C-4AC0-828F-B4DAF2754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F2496C-C00C-48E5-A42F-838E8F963B3A}"/>
              </a:ext>
            </a:extLst>
          </p:cNvPr>
          <p:cNvSpPr>
            <a:spLocks noGrp="1"/>
          </p:cNvSpPr>
          <p:nvPr>
            <p:ph type="dt" sz="half" idx="10"/>
          </p:nvPr>
        </p:nvSpPr>
        <p:spPr/>
        <p:txBody>
          <a:bodyPr/>
          <a:lstStyle/>
          <a:p>
            <a:fld id="{41B8BE38-9FA2-442F-B6F5-E779B9308332}" type="datetimeFigureOut">
              <a:rPr lang="es-PE" smtClean="0"/>
              <a:t>7/03/2022</a:t>
            </a:fld>
            <a:endParaRPr lang="es-PE"/>
          </a:p>
        </p:txBody>
      </p:sp>
      <p:sp>
        <p:nvSpPr>
          <p:cNvPr id="6" name="Marcador de pie de página 5">
            <a:extLst>
              <a:ext uri="{FF2B5EF4-FFF2-40B4-BE49-F238E27FC236}">
                <a16:creationId xmlns:a16="http://schemas.microsoft.com/office/drawing/2014/main" id="{CEA2F675-D497-4E2A-BC38-0792A27D51B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9066B44-AB18-47DE-91B8-9342664CF78C}"/>
              </a:ext>
            </a:extLst>
          </p:cNvPr>
          <p:cNvSpPr>
            <a:spLocks noGrp="1"/>
          </p:cNvSpPr>
          <p:nvPr>
            <p:ph type="sldNum" sz="quarter" idx="12"/>
          </p:nvPr>
        </p:nvSpPr>
        <p:spPr/>
        <p:txBody>
          <a:bodyPr/>
          <a:lstStyle/>
          <a:p>
            <a:fld id="{16889DCA-8699-401C-9065-9B7021E4C650}" type="slidenum">
              <a:rPr lang="es-PE" smtClean="0"/>
              <a:t>‹Nº›</a:t>
            </a:fld>
            <a:endParaRPr lang="es-PE"/>
          </a:p>
        </p:txBody>
      </p:sp>
    </p:spTree>
    <p:extLst>
      <p:ext uri="{BB962C8B-B14F-4D97-AF65-F5344CB8AC3E}">
        <p14:creationId xmlns:p14="http://schemas.microsoft.com/office/powerpoint/2010/main" val="7153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B19D74-CD78-432E-BE96-4521A8DFA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E7626A5-45A0-4565-8024-768B58705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8B83237-BF8F-40A0-8F36-FF07E9BA1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8BE38-9FA2-442F-B6F5-E779B9308332}" type="datetimeFigureOut">
              <a:rPr lang="es-PE" smtClean="0"/>
              <a:t>7/03/2022</a:t>
            </a:fld>
            <a:endParaRPr lang="es-PE"/>
          </a:p>
        </p:txBody>
      </p:sp>
      <p:sp>
        <p:nvSpPr>
          <p:cNvPr id="5" name="Marcador de pie de página 4">
            <a:extLst>
              <a:ext uri="{FF2B5EF4-FFF2-40B4-BE49-F238E27FC236}">
                <a16:creationId xmlns:a16="http://schemas.microsoft.com/office/drawing/2014/main" id="{8B660060-728B-4518-90CF-F4452CBAB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6E1DBE2D-8C08-43A8-9788-A1918D1B0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89DCA-8699-401C-9065-9B7021E4C650}" type="slidenum">
              <a:rPr lang="es-PE" smtClean="0"/>
              <a:t>‹Nº›</a:t>
            </a:fld>
            <a:endParaRPr lang="es-PE"/>
          </a:p>
        </p:txBody>
      </p:sp>
    </p:spTree>
    <p:extLst>
      <p:ext uri="{BB962C8B-B14F-4D97-AF65-F5344CB8AC3E}">
        <p14:creationId xmlns:p14="http://schemas.microsoft.com/office/powerpoint/2010/main" val="33283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valuaciondocente.perueduca.pe/desempenoprimariatramo1/rubricas-de-observacion-de-aula/"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jpg"/></Relationships>
</file>

<file path=ppt/slides/_rels/slide2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jpg"/></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g"/><Relationship Id="rId7" Type="http://schemas.openxmlformats.org/officeDocument/2006/relationships/diagramColors" Target="../diagrams/colors13.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4.xml"/><Relationship Id="rId7"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jp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5.xml"/><Relationship Id="rId7" Type="http://schemas.openxmlformats.org/officeDocument/2006/relationships/image" Target="../media/image1.pn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3.jpg"/></Relationships>
</file>

<file path=ppt/slides/_rels/slide4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6.xml"/><Relationship Id="rId7" Type="http://schemas.openxmlformats.org/officeDocument/2006/relationships/image" Target="../media/image1.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jpg"/></Relationships>
</file>

<file path=ppt/slides/_rels/slide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7.xml"/><Relationship Id="rId7"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0.xml"/><Relationship Id="rId7" Type="http://schemas.openxmlformats.org/officeDocument/2006/relationships/image" Target="../media/image1.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ABD735-9E54-4230-AB9A-FF389C24BE0F}"/>
              </a:ext>
            </a:extLst>
          </p:cNvPr>
          <p:cNvSpPr txBox="1"/>
          <p:nvPr/>
        </p:nvSpPr>
        <p:spPr>
          <a:xfrm>
            <a:off x="1165413" y="2275309"/>
            <a:ext cx="9852211" cy="2153218"/>
          </a:xfrm>
          <a:prstGeom prst="rect">
            <a:avLst/>
          </a:prstGeom>
          <a:noFill/>
        </p:spPr>
        <p:txBody>
          <a:bodyPr wrap="square">
            <a:spAutoFit/>
          </a:bodyPr>
          <a:lstStyle/>
          <a:p>
            <a:pPr algn="ctr">
              <a:lnSpc>
                <a:spcPct val="200000"/>
              </a:lnSpc>
            </a:pPr>
            <a:r>
              <a:rPr lang="es-ES" sz="3600" b="1" dirty="0">
                <a:solidFill>
                  <a:srgbClr val="FF0000"/>
                </a:solidFill>
              </a:rPr>
              <a:t>COMPROMISOS DE GESTIÓN EDUCATIVA  </a:t>
            </a:r>
          </a:p>
          <a:p>
            <a:pPr algn="ctr">
              <a:lnSpc>
                <a:spcPct val="200000"/>
              </a:lnSpc>
            </a:pPr>
            <a:r>
              <a:rPr lang="es-ES" sz="3600" b="1" dirty="0">
                <a:solidFill>
                  <a:srgbClr val="FF0000"/>
                </a:solidFill>
              </a:rPr>
              <a:t>2022</a:t>
            </a:r>
          </a:p>
        </p:txBody>
      </p:sp>
      <p:pic>
        <p:nvPicPr>
          <p:cNvPr id="3" name="Imagen 8">
            <a:extLst>
              <a:ext uri="{FF2B5EF4-FFF2-40B4-BE49-F238E27FC236}">
                <a16:creationId xmlns:a16="http://schemas.microsoft.com/office/drawing/2014/main" id="{86B265CC-F2F9-4EB3-A475-1E31F95AE4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a:extLst>
              <a:ext uri="{FF2B5EF4-FFF2-40B4-BE49-F238E27FC236}">
                <a16:creationId xmlns:a16="http://schemas.microsoft.com/office/drawing/2014/main" id="{370917FB-7C13-412F-B0B3-06DE0ADFA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A144B9FA-8C51-46CA-A567-0970A9B80E52}"/>
              </a:ext>
            </a:extLst>
          </p:cNvPr>
          <p:cNvSpPr/>
          <p:nvPr/>
        </p:nvSpPr>
        <p:spPr>
          <a:xfrm>
            <a:off x="0" y="6496811"/>
            <a:ext cx="12192000" cy="36118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64A6AE38-707C-4D42-94DD-F7FA4DFC51C3}"/>
              </a:ext>
            </a:extLst>
          </p:cNvPr>
          <p:cNvSpPr/>
          <p:nvPr/>
        </p:nvSpPr>
        <p:spPr>
          <a:xfrm>
            <a:off x="-8965" y="3262251"/>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690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6BA414B-26FC-4D60-9209-C6FC94DFC72F}"/>
              </a:ext>
            </a:extLst>
          </p:cNvPr>
          <p:cNvGraphicFramePr/>
          <p:nvPr>
            <p:extLst>
              <p:ext uri="{D42A27DB-BD31-4B8C-83A1-F6EECF244321}">
                <p14:modId xmlns:p14="http://schemas.microsoft.com/office/powerpoint/2010/main" val="692493485"/>
              </p:ext>
            </p:extLst>
          </p:nvPr>
        </p:nvGraphicFramePr>
        <p:xfrm>
          <a:off x="714187" y="1149972"/>
          <a:ext cx="1037515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2511FC46-4B6B-4A2F-8846-9BC561B294E5}"/>
              </a:ext>
            </a:extLst>
          </p:cNvPr>
          <p:cNvSpPr/>
          <p:nvPr/>
        </p:nvSpPr>
        <p:spPr>
          <a:xfrm>
            <a:off x="1627093" y="2864225"/>
            <a:ext cx="2160495" cy="2357718"/>
          </a:xfrm>
          <a:prstGeom prst="roundRect">
            <a:avLst>
              <a:gd name="adj" fmla="val 7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FORTALECER LA PRÁCTICA PEDAGÓGICA</a:t>
            </a:r>
            <a:endParaRPr lang="es-PE" b="1" dirty="0">
              <a:solidFill>
                <a:schemeClr val="tx1"/>
              </a:solidFill>
            </a:endParaRPr>
          </a:p>
        </p:txBody>
      </p:sp>
      <p:sp>
        <p:nvSpPr>
          <p:cNvPr id="4" name="Flecha: hacia abajo 3">
            <a:extLst>
              <a:ext uri="{FF2B5EF4-FFF2-40B4-BE49-F238E27FC236}">
                <a16:creationId xmlns:a16="http://schemas.microsoft.com/office/drawing/2014/main" id="{2E33293D-47F0-4E19-90C7-A7F55CD0ADFD}"/>
              </a:ext>
            </a:extLst>
          </p:cNvPr>
          <p:cNvSpPr/>
          <p:nvPr/>
        </p:nvSpPr>
        <p:spPr>
          <a:xfrm>
            <a:off x="2501153" y="1900517"/>
            <a:ext cx="412377"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Título 1">
            <a:extLst>
              <a:ext uri="{FF2B5EF4-FFF2-40B4-BE49-F238E27FC236}">
                <a16:creationId xmlns:a16="http://schemas.microsoft.com/office/drawing/2014/main" id="{2B353D07-1E23-4821-82C6-23C5DFE6659C}"/>
              </a:ext>
            </a:extLst>
          </p:cNvPr>
          <p:cNvSpPr txBox="1">
            <a:spLocks/>
          </p:cNvSpPr>
          <p:nvPr/>
        </p:nvSpPr>
        <p:spPr>
          <a:xfrm>
            <a:off x="1512972" y="258525"/>
            <a:ext cx="8520600" cy="572700"/>
          </a:xfrm>
          <a:prstGeom prst="rect">
            <a:avLst/>
          </a:prstGeom>
          <a:ln w="57150">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200" b="1" dirty="0">
                <a:solidFill>
                  <a:srgbClr val="FF0000"/>
                </a:solidFill>
              </a:rPr>
              <a:t>El Acompañamiento</a:t>
            </a:r>
          </a:p>
        </p:txBody>
      </p:sp>
      <p:pic>
        <p:nvPicPr>
          <p:cNvPr id="6" name="Imagen 8">
            <a:extLst>
              <a:ext uri="{FF2B5EF4-FFF2-40B4-BE49-F238E27FC236}">
                <a16:creationId xmlns:a16="http://schemas.microsoft.com/office/drawing/2014/main" id="{D8E0C9E8-C18D-4C49-869C-414284B385D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8">
            <a:extLst>
              <a:ext uri="{FF2B5EF4-FFF2-40B4-BE49-F238E27FC236}">
                <a16:creationId xmlns:a16="http://schemas.microsoft.com/office/drawing/2014/main" id="{863FCF59-DD5D-4330-86E4-4B2C163EBE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F787FB17-8B42-4412-AC01-24B22F2591B7}"/>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7C8C49CC-A605-4BE8-BA58-CC798BFAEBA4}"/>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41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48EFC01-7873-4C2A-8689-8A3D9B2A0BBB}"/>
              </a:ext>
            </a:extLst>
          </p:cNvPr>
          <p:cNvGraphicFramePr/>
          <p:nvPr>
            <p:extLst>
              <p:ext uri="{D42A27DB-BD31-4B8C-83A1-F6EECF244321}">
                <p14:modId xmlns:p14="http://schemas.microsoft.com/office/powerpoint/2010/main" val="1323098538"/>
              </p:ext>
            </p:extLst>
          </p:nvPr>
        </p:nvGraphicFramePr>
        <p:xfrm>
          <a:off x="113553" y="1264025"/>
          <a:ext cx="11603318" cy="553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5DB58293-2505-4929-AB03-6E7009D59BF2}"/>
              </a:ext>
            </a:extLst>
          </p:cNvPr>
          <p:cNvSpPr txBox="1"/>
          <p:nvPr/>
        </p:nvSpPr>
        <p:spPr>
          <a:xfrm>
            <a:off x="367552" y="430306"/>
            <a:ext cx="10981765" cy="646331"/>
          </a:xfrm>
          <a:prstGeom prst="rect">
            <a:avLst/>
          </a:prstGeom>
          <a:noFill/>
        </p:spPr>
        <p:txBody>
          <a:bodyPr wrap="square">
            <a:spAutoFit/>
          </a:bodyPr>
          <a:lstStyle/>
          <a:p>
            <a:pPr algn="just"/>
            <a:r>
              <a:rPr lang="es-ES" dirty="0"/>
              <a:t>Se espera que en la IE o programa educativo, en relación a las prácticas pedagógicas: planificación, mediación y evaluación de los aprendizajes, se realice lo siguiente</a:t>
            </a:r>
            <a:endParaRPr lang="es-PE" dirty="0"/>
          </a:p>
        </p:txBody>
      </p:sp>
      <p:pic>
        <p:nvPicPr>
          <p:cNvPr id="5" name="Imagen 8">
            <a:extLst>
              <a:ext uri="{FF2B5EF4-FFF2-40B4-BE49-F238E27FC236}">
                <a16:creationId xmlns:a16="http://schemas.microsoft.com/office/drawing/2014/main" id="{11F00BB5-FC9F-4BDA-BABA-B3DBE0C9D32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DC715864-CC00-48EB-AACB-DCC0428CBB7E}"/>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8E45EE9D-00F2-4972-8AE7-6DE85C3D89C8}"/>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12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F7401C-9FC9-43F0-A890-444E6F40F93D}"/>
              </a:ext>
            </a:extLst>
          </p:cNvPr>
          <p:cNvSpPr txBox="1"/>
          <p:nvPr/>
        </p:nvSpPr>
        <p:spPr>
          <a:xfrm>
            <a:off x="981634" y="1595735"/>
            <a:ext cx="10013577" cy="3330464"/>
          </a:xfrm>
          <a:prstGeom prst="rect">
            <a:avLst/>
          </a:prstGeom>
          <a:noFill/>
        </p:spPr>
        <p:txBody>
          <a:bodyPr wrap="square">
            <a:spAutoFit/>
          </a:bodyPr>
          <a:lstStyle/>
          <a:p>
            <a:pPr algn="just">
              <a:lnSpc>
                <a:spcPct val="150000"/>
              </a:lnSpc>
            </a:pPr>
            <a:r>
              <a:rPr lang="es-ES" sz="3600" b="1" dirty="0">
                <a:solidFill>
                  <a:srgbClr val="FF0000"/>
                </a:solidFill>
              </a:rPr>
              <a:t>Práctica 2: Monitoreo de la práctica pedagógica docente para recoger información sobre su desempeño, identificar fortalezas, necesidades y realizar estrategias de fortalecimiento.</a:t>
            </a:r>
            <a:endParaRPr lang="es-PE" sz="3600" b="1" dirty="0">
              <a:solidFill>
                <a:srgbClr val="FF0000"/>
              </a:solidFill>
            </a:endParaRPr>
          </a:p>
        </p:txBody>
      </p:sp>
      <p:pic>
        <p:nvPicPr>
          <p:cNvPr id="4" name="Imagen 8">
            <a:extLst>
              <a:ext uri="{FF2B5EF4-FFF2-40B4-BE49-F238E27FC236}">
                <a16:creationId xmlns:a16="http://schemas.microsoft.com/office/drawing/2014/main" id="{098DE01F-F189-4D38-AC22-F5D7B674C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46BED288-823A-4ADA-826E-94CAF687F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110022DC-82AD-47DF-BDB2-9A7CB901C731}"/>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5DD3DCEE-636C-447A-A024-F02B6B8DB656}"/>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94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E8482DB-3944-4D35-AEE3-2A53DF7C9E49}"/>
              </a:ext>
            </a:extLst>
          </p:cNvPr>
          <p:cNvSpPr txBox="1"/>
          <p:nvPr/>
        </p:nvSpPr>
        <p:spPr>
          <a:xfrm>
            <a:off x="1021976" y="1293656"/>
            <a:ext cx="10148047" cy="2999283"/>
          </a:xfrm>
          <a:prstGeom prst="rect">
            <a:avLst/>
          </a:prstGeom>
          <a:noFill/>
        </p:spPr>
        <p:txBody>
          <a:bodyPr wrap="square">
            <a:spAutoFit/>
          </a:bodyPr>
          <a:lstStyle/>
          <a:p>
            <a:pPr>
              <a:lnSpc>
                <a:spcPct val="150000"/>
              </a:lnSpc>
            </a:pPr>
            <a:r>
              <a:rPr lang="es-ES" sz="2800" b="1" dirty="0">
                <a:solidFill>
                  <a:srgbClr val="FF0000"/>
                </a:solidFill>
              </a:rPr>
              <a:t>● El monitoreo de las prácticas pedagógicas:</a:t>
            </a:r>
          </a:p>
          <a:p>
            <a:pPr algn="just">
              <a:lnSpc>
                <a:spcPct val="150000"/>
              </a:lnSpc>
            </a:pPr>
            <a:r>
              <a:rPr lang="es-ES" sz="2000" dirty="0"/>
              <a:t>En el marco de la mejora continua de los procesos de enseñanza aprendizaje es necesario realizar el monitoreo de las prácticas pedagógicas, haciendo uso de instrumentos consensuados con las y los docentes basados en el MBDD, con la finalidad de contar con información de su desempeño al planificar, mediar y evaluar el aprendizaje, que permita la reflexión y mejora continua.</a:t>
            </a:r>
            <a:endParaRPr lang="es-PE" sz="2000" dirty="0"/>
          </a:p>
        </p:txBody>
      </p:sp>
      <p:pic>
        <p:nvPicPr>
          <p:cNvPr id="3" name="Imagen 8">
            <a:extLst>
              <a:ext uri="{FF2B5EF4-FFF2-40B4-BE49-F238E27FC236}">
                <a16:creationId xmlns:a16="http://schemas.microsoft.com/office/drawing/2014/main" id="{FAD58186-974F-4335-AB1C-3061A9FD7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A89E5F31-3E9B-4316-8CC5-34F87EBB9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C907CFE-7600-401A-BB1F-1662AEB8DA26}"/>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6FFD7484-2942-4E5E-AFDE-4FBB507600FA}"/>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84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C67F1E2-EF38-4F8F-829C-C22D876CFF30}"/>
              </a:ext>
            </a:extLst>
          </p:cNvPr>
          <p:cNvSpPr/>
          <p:nvPr/>
        </p:nvSpPr>
        <p:spPr>
          <a:xfrm>
            <a:off x="0" y="6615953"/>
            <a:ext cx="12192000" cy="242043"/>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Diagrama 3">
            <a:extLst>
              <a:ext uri="{FF2B5EF4-FFF2-40B4-BE49-F238E27FC236}">
                <a16:creationId xmlns:a16="http://schemas.microsoft.com/office/drawing/2014/main" id="{DD8CD7E1-B85C-486E-9F7B-DD0341A029AF}"/>
              </a:ext>
            </a:extLst>
          </p:cNvPr>
          <p:cNvGraphicFramePr/>
          <p:nvPr>
            <p:extLst>
              <p:ext uri="{D42A27DB-BD31-4B8C-83A1-F6EECF244321}">
                <p14:modId xmlns:p14="http://schemas.microsoft.com/office/powerpoint/2010/main" val="1497367372"/>
              </p:ext>
            </p:extLst>
          </p:nvPr>
        </p:nvGraphicFramePr>
        <p:xfrm>
          <a:off x="1063809" y="1048888"/>
          <a:ext cx="10321367" cy="519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5634646-05BD-4298-8D8A-A72A9EB02C7F}"/>
              </a:ext>
            </a:extLst>
          </p:cNvPr>
          <p:cNvSpPr txBox="1"/>
          <p:nvPr/>
        </p:nvSpPr>
        <p:spPr>
          <a:xfrm>
            <a:off x="744067" y="403447"/>
            <a:ext cx="9950826" cy="369332"/>
          </a:xfrm>
          <a:prstGeom prst="rect">
            <a:avLst/>
          </a:prstGeom>
          <a:solidFill>
            <a:srgbClr val="92D050"/>
          </a:solidFill>
          <a:ln>
            <a:solidFill>
              <a:schemeClr val="tx1"/>
            </a:solidFill>
          </a:ln>
        </p:spPr>
        <p:txBody>
          <a:bodyPr wrap="square">
            <a:spAutoFit/>
          </a:bodyPr>
          <a:lstStyle/>
          <a:p>
            <a:pPr algn="just"/>
            <a:r>
              <a:rPr lang="es-ES" dirty="0"/>
              <a:t>Para el desarrollo del monitoreo durante todo el año, considerar las siguientes acciones</a:t>
            </a:r>
            <a:endParaRPr lang="es-PE" dirty="0"/>
          </a:p>
        </p:txBody>
      </p:sp>
      <p:sp>
        <p:nvSpPr>
          <p:cNvPr id="10" name="CuadroTexto 9">
            <a:extLst>
              <a:ext uri="{FF2B5EF4-FFF2-40B4-BE49-F238E27FC236}">
                <a16:creationId xmlns:a16="http://schemas.microsoft.com/office/drawing/2014/main" id="{AF172C6F-EFCD-4B6B-ADF7-24EE17E88C68}"/>
              </a:ext>
            </a:extLst>
          </p:cNvPr>
          <p:cNvSpPr txBox="1"/>
          <p:nvPr/>
        </p:nvSpPr>
        <p:spPr>
          <a:xfrm>
            <a:off x="4016188" y="6248400"/>
            <a:ext cx="8050305" cy="523220"/>
          </a:xfrm>
          <a:prstGeom prst="rect">
            <a:avLst/>
          </a:prstGeom>
          <a:solidFill>
            <a:schemeClr val="accent2"/>
          </a:solidFill>
          <a:ln>
            <a:solidFill>
              <a:schemeClr val="tx1"/>
            </a:solidFill>
          </a:ln>
        </p:spPr>
        <p:txBody>
          <a:bodyPr wrap="square" rtlCol="0">
            <a:spAutoFit/>
          </a:bodyPr>
          <a:lstStyle/>
          <a:p>
            <a:r>
              <a:rPr lang="es-ES" sz="1400" dirty="0"/>
              <a:t>Recuerda que las y los directores/as de IIEE con aula a cargo no tienen la obligación realizar el monitoreo de las prácticas pedagógicas.</a:t>
            </a:r>
            <a:endParaRPr lang="es-PE" sz="1400" dirty="0"/>
          </a:p>
        </p:txBody>
      </p:sp>
      <p:sp>
        <p:nvSpPr>
          <p:cNvPr id="9" name="object 5">
            <a:extLst>
              <a:ext uri="{FF2B5EF4-FFF2-40B4-BE49-F238E27FC236}">
                <a16:creationId xmlns:a16="http://schemas.microsoft.com/office/drawing/2014/main" id="{10CBAEE9-B2FE-40B2-83C4-4ACCEE78E89E}"/>
              </a:ext>
            </a:extLst>
          </p:cNvPr>
          <p:cNvSpPr/>
          <p:nvPr/>
        </p:nvSpPr>
        <p:spPr>
          <a:xfrm>
            <a:off x="-8965" y="3378796"/>
            <a:ext cx="376427" cy="3243525"/>
          </a:xfrm>
          <a:prstGeom prst="rect">
            <a:avLst/>
          </a:prstGeom>
          <a:blipFill>
            <a:blip r:embed="rId8"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31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C3BCAB7-8ACE-4338-965A-A36ECD1034B1}"/>
              </a:ext>
            </a:extLst>
          </p:cNvPr>
          <p:cNvGraphicFramePr/>
          <p:nvPr>
            <p:extLst>
              <p:ext uri="{D42A27DB-BD31-4B8C-83A1-F6EECF244321}">
                <p14:modId xmlns:p14="http://schemas.microsoft.com/office/powerpoint/2010/main" val="3813051735"/>
              </p:ext>
            </p:extLst>
          </p:nvPr>
        </p:nvGraphicFramePr>
        <p:xfrm>
          <a:off x="714187" y="1149972"/>
          <a:ext cx="1037515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B83F95CE-9AEE-4589-9FAB-635BA4B1A334}"/>
              </a:ext>
            </a:extLst>
          </p:cNvPr>
          <p:cNvSpPr/>
          <p:nvPr/>
        </p:nvSpPr>
        <p:spPr>
          <a:xfrm>
            <a:off x="1981199" y="3196663"/>
            <a:ext cx="2160495" cy="2357718"/>
          </a:xfrm>
          <a:prstGeom prst="roundRect">
            <a:avLst>
              <a:gd name="adj" fmla="val 7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IDENTIFICAR FORTALEZAS Y DEBILIDADES DE LA PRÁCTICA PEDAGÓGICA</a:t>
            </a:r>
            <a:endParaRPr lang="es-PE" b="1" dirty="0">
              <a:solidFill>
                <a:schemeClr val="tx1"/>
              </a:solidFill>
            </a:endParaRPr>
          </a:p>
        </p:txBody>
      </p:sp>
      <p:sp>
        <p:nvSpPr>
          <p:cNvPr id="4" name="Título 1">
            <a:extLst>
              <a:ext uri="{FF2B5EF4-FFF2-40B4-BE49-F238E27FC236}">
                <a16:creationId xmlns:a16="http://schemas.microsoft.com/office/drawing/2014/main" id="{C3E6738E-9519-4F97-907E-D15713CEE0AC}"/>
              </a:ext>
            </a:extLst>
          </p:cNvPr>
          <p:cNvSpPr txBox="1">
            <a:spLocks/>
          </p:cNvSpPr>
          <p:nvPr/>
        </p:nvSpPr>
        <p:spPr>
          <a:xfrm>
            <a:off x="1512972" y="258525"/>
            <a:ext cx="8520600" cy="572700"/>
          </a:xfrm>
          <a:prstGeom prst="rect">
            <a:avLst/>
          </a:prstGeom>
          <a:ln w="57150">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200" b="1" dirty="0">
                <a:solidFill>
                  <a:srgbClr val="FF0000"/>
                </a:solidFill>
              </a:rPr>
              <a:t>El Monitoreo</a:t>
            </a:r>
          </a:p>
        </p:txBody>
      </p:sp>
      <p:sp>
        <p:nvSpPr>
          <p:cNvPr id="5" name="Flecha: hacia abajo 4">
            <a:extLst>
              <a:ext uri="{FF2B5EF4-FFF2-40B4-BE49-F238E27FC236}">
                <a16:creationId xmlns:a16="http://schemas.microsoft.com/office/drawing/2014/main" id="{277257D0-6D94-4A0C-8519-0AB5068AF71D}"/>
              </a:ext>
            </a:extLst>
          </p:cNvPr>
          <p:cNvSpPr/>
          <p:nvPr/>
        </p:nvSpPr>
        <p:spPr>
          <a:xfrm>
            <a:off x="2859741" y="2241176"/>
            <a:ext cx="412377"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8">
            <a:extLst>
              <a:ext uri="{FF2B5EF4-FFF2-40B4-BE49-F238E27FC236}">
                <a16:creationId xmlns:a16="http://schemas.microsoft.com/office/drawing/2014/main" id="{B2026665-2158-4AAE-ACB7-0CF0EAAFE6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8">
            <a:extLst>
              <a:ext uri="{FF2B5EF4-FFF2-40B4-BE49-F238E27FC236}">
                <a16:creationId xmlns:a16="http://schemas.microsoft.com/office/drawing/2014/main" id="{CDB6E325-10A8-4395-8BA1-954EE56C86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D2C0EF98-8CCB-480A-9C93-5565067AAABB}"/>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3B40B216-6A85-441B-903C-B62F75FF2E9A}"/>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12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5250D-0D5B-410A-A042-10B39D7F46E9}"/>
              </a:ext>
            </a:extLst>
          </p:cNvPr>
          <p:cNvSpPr txBox="1"/>
          <p:nvPr/>
        </p:nvSpPr>
        <p:spPr>
          <a:xfrm>
            <a:off x="1066800" y="1535469"/>
            <a:ext cx="10112190" cy="5035353"/>
          </a:xfrm>
          <a:prstGeom prst="rect">
            <a:avLst/>
          </a:prstGeom>
          <a:noFill/>
        </p:spPr>
        <p:txBody>
          <a:bodyPr wrap="square">
            <a:spAutoFit/>
          </a:bodyPr>
          <a:lstStyle/>
          <a:p>
            <a:pPr algn="just" rtl="0">
              <a:lnSpc>
                <a:spcPct val="150000"/>
              </a:lnSpc>
              <a:spcBef>
                <a:spcPts val="0"/>
              </a:spcBef>
              <a:spcAft>
                <a:spcPts val="0"/>
              </a:spcAft>
            </a:pPr>
            <a:r>
              <a:rPr lang="es-ES" sz="1800" b="1" i="0" u="none" strike="noStrike" dirty="0">
                <a:solidFill>
                  <a:srgbClr val="000000"/>
                </a:solidFill>
                <a:effectLst/>
                <a:latin typeface="Arial" panose="020B0604020202020204" pitchFamily="34" charset="0"/>
              </a:rPr>
              <a:t>Observación de la sesión presencial o virtual:</a:t>
            </a:r>
            <a:endParaRPr lang="es-ES" b="0" dirty="0">
              <a:effectLst/>
            </a:endParaRPr>
          </a:p>
          <a:p>
            <a:pPr algn="just" rtl="0">
              <a:lnSpc>
                <a:spcPct val="150000"/>
              </a:lnSpc>
              <a:spcBef>
                <a:spcPts val="0"/>
              </a:spcBef>
              <a:spcAft>
                <a:spcPts val="0"/>
              </a:spcAft>
            </a:pPr>
            <a:r>
              <a:rPr lang="es-ES" sz="1800" b="0" i="0" u="none" strike="noStrike" dirty="0">
                <a:solidFill>
                  <a:srgbClr val="000000"/>
                </a:solidFill>
                <a:effectLst/>
                <a:latin typeface="Arial" panose="020B0604020202020204" pitchFamily="34" charset="0"/>
              </a:rPr>
              <a:t>Este medio nos permite recoger la información de manera fidedigna</a:t>
            </a:r>
            <a:br>
              <a:rPr lang="es-ES" b="0" dirty="0">
                <a:effectLst/>
              </a:rPr>
            </a:br>
            <a:endParaRPr lang="es-ES" b="0" dirty="0">
              <a:effectLst/>
            </a:endParaRPr>
          </a:p>
          <a:p>
            <a:pPr algn="just" rtl="0">
              <a:lnSpc>
                <a:spcPct val="150000"/>
              </a:lnSpc>
              <a:spcBef>
                <a:spcPts val="0"/>
              </a:spcBef>
              <a:spcAft>
                <a:spcPts val="0"/>
              </a:spcAft>
            </a:pPr>
            <a:r>
              <a:rPr lang="es-ES" sz="1800" b="1" i="0" u="none" strike="noStrike" dirty="0">
                <a:solidFill>
                  <a:srgbClr val="000000"/>
                </a:solidFill>
                <a:effectLst/>
                <a:latin typeface="Arial" panose="020B0604020202020204" pitchFamily="34" charset="0"/>
              </a:rPr>
              <a:t>Revisión documentaria:</a:t>
            </a:r>
            <a:endParaRPr lang="es-ES" b="0" dirty="0">
              <a:effectLst/>
            </a:endParaRPr>
          </a:p>
          <a:p>
            <a:pPr algn="just" rtl="0">
              <a:lnSpc>
                <a:spcPct val="150000"/>
              </a:lnSpc>
              <a:spcBef>
                <a:spcPts val="0"/>
              </a:spcBef>
              <a:spcAft>
                <a:spcPts val="0"/>
              </a:spcAft>
            </a:pPr>
            <a:r>
              <a:rPr lang="es-ES" sz="1800" b="0" i="0" u="none" strike="noStrike" dirty="0">
                <a:solidFill>
                  <a:srgbClr val="000000"/>
                </a:solidFill>
                <a:effectLst/>
                <a:latin typeface="Arial" panose="020B0604020202020204" pitchFamily="34" charset="0"/>
              </a:rPr>
              <a:t>Este es el segundo medio de recojo de información confiable para recoger la información sobre la práctica docente. </a:t>
            </a:r>
            <a:endParaRPr lang="es-ES" b="0" dirty="0">
              <a:effectLst/>
            </a:endParaRPr>
          </a:p>
          <a:p>
            <a:pPr algn="just" rtl="0">
              <a:lnSpc>
                <a:spcPct val="150000"/>
              </a:lnSpc>
              <a:spcBef>
                <a:spcPts val="0"/>
              </a:spcBef>
              <a:spcAft>
                <a:spcPts val="0"/>
              </a:spcAft>
            </a:pPr>
            <a:r>
              <a:rPr lang="es-ES" sz="1800" b="0" i="0" u="none" strike="noStrike" dirty="0">
                <a:solidFill>
                  <a:srgbClr val="000000"/>
                </a:solidFill>
                <a:effectLst/>
                <a:latin typeface="Arial" panose="020B0604020202020204" pitchFamily="34" charset="0"/>
              </a:rPr>
              <a:t>Para efectuar esta revisión documentaria, se debe solicitar al docente la presentación de la planificación de actividades o experiencias de aprendizaje (diseño) y  los resultados de un proceso (producto).</a:t>
            </a:r>
          </a:p>
          <a:p>
            <a:pPr algn="just" rtl="0">
              <a:lnSpc>
                <a:spcPct val="150000"/>
              </a:lnSpc>
              <a:spcBef>
                <a:spcPts val="0"/>
              </a:spcBef>
              <a:spcAft>
                <a:spcPts val="0"/>
              </a:spcAft>
            </a:pPr>
            <a:endParaRPr lang="es-ES" sz="1800" b="0" i="0" u="none" strike="noStrike" dirty="0">
              <a:solidFill>
                <a:srgbClr val="000000"/>
              </a:solidFill>
              <a:effectLst/>
              <a:latin typeface="Arial" panose="020B0604020202020204" pitchFamily="34" charset="0"/>
            </a:endParaRPr>
          </a:p>
          <a:p>
            <a:pPr algn="just" rtl="0">
              <a:lnSpc>
                <a:spcPct val="150000"/>
              </a:lnSpc>
              <a:spcBef>
                <a:spcPts val="0"/>
              </a:spcBef>
              <a:spcAft>
                <a:spcPts val="0"/>
              </a:spcAft>
            </a:pPr>
            <a:r>
              <a:rPr lang="es-ES" b="1" dirty="0">
                <a:solidFill>
                  <a:srgbClr val="000000"/>
                </a:solidFill>
                <a:latin typeface="Arial" panose="020B0604020202020204" pitchFamily="34" charset="0"/>
              </a:rPr>
              <a:t>Entrevista:</a:t>
            </a:r>
          </a:p>
          <a:p>
            <a:pPr algn="just" rtl="0">
              <a:lnSpc>
                <a:spcPct val="150000"/>
              </a:lnSpc>
              <a:spcBef>
                <a:spcPts val="0"/>
              </a:spcBef>
              <a:spcAft>
                <a:spcPts val="0"/>
              </a:spcAft>
            </a:pPr>
            <a:endParaRPr lang="es-ES" b="0" dirty="0">
              <a:effectLst/>
            </a:endParaRPr>
          </a:p>
        </p:txBody>
      </p:sp>
      <p:sp>
        <p:nvSpPr>
          <p:cNvPr id="5" name="CuadroTexto 4">
            <a:extLst>
              <a:ext uri="{FF2B5EF4-FFF2-40B4-BE49-F238E27FC236}">
                <a16:creationId xmlns:a16="http://schemas.microsoft.com/office/drawing/2014/main" id="{7B5349C5-C269-477A-A604-AA2095C96704}"/>
              </a:ext>
            </a:extLst>
          </p:cNvPr>
          <p:cNvSpPr txBox="1"/>
          <p:nvPr/>
        </p:nvSpPr>
        <p:spPr>
          <a:xfrm>
            <a:off x="950258" y="554922"/>
            <a:ext cx="9206753" cy="584775"/>
          </a:xfrm>
          <a:prstGeom prst="rect">
            <a:avLst/>
          </a:prstGeom>
          <a:noFill/>
        </p:spPr>
        <p:txBody>
          <a:bodyPr wrap="square">
            <a:spAutoFit/>
          </a:bodyPr>
          <a:lstStyle/>
          <a:p>
            <a:r>
              <a:rPr lang="es-ES" sz="1800" b="0" i="0" u="none" strike="noStrike" dirty="0">
                <a:solidFill>
                  <a:srgbClr val="000000"/>
                </a:solidFill>
                <a:effectLst/>
                <a:latin typeface="Arial" panose="020B0604020202020204" pitchFamily="34" charset="0"/>
              </a:rPr>
              <a:t>¿</a:t>
            </a:r>
            <a:r>
              <a:rPr lang="es-ES" sz="3200" b="1" dirty="0">
                <a:solidFill>
                  <a:srgbClr val="FF0000"/>
                </a:solidFill>
                <a:latin typeface="+mj-lt"/>
                <a:ea typeface="+mj-ea"/>
                <a:cs typeface="+mj-cs"/>
              </a:rPr>
              <a:t>Cuáles son los medios de recojo de información?</a:t>
            </a:r>
            <a:endParaRPr lang="es-PE" sz="3200" b="1" dirty="0">
              <a:solidFill>
                <a:srgbClr val="FF0000"/>
              </a:solidFill>
              <a:latin typeface="+mj-lt"/>
              <a:ea typeface="+mj-ea"/>
              <a:cs typeface="+mj-cs"/>
            </a:endParaRPr>
          </a:p>
        </p:txBody>
      </p:sp>
      <p:pic>
        <p:nvPicPr>
          <p:cNvPr id="4" name="Imagen 8">
            <a:extLst>
              <a:ext uri="{FF2B5EF4-FFF2-40B4-BE49-F238E27FC236}">
                <a16:creationId xmlns:a16="http://schemas.microsoft.com/office/drawing/2014/main" id="{84C9F132-3E3E-44DB-BF69-FD67BB773D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7745F7CD-3E99-4D37-BDAB-076E8A82D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B3B2ED5C-31CA-48D1-9A22-FAFE0E3CA932}"/>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39661359-40F6-43BD-BCF4-82CFAE416D6D}"/>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58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9A78B88-8C94-49ED-BE80-36459ECC91AC}"/>
              </a:ext>
            </a:extLst>
          </p:cNvPr>
          <p:cNvSpPr>
            <a:spLocks noChangeArrowheads="1"/>
          </p:cNvSpPr>
          <p:nvPr/>
        </p:nvSpPr>
        <p:spPr bwMode="auto">
          <a:xfrm>
            <a:off x="1628775" y="2317750"/>
            <a:ext cx="9444038" cy="1200329"/>
          </a:xfrm>
          <a:prstGeom prst="rect">
            <a:avLst/>
          </a:prstGeom>
          <a:solidFill>
            <a:schemeClr val="bg1">
              <a:lumMod val="85000"/>
            </a:schemeClr>
          </a:solidFill>
          <a:ln>
            <a:solidFill>
              <a:srgbClr val="C00000"/>
            </a:solid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s-PE" altLang="es-PE" sz="3600" b="1" dirty="0">
                <a:solidFill>
                  <a:srgbClr val="FF0000"/>
                </a:solidFill>
                <a:latin typeface="+mn-lt"/>
                <a:ea typeface="Batang" panose="02030600000101010101" pitchFamily="18" charset="-127"/>
              </a:rPr>
              <a:t>¿CUÁLES SON LOS MOMENTOS DE LA VISITA AL DOCENTE EN AULA?</a:t>
            </a:r>
            <a:endParaRPr lang="es-PE" altLang="es-PE" sz="3600" dirty="0">
              <a:latin typeface="+mn-lt"/>
              <a:ea typeface="Batang" panose="02030600000101010101" pitchFamily="18" charset="-127"/>
            </a:endParaRPr>
          </a:p>
        </p:txBody>
      </p:sp>
      <p:pic>
        <p:nvPicPr>
          <p:cNvPr id="3" name="Imagen 8">
            <a:extLst>
              <a:ext uri="{FF2B5EF4-FFF2-40B4-BE49-F238E27FC236}">
                <a16:creationId xmlns:a16="http://schemas.microsoft.com/office/drawing/2014/main" id="{DF5FD5C7-6C27-4757-BD26-B1A61C42CF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214FD84A-F50E-446A-8B57-1BB784AE02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1D25EC60-F193-4337-AA16-6610BB759861}"/>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8ED48919-47EB-4F37-8327-01DDCFBC6657}"/>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A60784F3-8F98-4D3C-B5DA-DBE57B36D7E4}"/>
              </a:ext>
            </a:extLst>
          </p:cNvPr>
          <p:cNvGraphicFramePr>
            <a:graphicFrameLocks noGrp="1"/>
          </p:cNvGraphicFramePr>
          <p:nvPr>
            <p:extLst>
              <p:ext uri="{D42A27DB-BD31-4B8C-83A1-F6EECF244321}">
                <p14:modId xmlns:p14="http://schemas.microsoft.com/office/powerpoint/2010/main" val="958212684"/>
              </p:ext>
            </p:extLst>
          </p:nvPr>
        </p:nvGraphicFramePr>
        <p:xfrm>
          <a:off x="377825" y="511175"/>
          <a:ext cx="11533188" cy="5927725"/>
        </p:xfrm>
        <a:graphic>
          <a:graphicData uri="http://schemas.openxmlformats.org/drawingml/2006/table">
            <a:tbl>
              <a:tblPr firstRow="1" bandRow="1">
                <a:tableStyleId>{21E4AEA4-8DFA-4A89-87EB-49C32662AFE0}</a:tableStyleId>
              </a:tblPr>
              <a:tblGrid>
                <a:gridCol w="11533188">
                  <a:extLst>
                    <a:ext uri="{9D8B030D-6E8A-4147-A177-3AD203B41FA5}">
                      <a16:colId xmlns:a16="http://schemas.microsoft.com/office/drawing/2014/main" val="20000"/>
                    </a:ext>
                  </a:extLst>
                </a:gridCol>
              </a:tblGrid>
              <a:tr h="457251">
                <a:tc>
                  <a:txBody>
                    <a:bodyPr/>
                    <a:lstStyle/>
                    <a:p>
                      <a:pPr algn="just"/>
                      <a:r>
                        <a:rPr lang="es-PE" sz="2400" dirty="0">
                          <a:latin typeface="+mn-lt"/>
                        </a:rPr>
                        <a:t>PRIMER MOMENTO – ANTES DE LA VISITA</a:t>
                      </a:r>
                      <a:endParaRPr lang="es-PE" sz="2400" dirty="0">
                        <a:latin typeface="+mn-lt"/>
                        <a:cs typeface="Arial" panose="020B0604020202020204" pitchFamily="34" charset="0"/>
                      </a:endParaRPr>
                    </a:p>
                  </a:txBody>
                  <a:tcPr marL="91431" marR="91431" marT="45735" marB="45735">
                    <a:solidFill>
                      <a:srgbClr val="C00000"/>
                    </a:solidFill>
                  </a:tcPr>
                </a:tc>
                <a:extLst>
                  <a:ext uri="{0D108BD9-81ED-4DB2-BD59-A6C34878D82A}">
                    <a16:rowId xmlns:a16="http://schemas.microsoft.com/office/drawing/2014/main" val="10000"/>
                  </a:ext>
                </a:extLst>
              </a:tr>
              <a:tr h="5470474">
                <a:tc>
                  <a:txBody>
                    <a:bodyPr/>
                    <a:lstStyle/>
                    <a:p>
                      <a:pPr algn="just"/>
                      <a:r>
                        <a:rPr lang="es-PE" sz="2400" b="1" baseline="0" dirty="0">
                          <a:latin typeface="+mn-lt"/>
                        </a:rPr>
                        <a:t>Coordinación, preparación y diálogo.</a:t>
                      </a:r>
                    </a:p>
                    <a:p>
                      <a:pPr algn="just"/>
                      <a:endParaRPr lang="es-PE" sz="2400" baseline="0" dirty="0">
                        <a:latin typeface="+mn-lt"/>
                      </a:endParaRPr>
                    </a:p>
                    <a:p>
                      <a:pPr marL="342900" indent="-342900" algn="just">
                        <a:lnSpc>
                          <a:spcPct val="115000"/>
                        </a:lnSpc>
                        <a:spcAft>
                          <a:spcPts val="0"/>
                        </a:spcAft>
                        <a:buFont typeface="+mj-lt"/>
                        <a:buAutoNum type="arabicPeriod"/>
                        <a:defRPr/>
                      </a:pPr>
                      <a:r>
                        <a:rPr lang="es-ES" sz="2400" dirty="0">
                          <a:latin typeface="+mn-lt"/>
                          <a:ea typeface="Calibri" panose="020F0502020204030204" pitchFamily="34" charset="0"/>
                          <a:cs typeface="Times New Roman" panose="02020603050405020304" pitchFamily="18" charset="0"/>
                        </a:rPr>
                        <a:t>Plantear las metas de monitoreo y acompañamiento.</a:t>
                      </a:r>
                    </a:p>
                    <a:p>
                      <a:pPr marL="342900" indent="-342900" algn="just">
                        <a:lnSpc>
                          <a:spcPct val="115000"/>
                        </a:lnSpc>
                        <a:spcAft>
                          <a:spcPts val="0"/>
                        </a:spcAft>
                        <a:buFont typeface="+mj-lt"/>
                        <a:buAutoNum type="arabicPeriod"/>
                        <a:defRPr/>
                      </a:pPr>
                      <a:r>
                        <a:rPr lang="es-ES" sz="2400" dirty="0">
                          <a:latin typeface="+mn-lt"/>
                          <a:ea typeface="Calibri" panose="020F0502020204030204" pitchFamily="34" charset="0"/>
                          <a:cs typeface="Times New Roman" panose="02020603050405020304" pitchFamily="18" charset="0"/>
                        </a:rPr>
                        <a:t>Elaborar el cronograma de visitas al aula.</a:t>
                      </a:r>
                      <a:endParaRPr lang="es-PE" sz="2400" dirty="0">
                        <a:latin typeface="+mn-lt"/>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mj-lt"/>
                        <a:buAutoNum type="arabicPeriod"/>
                        <a:defRPr/>
                      </a:pPr>
                      <a:r>
                        <a:rPr lang="es-ES" sz="2400" dirty="0">
                          <a:latin typeface="+mn-lt"/>
                          <a:ea typeface="Calibri" panose="020F0502020204030204" pitchFamily="34" charset="0"/>
                          <a:cs typeface="Times New Roman" panose="02020603050405020304" pitchFamily="18" charset="0"/>
                        </a:rPr>
                        <a:t>Contar con la caja de herramientas necesarias para el proceso de monitoreo y acompañamiento a los docentes.</a:t>
                      </a:r>
                    </a:p>
                    <a:p>
                      <a:pPr marL="342900" indent="-342900" algn="just">
                        <a:lnSpc>
                          <a:spcPct val="115000"/>
                        </a:lnSpc>
                        <a:spcAft>
                          <a:spcPts val="0"/>
                        </a:spcAft>
                        <a:buFont typeface="+mj-lt"/>
                        <a:buAutoNum type="arabicPeriod"/>
                        <a:defRPr/>
                      </a:pPr>
                      <a:r>
                        <a:rPr lang="es-ES" sz="2400" dirty="0">
                          <a:latin typeface="+mn-lt"/>
                          <a:ea typeface="Calibri" panose="020F0502020204030204" pitchFamily="34" charset="0"/>
                          <a:cs typeface="Times New Roman" panose="02020603050405020304" pitchFamily="18" charset="0"/>
                        </a:rPr>
                        <a:t>Conocer los diversos instrumentos y materiales que se utilizan en los diferentes niveles.</a:t>
                      </a:r>
                      <a:endParaRPr lang="es-PE" sz="2400" dirty="0">
                        <a:latin typeface="+mn-lt"/>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mj-lt"/>
                        <a:buAutoNum type="arabicPeriod"/>
                        <a:defRPr/>
                      </a:pPr>
                      <a:r>
                        <a:rPr lang="es-ES" sz="2400" dirty="0">
                          <a:latin typeface="+mn-lt"/>
                          <a:ea typeface="Calibri" panose="020F0502020204030204" pitchFamily="34" charset="0"/>
                          <a:cs typeface="Times New Roman" panose="02020603050405020304" pitchFamily="18" charset="0"/>
                        </a:rPr>
                        <a:t>Dominio y manejo de los insumos necesarios para el proceso de monitoreo y acompañamiento. Ejemplo: manejo del sistema curricular, conocer y manejar las experiencias de aprendizaje, Resultados de la ECE de la Región,  UGEL e II.EE. Conocer las características y necesidades de cada nivel, entre otros.</a:t>
                      </a:r>
                      <a:endParaRPr lang="es-PE" sz="2400" dirty="0">
                        <a:latin typeface="+mn-lt"/>
                        <a:ea typeface="Calibri" panose="020F0502020204030204" pitchFamily="34" charset="0"/>
                        <a:cs typeface="Times New Roman" panose="02020603050405020304" pitchFamily="18" charset="0"/>
                      </a:endParaRPr>
                    </a:p>
                    <a:p>
                      <a:pPr marL="342900" marR="0" indent="-342900" algn="just" defTabSz="914400" rtl="0" eaLnBrk="1" fontAlgn="auto" latinLnBrk="0" hangingPunct="1">
                        <a:lnSpc>
                          <a:spcPct val="115000"/>
                        </a:lnSpc>
                        <a:spcBef>
                          <a:spcPts val="0"/>
                        </a:spcBef>
                        <a:spcAft>
                          <a:spcPts val="0"/>
                        </a:spcAft>
                        <a:buClrTx/>
                        <a:buSzTx/>
                        <a:buFont typeface="+mj-lt"/>
                        <a:buAutoNum type="arabicPeriod"/>
                        <a:tabLst/>
                        <a:defRPr/>
                      </a:pPr>
                      <a:r>
                        <a:rPr lang="es-PE" sz="2400" dirty="0">
                          <a:latin typeface="+mn-lt"/>
                        </a:rPr>
                        <a:t>Coordinación y diálogo con el docente sobre los propósitos de la visita</a:t>
                      </a:r>
                      <a:r>
                        <a:rPr lang="es-PE" sz="2400" baseline="0" dirty="0">
                          <a:latin typeface="+mn-lt"/>
                        </a:rPr>
                        <a:t> de aula.</a:t>
                      </a:r>
                    </a:p>
                  </a:txBody>
                  <a:tcPr marL="91431" marR="91431" marT="45735" marB="45735"/>
                </a:tc>
                <a:extLst>
                  <a:ext uri="{0D108BD9-81ED-4DB2-BD59-A6C34878D82A}">
                    <a16:rowId xmlns:a16="http://schemas.microsoft.com/office/drawing/2014/main" val="10001"/>
                  </a:ext>
                </a:extLst>
              </a:tr>
            </a:tbl>
          </a:graphicData>
        </a:graphic>
      </p:graphicFrame>
      <p:pic>
        <p:nvPicPr>
          <p:cNvPr id="3" name="Imagen 8">
            <a:extLst>
              <a:ext uri="{FF2B5EF4-FFF2-40B4-BE49-F238E27FC236}">
                <a16:creationId xmlns:a16="http://schemas.microsoft.com/office/drawing/2014/main" id="{E6BD06C9-6655-401C-971C-F5BE4009E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B18B95B1-FA8D-4500-8ECF-89C289369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CB61676B-29EF-4B94-B740-4039D7CF1673}"/>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D0E6A6C1-B882-4660-836D-A53891D772EF}"/>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206B532-BD5E-4D51-9DAB-9FC820CD95CD}"/>
              </a:ext>
            </a:extLst>
          </p:cNvPr>
          <p:cNvGraphicFramePr>
            <a:graphicFrameLocks noGrp="1"/>
          </p:cNvGraphicFramePr>
          <p:nvPr>
            <p:extLst>
              <p:ext uri="{D42A27DB-BD31-4B8C-83A1-F6EECF244321}">
                <p14:modId xmlns:p14="http://schemas.microsoft.com/office/powerpoint/2010/main" val="468797181"/>
              </p:ext>
            </p:extLst>
          </p:nvPr>
        </p:nvGraphicFramePr>
        <p:xfrm>
          <a:off x="436563" y="760413"/>
          <a:ext cx="11582400" cy="6034972"/>
        </p:xfrm>
        <a:graphic>
          <a:graphicData uri="http://schemas.openxmlformats.org/drawingml/2006/table">
            <a:tbl>
              <a:tblPr firstRow="1" bandRow="1">
                <a:tableStyleId>{21E4AEA4-8DFA-4A89-87EB-49C32662AFE0}</a:tableStyleId>
              </a:tblPr>
              <a:tblGrid>
                <a:gridCol w="11582400">
                  <a:extLst>
                    <a:ext uri="{9D8B030D-6E8A-4147-A177-3AD203B41FA5}">
                      <a16:colId xmlns:a16="http://schemas.microsoft.com/office/drawing/2014/main" val="20000"/>
                    </a:ext>
                  </a:extLst>
                </a:gridCol>
              </a:tblGrid>
              <a:tr h="457149">
                <a:tc>
                  <a:txBody>
                    <a:bodyPr/>
                    <a:lstStyle/>
                    <a:p>
                      <a:pPr algn="just"/>
                      <a:r>
                        <a:rPr lang="es-PE" sz="2400" dirty="0">
                          <a:latin typeface="+mn-lt"/>
                        </a:rPr>
                        <a:t>SEGUNDO MOMENTO – DURANTE LA VISITA</a:t>
                      </a:r>
                      <a:endParaRPr lang="es-PE" sz="2400" dirty="0">
                        <a:latin typeface="+mn-lt"/>
                        <a:cs typeface="Arial" panose="020B0604020202020204" pitchFamily="34" charset="0"/>
                      </a:endParaRPr>
                    </a:p>
                  </a:txBody>
                  <a:tcPr marT="45703" marB="45703">
                    <a:solidFill>
                      <a:srgbClr val="C00000"/>
                    </a:solidFill>
                  </a:tcPr>
                </a:tc>
                <a:extLst>
                  <a:ext uri="{0D108BD9-81ED-4DB2-BD59-A6C34878D82A}">
                    <a16:rowId xmlns:a16="http://schemas.microsoft.com/office/drawing/2014/main" val="10000"/>
                  </a:ext>
                </a:extLst>
              </a:tr>
              <a:tr h="5211813">
                <a:tc>
                  <a:txBody>
                    <a:bodyPr/>
                    <a:lstStyle/>
                    <a:p>
                      <a:pPr marL="0" indent="0" algn="just">
                        <a:lnSpc>
                          <a:spcPct val="100000"/>
                        </a:lnSpc>
                        <a:spcAft>
                          <a:spcPts val="0"/>
                        </a:spcAft>
                        <a:buFont typeface="+mj-lt"/>
                        <a:buNone/>
                        <a:defRPr/>
                      </a:pPr>
                      <a:endParaRPr lang="es-ES" sz="2400" b="1" dirty="0">
                        <a:latin typeface="+mn-lt"/>
                        <a:ea typeface="Calibri" panose="020F0502020204030204" pitchFamily="34" charset="0"/>
                        <a:cs typeface="Times New Roman" panose="02020603050405020304" pitchFamily="18" charset="0"/>
                      </a:endParaRPr>
                    </a:p>
                    <a:p>
                      <a:pPr marL="0" indent="0" algn="just">
                        <a:lnSpc>
                          <a:spcPct val="100000"/>
                        </a:lnSpc>
                        <a:spcAft>
                          <a:spcPts val="0"/>
                        </a:spcAft>
                        <a:buFont typeface="+mj-lt"/>
                        <a:buNone/>
                        <a:defRPr/>
                      </a:pPr>
                      <a:r>
                        <a:rPr lang="es-ES" sz="2400" b="1" dirty="0">
                          <a:latin typeface="+mn-lt"/>
                          <a:ea typeface="Calibri" panose="020F0502020204030204" pitchFamily="34" charset="0"/>
                          <a:cs typeface="Times New Roman" panose="02020603050405020304" pitchFamily="18" charset="0"/>
                        </a:rPr>
                        <a:t>Observación,</a:t>
                      </a:r>
                      <a:r>
                        <a:rPr lang="es-ES" sz="2400" b="1" baseline="0" dirty="0">
                          <a:latin typeface="+mn-lt"/>
                          <a:ea typeface="Calibri" panose="020F0502020204030204" pitchFamily="34" charset="0"/>
                          <a:cs typeface="Times New Roman" panose="02020603050405020304" pitchFamily="18" charset="0"/>
                        </a:rPr>
                        <a:t> registro e intervención</a:t>
                      </a:r>
                    </a:p>
                    <a:p>
                      <a:pPr marL="0" indent="0" algn="just">
                        <a:lnSpc>
                          <a:spcPct val="100000"/>
                        </a:lnSpc>
                        <a:spcAft>
                          <a:spcPts val="0"/>
                        </a:spcAft>
                        <a:buFont typeface="+mj-lt"/>
                        <a:buNone/>
                        <a:defRPr/>
                      </a:pPr>
                      <a:endParaRPr lang="es-ES" sz="2400" b="1" dirty="0">
                        <a:latin typeface="+mn-lt"/>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mj-lt"/>
                        <a:buAutoNum type="arabicPeriod"/>
                        <a:defRPr/>
                      </a:pPr>
                      <a:r>
                        <a:rPr lang="es-ES" sz="2400" dirty="0">
                          <a:latin typeface="+mn-lt"/>
                          <a:ea typeface="Calibri" panose="020F0502020204030204" pitchFamily="34" charset="0"/>
                          <a:cs typeface="Times New Roman" panose="02020603050405020304" pitchFamily="18" charset="0"/>
                        </a:rPr>
                        <a:t>Saludar </a:t>
                      </a:r>
                      <a:r>
                        <a:rPr lang="es-PE" sz="2400" dirty="0">
                          <a:latin typeface="+mn-lt"/>
                          <a:ea typeface="Calibri" panose="020F0502020204030204" pitchFamily="34" charset="0"/>
                          <a:cs typeface="Times New Roman" panose="02020603050405020304" pitchFamily="18" charset="0"/>
                        </a:rPr>
                        <a:t>al docente y estudiantes.</a:t>
                      </a:r>
                    </a:p>
                    <a:p>
                      <a:pPr marL="0" indent="0" algn="just">
                        <a:lnSpc>
                          <a:spcPct val="100000"/>
                        </a:lnSpc>
                        <a:spcAft>
                          <a:spcPts val="0"/>
                        </a:spcAft>
                        <a:buFont typeface="+mj-lt"/>
                        <a:buNone/>
                        <a:defRPr/>
                      </a:pPr>
                      <a:r>
                        <a:rPr lang="es-ES" sz="2400" dirty="0">
                          <a:latin typeface="+mn-lt"/>
                          <a:ea typeface="Calibri" panose="020F0502020204030204" pitchFamily="34" charset="0"/>
                          <a:cs typeface="Times New Roman" panose="02020603050405020304" pitchFamily="18" charset="0"/>
                        </a:rPr>
                        <a:t>2. Presentar el propósito de su visita al aula. </a:t>
                      </a:r>
                      <a:endParaRPr lang="es-PE" sz="2400" dirty="0">
                        <a:latin typeface="+mn-lt"/>
                      </a:endParaRPr>
                    </a:p>
                    <a:p>
                      <a:pPr algn="just">
                        <a:lnSpc>
                          <a:spcPct val="100000"/>
                        </a:lnSpc>
                        <a:spcAft>
                          <a:spcPts val="0"/>
                        </a:spcAft>
                      </a:pPr>
                      <a:r>
                        <a:rPr lang="es-PE" sz="2400" dirty="0">
                          <a:latin typeface="+mn-lt"/>
                        </a:rPr>
                        <a:t>3.</a:t>
                      </a:r>
                      <a:r>
                        <a:rPr lang="es-PE" sz="2400" baseline="0" dirty="0">
                          <a:latin typeface="+mn-lt"/>
                        </a:rPr>
                        <a:t> </a:t>
                      </a:r>
                      <a:r>
                        <a:rPr lang="es-PE" sz="2400" dirty="0">
                          <a:latin typeface="+mn-lt"/>
                        </a:rPr>
                        <a:t>Realizar una observación participante, de acuerdo con lo planificado, e intervenir oportunamente cuando haya lugar a ello. Registrar en el cuaderno de campo y la ficha</a:t>
                      </a:r>
                      <a:r>
                        <a:rPr lang="es-PE" sz="2400" baseline="0" dirty="0">
                          <a:latin typeface="+mn-lt"/>
                        </a:rPr>
                        <a:t> de monitoreo y acompañamiento</a:t>
                      </a:r>
                      <a:r>
                        <a:rPr lang="es-PE" sz="2400" dirty="0">
                          <a:latin typeface="+mn-lt"/>
                        </a:rPr>
                        <a:t> los hechos pedagógicos observados en el proceso de enseñanza-aprendizaje.</a:t>
                      </a:r>
                    </a:p>
                    <a:p>
                      <a:pPr algn="just">
                        <a:lnSpc>
                          <a:spcPct val="100000"/>
                        </a:lnSpc>
                        <a:spcAft>
                          <a:spcPts val="0"/>
                        </a:spcAft>
                      </a:pPr>
                      <a:r>
                        <a:rPr lang="es-PE" sz="2400" dirty="0">
                          <a:latin typeface="+mn-lt"/>
                        </a:rPr>
                        <a:t>4.</a:t>
                      </a:r>
                      <a:r>
                        <a:rPr lang="es-PE" sz="2400" baseline="0" dirty="0">
                          <a:latin typeface="+mn-lt"/>
                        </a:rPr>
                        <a:t> </a:t>
                      </a:r>
                      <a:r>
                        <a:rPr lang="es-PE" sz="2400" dirty="0">
                          <a:latin typeface="+mn-lt"/>
                        </a:rPr>
                        <a:t>Realizar un análisis de la situación de acuerdo con lo registrado y formular preguntas generadoras de diálogo para la reflexión sobre la práctica docente.</a:t>
                      </a:r>
                    </a:p>
                    <a:p>
                      <a:pPr algn="just">
                        <a:lnSpc>
                          <a:spcPct val="100000"/>
                        </a:lnSpc>
                        <a:spcAft>
                          <a:spcPts val="0"/>
                        </a:spcAft>
                      </a:pPr>
                      <a:r>
                        <a:rPr lang="es-PE" sz="2400" dirty="0">
                          <a:latin typeface="+mn-lt"/>
                        </a:rPr>
                        <a:t>5.</a:t>
                      </a:r>
                      <a:r>
                        <a:rPr lang="es-PE" sz="2400" baseline="0" dirty="0">
                          <a:latin typeface="+mn-lt"/>
                        </a:rPr>
                        <a:t> </a:t>
                      </a:r>
                      <a:r>
                        <a:rPr lang="es-PE" sz="2400" dirty="0">
                          <a:latin typeface="+mn-lt"/>
                        </a:rPr>
                        <a:t>Programar y realizar con el docente el desarrollo de sesiones compartidas.</a:t>
                      </a:r>
                    </a:p>
                    <a:p>
                      <a:pPr algn="just">
                        <a:lnSpc>
                          <a:spcPct val="100000"/>
                        </a:lnSpc>
                        <a:spcAft>
                          <a:spcPts val="0"/>
                        </a:spcAft>
                      </a:pPr>
                      <a:r>
                        <a:rPr lang="es-PE" sz="2400" dirty="0">
                          <a:latin typeface="+mn-lt"/>
                        </a:rPr>
                        <a:t>6.</a:t>
                      </a:r>
                      <a:r>
                        <a:rPr lang="es-PE" sz="2400" baseline="0" dirty="0">
                          <a:latin typeface="+mn-lt"/>
                        </a:rPr>
                        <a:t> </a:t>
                      </a:r>
                      <a:r>
                        <a:rPr lang="es-PE" sz="2400" dirty="0">
                          <a:latin typeface="+mn-lt"/>
                        </a:rPr>
                        <a:t>Al terminar la jornada de observación, coordinar con el docente un espacio para promover la reflexión sobre la práctica pedagógica desarrollada.</a:t>
                      </a:r>
                    </a:p>
                    <a:p>
                      <a:pPr algn="just">
                        <a:lnSpc>
                          <a:spcPct val="100000"/>
                        </a:lnSpc>
                        <a:spcAft>
                          <a:spcPts val="0"/>
                        </a:spcAft>
                      </a:pPr>
                      <a:endParaRPr lang="es-PE" sz="2400" dirty="0">
                        <a:latin typeface="+mn-lt"/>
                        <a:cs typeface="Arial" panose="020B0604020202020204" pitchFamily="34" charset="0"/>
                      </a:endParaRPr>
                    </a:p>
                  </a:txBody>
                  <a:tcPr marT="45703" marB="45703"/>
                </a:tc>
                <a:extLst>
                  <a:ext uri="{0D108BD9-81ED-4DB2-BD59-A6C34878D82A}">
                    <a16:rowId xmlns:a16="http://schemas.microsoft.com/office/drawing/2014/main" val="10001"/>
                  </a:ext>
                </a:extLst>
              </a:tr>
            </a:tbl>
          </a:graphicData>
        </a:graphic>
      </p:graphicFrame>
      <p:pic>
        <p:nvPicPr>
          <p:cNvPr id="3" name="Imagen 8">
            <a:extLst>
              <a:ext uri="{FF2B5EF4-FFF2-40B4-BE49-F238E27FC236}">
                <a16:creationId xmlns:a16="http://schemas.microsoft.com/office/drawing/2014/main" id="{8FB6384E-3458-4A8E-958D-EE14CF67A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a:extLst>
              <a:ext uri="{FF2B5EF4-FFF2-40B4-BE49-F238E27FC236}">
                <a16:creationId xmlns:a16="http://schemas.microsoft.com/office/drawing/2014/main" id="{9289FA98-4077-4240-AC5A-5D5853650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78D24E7-6FEF-4CA7-9AA0-9280D1541FAD}"/>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E5E8A97B-8C8D-4CF7-8729-76A6A582192C}"/>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ABD735-9E54-4230-AB9A-FF389C24BE0F}"/>
              </a:ext>
            </a:extLst>
          </p:cNvPr>
          <p:cNvSpPr txBox="1"/>
          <p:nvPr/>
        </p:nvSpPr>
        <p:spPr>
          <a:xfrm>
            <a:off x="1308845" y="1316085"/>
            <a:ext cx="9852211" cy="3261214"/>
          </a:xfrm>
          <a:prstGeom prst="rect">
            <a:avLst/>
          </a:prstGeom>
          <a:noFill/>
        </p:spPr>
        <p:txBody>
          <a:bodyPr wrap="square">
            <a:spAutoFit/>
          </a:bodyPr>
          <a:lstStyle/>
          <a:p>
            <a:pPr algn="ctr">
              <a:lnSpc>
                <a:spcPct val="200000"/>
              </a:lnSpc>
            </a:pPr>
            <a:r>
              <a:rPr lang="es-ES" sz="3600" b="1" dirty="0">
                <a:solidFill>
                  <a:srgbClr val="FF0000"/>
                </a:solidFill>
              </a:rPr>
              <a:t>Gestión de la práctica pedagógica orientada al logro de aprendizajes previstos en el perfil de egreso del CNEB</a:t>
            </a:r>
          </a:p>
        </p:txBody>
      </p:sp>
      <p:pic>
        <p:nvPicPr>
          <p:cNvPr id="4" name="Imagen 8">
            <a:extLst>
              <a:ext uri="{FF2B5EF4-FFF2-40B4-BE49-F238E27FC236}">
                <a16:creationId xmlns:a16="http://schemas.microsoft.com/office/drawing/2014/main" id="{D21F8556-2998-4FD0-85D7-1B6568AE13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C0375D19-5421-44A0-8850-E0615F6D50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0EFC78E5-EF58-4D04-8D1E-1485A083C465}"/>
              </a:ext>
            </a:extLst>
          </p:cNvPr>
          <p:cNvSpPr/>
          <p:nvPr/>
        </p:nvSpPr>
        <p:spPr>
          <a:xfrm>
            <a:off x="0" y="6496811"/>
            <a:ext cx="12192000" cy="36118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0FBD6C2C-C954-4A7F-8460-3DFFDBAE9884}"/>
              </a:ext>
            </a:extLst>
          </p:cNvPr>
          <p:cNvSpPr/>
          <p:nvPr/>
        </p:nvSpPr>
        <p:spPr>
          <a:xfrm>
            <a:off x="-8965" y="3262251"/>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80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1AAAC95-C69A-40CC-B7D8-09B4EA5B68B8}"/>
              </a:ext>
            </a:extLst>
          </p:cNvPr>
          <p:cNvGraphicFramePr>
            <a:graphicFrameLocks noGrp="1"/>
          </p:cNvGraphicFramePr>
          <p:nvPr>
            <p:extLst>
              <p:ext uri="{D42A27DB-BD31-4B8C-83A1-F6EECF244321}">
                <p14:modId xmlns:p14="http://schemas.microsoft.com/office/powerpoint/2010/main" val="3244380711"/>
              </p:ext>
            </p:extLst>
          </p:nvPr>
        </p:nvGraphicFramePr>
        <p:xfrm>
          <a:off x="595313" y="604838"/>
          <a:ext cx="11229975" cy="4937778"/>
        </p:xfrm>
        <a:graphic>
          <a:graphicData uri="http://schemas.openxmlformats.org/drawingml/2006/table">
            <a:tbl>
              <a:tblPr firstRow="1" bandRow="1">
                <a:tableStyleId>{21E4AEA4-8DFA-4A89-87EB-49C32662AFE0}</a:tableStyleId>
              </a:tblPr>
              <a:tblGrid>
                <a:gridCol w="11229975">
                  <a:extLst>
                    <a:ext uri="{9D8B030D-6E8A-4147-A177-3AD203B41FA5}">
                      <a16:colId xmlns:a16="http://schemas.microsoft.com/office/drawing/2014/main" val="20000"/>
                    </a:ext>
                  </a:extLst>
                </a:gridCol>
              </a:tblGrid>
              <a:tr h="457212">
                <a:tc>
                  <a:txBody>
                    <a:bodyPr/>
                    <a:lstStyle/>
                    <a:p>
                      <a:pPr algn="ctr"/>
                      <a:r>
                        <a:rPr lang="es-PE" sz="2400" dirty="0">
                          <a:latin typeface="+mn-lt"/>
                        </a:rPr>
                        <a:t>TERCER MOMENTO – DESPUÉS</a:t>
                      </a:r>
                      <a:r>
                        <a:rPr lang="es-PE" sz="2400" baseline="0" dirty="0">
                          <a:latin typeface="+mn-lt"/>
                        </a:rPr>
                        <a:t> DE LA VISITA</a:t>
                      </a:r>
                      <a:endParaRPr lang="es-PE" sz="2400" dirty="0">
                        <a:latin typeface="+mn-lt"/>
                        <a:cs typeface="Arial" panose="020B0604020202020204" pitchFamily="34" charset="0"/>
                      </a:endParaRPr>
                    </a:p>
                  </a:txBody>
                  <a:tcPr marL="91444" marR="91444" marT="45723" marB="45723">
                    <a:solidFill>
                      <a:srgbClr val="C00000"/>
                    </a:solidFill>
                  </a:tcPr>
                </a:tc>
                <a:extLst>
                  <a:ext uri="{0D108BD9-81ED-4DB2-BD59-A6C34878D82A}">
                    <a16:rowId xmlns:a16="http://schemas.microsoft.com/office/drawing/2014/main" val="10000"/>
                  </a:ext>
                </a:extLst>
              </a:tr>
              <a:tr h="4114788">
                <a:tc>
                  <a:txBody>
                    <a:bodyPr/>
                    <a:lstStyle/>
                    <a:p>
                      <a:pPr algn="just"/>
                      <a:r>
                        <a:rPr lang="es-PE" sz="2400" b="1" dirty="0">
                          <a:latin typeface="+mn-lt"/>
                          <a:cs typeface="Arial" panose="020B0604020202020204" pitchFamily="34" charset="0"/>
                        </a:rPr>
                        <a:t>Asesoría personalizada:</a:t>
                      </a:r>
                    </a:p>
                    <a:p>
                      <a:pPr algn="just"/>
                      <a:endParaRPr lang="es-PE" sz="2400" dirty="0">
                        <a:latin typeface="+mn-lt"/>
                        <a:cs typeface="Arial" panose="020B0604020202020204" pitchFamily="34" charset="0"/>
                      </a:endParaRPr>
                    </a:p>
                    <a:p>
                      <a:pPr algn="just"/>
                      <a:r>
                        <a:rPr lang="es-PE" sz="2400" dirty="0">
                          <a:latin typeface="+mn-lt"/>
                          <a:cs typeface="Arial" panose="020B0604020202020204" pitchFamily="34" charset="0"/>
                        </a:rPr>
                        <a:t>1.</a:t>
                      </a:r>
                      <a:r>
                        <a:rPr lang="es-PE" sz="2400" baseline="0" dirty="0">
                          <a:latin typeface="+mn-lt"/>
                          <a:cs typeface="Arial" panose="020B0604020202020204" pitchFamily="34" charset="0"/>
                        </a:rPr>
                        <a:t> </a:t>
                      </a:r>
                      <a:r>
                        <a:rPr lang="es-PE" sz="2400" dirty="0">
                          <a:latin typeface="+mn-lt"/>
                          <a:cs typeface="Arial" panose="020B0604020202020204" pitchFamily="34" charset="0"/>
                        </a:rPr>
                        <a:t>Se inicia la asesoría generando espacios que permitan al docente autoevaluar su práctica pedagógica (Identificando fortalezas y debilidades). Es necesario hacer preguntas que hagan referencia a las posibles causas que originaron cualquier hecho o acción puesto en cuestión. </a:t>
                      </a:r>
                    </a:p>
                    <a:p>
                      <a:pPr algn="just"/>
                      <a:endParaRPr lang="es-PE" sz="2400" dirty="0">
                        <a:latin typeface="+mn-lt"/>
                        <a:cs typeface="Arial" panose="020B0604020202020204" pitchFamily="34" charset="0"/>
                      </a:endParaRPr>
                    </a:p>
                    <a:p>
                      <a:pPr algn="just"/>
                      <a:r>
                        <a:rPr lang="es-PE" sz="2400" dirty="0">
                          <a:latin typeface="+mn-lt"/>
                          <a:cs typeface="Arial" panose="020B0604020202020204" pitchFamily="34" charset="0"/>
                        </a:rPr>
                        <a:t>2.</a:t>
                      </a:r>
                      <a:r>
                        <a:rPr lang="es-PE" sz="2400" baseline="0" dirty="0">
                          <a:latin typeface="+mn-lt"/>
                          <a:cs typeface="Arial" panose="020B0604020202020204" pitchFamily="34" charset="0"/>
                        </a:rPr>
                        <a:t> </a:t>
                      </a:r>
                      <a:r>
                        <a:rPr lang="es-PE" sz="2400" dirty="0">
                          <a:latin typeface="+mn-lt"/>
                          <a:cs typeface="Arial" panose="020B0604020202020204" pitchFamily="34" charset="0"/>
                        </a:rPr>
                        <a:t>Establecer los compromisos que desarrollarán tanto el docente como el director hasta la próxima visita, que se iniciará con la revisión de los compromisos establecidos.</a:t>
                      </a:r>
                    </a:p>
                    <a:p>
                      <a:pPr algn="just"/>
                      <a:endParaRPr lang="es-PE" sz="2400" dirty="0">
                        <a:latin typeface="+mn-lt"/>
                        <a:cs typeface="Arial" panose="020B0604020202020204" pitchFamily="34" charset="0"/>
                      </a:endParaRPr>
                    </a:p>
                    <a:p>
                      <a:pPr marL="0" indent="0" algn="just">
                        <a:spcAft>
                          <a:spcPts val="0"/>
                        </a:spcAft>
                        <a:buFont typeface="+mj-lt"/>
                        <a:buNone/>
                        <a:defRPr/>
                      </a:pPr>
                      <a:r>
                        <a:rPr lang="es-PE" sz="2400" dirty="0">
                          <a:latin typeface="+mn-lt"/>
                          <a:ea typeface="Calibri" panose="020F0502020204030204" pitchFamily="34" charset="0"/>
                          <a:cs typeface="Times New Roman" panose="02020603050405020304" pitchFamily="18" charset="0"/>
                        </a:rPr>
                        <a:t>3.</a:t>
                      </a:r>
                      <a:r>
                        <a:rPr lang="es-PE" sz="2400" baseline="0" dirty="0">
                          <a:latin typeface="+mn-lt"/>
                          <a:ea typeface="Calibri" panose="020F0502020204030204" pitchFamily="34" charset="0"/>
                          <a:cs typeface="Times New Roman" panose="02020603050405020304" pitchFamily="18" charset="0"/>
                        </a:rPr>
                        <a:t> </a:t>
                      </a:r>
                      <a:r>
                        <a:rPr lang="es-ES" sz="2400" dirty="0">
                          <a:latin typeface="+mn-lt"/>
                          <a:ea typeface="Calibri" panose="020F0502020204030204" pitchFamily="34" charset="0"/>
                          <a:cs typeface="Times New Roman" panose="02020603050405020304" pitchFamily="18" charset="0"/>
                        </a:rPr>
                        <a:t>Sistematizar la visitas de aula.  </a:t>
                      </a:r>
                    </a:p>
                    <a:p>
                      <a:pPr algn="just"/>
                      <a:endParaRPr lang="es-PE" sz="2400" dirty="0">
                        <a:latin typeface="+mn-lt"/>
                        <a:cs typeface="Arial" panose="020B0604020202020204" pitchFamily="34" charset="0"/>
                      </a:endParaRPr>
                    </a:p>
                  </a:txBody>
                  <a:tcPr marL="91444" marR="91444" marT="45723" marB="45723"/>
                </a:tc>
                <a:extLst>
                  <a:ext uri="{0D108BD9-81ED-4DB2-BD59-A6C34878D82A}">
                    <a16:rowId xmlns:a16="http://schemas.microsoft.com/office/drawing/2014/main" val="10001"/>
                  </a:ext>
                </a:extLst>
              </a:tr>
            </a:tbl>
          </a:graphicData>
        </a:graphic>
      </p:graphicFrame>
      <p:sp>
        <p:nvSpPr>
          <p:cNvPr id="19466" name="Rectángulo 1">
            <a:extLst>
              <a:ext uri="{FF2B5EF4-FFF2-40B4-BE49-F238E27FC236}">
                <a16:creationId xmlns:a16="http://schemas.microsoft.com/office/drawing/2014/main" id="{B0F3196E-F9E6-4B12-A207-514FE5E6C682}"/>
              </a:ext>
            </a:extLst>
          </p:cNvPr>
          <p:cNvSpPr>
            <a:spLocks noChangeArrowheads="1"/>
          </p:cNvSpPr>
          <p:nvPr/>
        </p:nvSpPr>
        <p:spPr bwMode="auto">
          <a:xfrm>
            <a:off x="2798482" y="5650847"/>
            <a:ext cx="6096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1000"/>
              </a:spcAft>
            </a:pPr>
            <a:r>
              <a:rPr lang="es-ES" altLang="es-PE" b="1" i="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Es necesario que el director, tenga una actitud de escucha activa y dialogo permanente, que genere espacios críticos reflexivos que le permita identificar las necesidades y requerimientos </a:t>
            </a:r>
            <a:endParaRPr lang="es-PE" altLang="es-PE" b="1" i="1" dirty="0">
              <a:solidFill>
                <a:srgbClr val="002060"/>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Imagen 8">
            <a:extLst>
              <a:ext uri="{FF2B5EF4-FFF2-40B4-BE49-F238E27FC236}">
                <a16:creationId xmlns:a16="http://schemas.microsoft.com/office/drawing/2014/main" id="{5C905563-2A11-4E6E-BDDE-0F60513E3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3067A452-E3E3-46CA-B75D-188B06F2C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0BB5DDBE-C88A-4A70-A19A-3C02B881003B}"/>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9586A3B0-A7DF-431B-8866-33F5485954A5}"/>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6FC5FF0-3DB9-4F1D-ADD3-51E6EE5CB1F9}"/>
              </a:ext>
            </a:extLst>
          </p:cNvPr>
          <p:cNvSpPr txBox="1"/>
          <p:nvPr/>
        </p:nvSpPr>
        <p:spPr>
          <a:xfrm>
            <a:off x="945776" y="1153343"/>
            <a:ext cx="10300447" cy="5159554"/>
          </a:xfrm>
          <a:prstGeom prst="rect">
            <a:avLst/>
          </a:prstGeom>
          <a:noFill/>
        </p:spPr>
        <p:txBody>
          <a:bodyPr wrap="square">
            <a:spAutoFit/>
          </a:bodyPr>
          <a:lstStyle/>
          <a:p>
            <a:pPr marL="342900" indent="-342900">
              <a:lnSpc>
                <a:spcPct val="200000"/>
              </a:lnSpc>
              <a:buFont typeface="Arial" panose="020B0604020202020204" pitchFamily="34" charset="0"/>
              <a:buChar char="•"/>
            </a:pPr>
            <a:r>
              <a:rPr lang="es-ES" sz="2400" b="1" dirty="0">
                <a:solidFill>
                  <a:srgbClr val="FF0000"/>
                </a:solidFill>
              </a:rPr>
              <a:t>Actividades y desarrollo de mecanismos específicos de evaluación docente:</a:t>
            </a:r>
          </a:p>
          <a:p>
            <a:pPr>
              <a:lnSpc>
                <a:spcPct val="200000"/>
              </a:lnSpc>
            </a:pPr>
            <a:r>
              <a:rPr lang="es-ES" sz="2400" dirty="0"/>
              <a:t>Para recoger información sobre el desempeño del/de la docente frente a sus estudiantes se puede emplear el instrumento pedagógico rúbricas de observación de aula.</a:t>
            </a:r>
          </a:p>
          <a:p>
            <a:pPr>
              <a:lnSpc>
                <a:spcPct val="200000"/>
              </a:lnSpc>
            </a:pPr>
            <a:r>
              <a:rPr lang="es-PE" sz="2400" dirty="0">
                <a:hlinkClick r:id="rId2"/>
              </a:rPr>
              <a:t>https://evaluaciondocente.perueduca.pe/desempenoprimariatramo1/rubricas-de-observacion-de-aula/</a:t>
            </a:r>
            <a:endParaRPr lang="es-PE" sz="2400" dirty="0"/>
          </a:p>
          <a:p>
            <a:pPr>
              <a:lnSpc>
                <a:spcPct val="200000"/>
              </a:lnSpc>
            </a:pPr>
            <a:endParaRPr lang="es-PE" sz="2400" dirty="0"/>
          </a:p>
        </p:txBody>
      </p:sp>
      <p:pic>
        <p:nvPicPr>
          <p:cNvPr id="3" name="Imagen 8">
            <a:extLst>
              <a:ext uri="{FF2B5EF4-FFF2-40B4-BE49-F238E27FC236}">
                <a16:creationId xmlns:a16="http://schemas.microsoft.com/office/drawing/2014/main" id="{49BBE028-42A6-4347-A5AB-973408267F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a:extLst>
              <a:ext uri="{FF2B5EF4-FFF2-40B4-BE49-F238E27FC236}">
                <a16:creationId xmlns:a16="http://schemas.microsoft.com/office/drawing/2014/main" id="{F990CE76-6A93-409C-A824-FB5AFE03D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F66938CC-C2ED-4B0D-8F42-2A1DD2083049}"/>
              </a:ext>
            </a:extLst>
          </p:cNvPr>
          <p:cNvSpPr/>
          <p:nvPr/>
        </p:nvSpPr>
        <p:spPr>
          <a:xfrm>
            <a:off x="0" y="6615953"/>
            <a:ext cx="12192000" cy="2420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12B7915E-41DB-4E0A-A537-27D70C6555E4}"/>
              </a:ext>
            </a:extLst>
          </p:cNvPr>
          <p:cNvSpPr/>
          <p:nvPr/>
        </p:nvSpPr>
        <p:spPr>
          <a:xfrm>
            <a:off x="-8965" y="3378796"/>
            <a:ext cx="376427" cy="3243525"/>
          </a:xfrm>
          <a:prstGeom prst="rect">
            <a:avLst/>
          </a:prstGeom>
          <a:blipFill>
            <a:blip r:embed="rId5"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434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F7401C-9FC9-43F0-A890-444E6F40F93D}"/>
              </a:ext>
            </a:extLst>
          </p:cNvPr>
          <p:cNvSpPr txBox="1"/>
          <p:nvPr/>
        </p:nvSpPr>
        <p:spPr>
          <a:xfrm>
            <a:off x="950257" y="1549195"/>
            <a:ext cx="10013577" cy="3330464"/>
          </a:xfrm>
          <a:prstGeom prst="rect">
            <a:avLst/>
          </a:prstGeom>
          <a:noFill/>
        </p:spPr>
        <p:txBody>
          <a:bodyPr wrap="square">
            <a:spAutoFit/>
          </a:bodyPr>
          <a:lstStyle/>
          <a:p>
            <a:pPr algn="just">
              <a:lnSpc>
                <a:spcPct val="150000"/>
              </a:lnSpc>
            </a:pPr>
            <a:r>
              <a:rPr lang="es-ES" sz="3600" b="1" dirty="0">
                <a:solidFill>
                  <a:srgbClr val="FF0000"/>
                </a:solidFill>
              </a:rPr>
              <a:t>Práctica 3: Desarrollo de estrategias para atención a estudiantes en riesgo de interrumpir sus estudios para que alcancen los aprendizajes esperados y culminen su trayectoria educativa.</a:t>
            </a:r>
            <a:endParaRPr lang="es-PE" sz="3600" b="1" dirty="0">
              <a:solidFill>
                <a:srgbClr val="FF0000"/>
              </a:solidFill>
            </a:endParaRPr>
          </a:p>
        </p:txBody>
      </p:sp>
      <p:pic>
        <p:nvPicPr>
          <p:cNvPr id="4" name="Imagen 8">
            <a:extLst>
              <a:ext uri="{FF2B5EF4-FFF2-40B4-BE49-F238E27FC236}">
                <a16:creationId xmlns:a16="http://schemas.microsoft.com/office/drawing/2014/main" id="{AF20E701-21EE-470B-8FC6-DD27ACC2D8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5938C7C7-4B36-4F8B-81EF-982D072A2E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F59592BD-4907-4376-B6A4-1332846847C1}"/>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3E60EAB0-861A-454A-9D9E-B0A4FE2B186D}"/>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349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CB7ECE-86F5-4FD0-A77F-65B59290A2F9}"/>
              </a:ext>
            </a:extLst>
          </p:cNvPr>
          <p:cNvSpPr txBox="1"/>
          <p:nvPr/>
        </p:nvSpPr>
        <p:spPr>
          <a:xfrm>
            <a:off x="510988" y="663405"/>
            <a:ext cx="9735670" cy="830997"/>
          </a:xfrm>
          <a:prstGeom prst="rect">
            <a:avLst/>
          </a:prstGeom>
          <a:noFill/>
        </p:spPr>
        <p:txBody>
          <a:bodyPr wrap="square">
            <a:spAutoFit/>
          </a:bodyPr>
          <a:lstStyle/>
          <a:p>
            <a:r>
              <a:rPr lang="es-ES" sz="2400" b="1" dirty="0">
                <a:solidFill>
                  <a:srgbClr val="FF0000"/>
                </a:solidFill>
              </a:rPr>
              <a:t>Evaluación y mediación formativa para el desarrollo de los aprendizajes de las y los estudiantes:</a:t>
            </a:r>
            <a:endParaRPr lang="es-PE" sz="2400" b="1" dirty="0">
              <a:solidFill>
                <a:srgbClr val="FF0000"/>
              </a:solidFill>
            </a:endParaRPr>
          </a:p>
        </p:txBody>
      </p:sp>
      <p:sp>
        <p:nvSpPr>
          <p:cNvPr id="5" name="CuadroTexto 4">
            <a:extLst>
              <a:ext uri="{FF2B5EF4-FFF2-40B4-BE49-F238E27FC236}">
                <a16:creationId xmlns:a16="http://schemas.microsoft.com/office/drawing/2014/main" id="{67D63EBA-E7E1-45F5-9DBE-13059F36B7D6}"/>
              </a:ext>
            </a:extLst>
          </p:cNvPr>
          <p:cNvSpPr txBox="1"/>
          <p:nvPr/>
        </p:nvSpPr>
        <p:spPr>
          <a:xfrm>
            <a:off x="726141" y="1995625"/>
            <a:ext cx="10945906" cy="4107278"/>
          </a:xfrm>
          <a:prstGeom prst="rect">
            <a:avLst/>
          </a:prstGeom>
          <a:noFill/>
        </p:spPr>
        <p:txBody>
          <a:bodyPr wrap="square">
            <a:spAutoFit/>
          </a:bodyPr>
          <a:lstStyle/>
          <a:p>
            <a:r>
              <a:rPr lang="es-ES" sz="2400" b="1" dirty="0">
                <a:solidFill>
                  <a:srgbClr val="FF0000"/>
                </a:solidFill>
              </a:rPr>
              <a:t>Evaluación para la mejora de los aprendizajes:</a:t>
            </a:r>
          </a:p>
          <a:p>
            <a:pPr algn="just">
              <a:lnSpc>
                <a:spcPct val="150000"/>
              </a:lnSpc>
            </a:pPr>
            <a:r>
              <a:rPr lang="es-ES" sz="2000" dirty="0"/>
              <a:t>La evaluación es un proceso sistemático permanente mediante el cual se recoge y valora información relevante acerca del nivel de desarrollo de las competencias en cada estudiante, con el fin de contribuir</a:t>
            </a:r>
          </a:p>
          <a:p>
            <a:pPr algn="just">
              <a:lnSpc>
                <a:spcPct val="150000"/>
              </a:lnSpc>
            </a:pPr>
            <a:r>
              <a:rPr lang="es-ES" sz="2000" dirty="0"/>
              <a:t>oportunamente a mejorar su aprendizaje.</a:t>
            </a:r>
          </a:p>
          <a:p>
            <a:pPr algn="just">
              <a:lnSpc>
                <a:spcPct val="150000"/>
              </a:lnSpc>
            </a:pPr>
            <a:r>
              <a:rPr lang="es-ES" sz="2000" dirty="0"/>
              <a:t>Supone tener una mirada personalizada a cada estudiante, realizar un análisis profundo del proceso de aprendizaje y ajustar la enseñanza para atenderlos de manera pertinente.</a:t>
            </a:r>
          </a:p>
          <a:p>
            <a:pPr algn="just">
              <a:lnSpc>
                <a:spcPct val="150000"/>
              </a:lnSpc>
            </a:pPr>
            <a:r>
              <a:rPr lang="es-ES" sz="2000" dirty="0"/>
              <a:t>En la IE se debe asegurar que la evaluación se enmarque en el enfoque formativo y que se considere como punto de partida y orientador de las prácticas pedagógicas (planificación y conducción – mediación).</a:t>
            </a:r>
            <a:endParaRPr lang="es-PE" sz="2000" dirty="0"/>
          </a:p>
        </p:txBody>
      </p:sp>
      <p:pic>
        <p:nvPicPr>
          <p:cNvPr id="4" name="Imagen 8">
            <a:extLst>
              <a:ext uri="{FF2B5EF4-FFF2-40B4-BE49-F238E27FC236}">
                <a16:creationId xmlns:a16="http://schemas.microsoft.com/office/drawing/2014/main" id="{1F181AEB-2C1B-4083-AEA2-96AAC9DF9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B83F610C-EF01-4937-849F-8FB64F8CEE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935CD6AC-3BB7-4C2C-B553-960DB57842A5}"/>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F9F11A00-4703-4924-8863-2647DC79532F}"/>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380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7915AB-D9D1-4D42-B1FD-E0F77F21B8C3}"/>
              </a:ext>
            </a:extLst>
          </p:cNvPr>
          <p:cNvSpPr txBox="1"/>
          <p:nvPr/>
        </p:nvSpPr>
        <p:spPr>
          <a:xfrm>
            <a:off x="627529" y="568823"/>
            <a:ext cx="9090211" cy="369332"/>
          </a:xfrm>
          <a:prstGeom prst="rect">
            <a:avLst/>
          </a:prstGeom>
          <a:noFill/>
        </p:spPr>
        <p:txBody>
          <a:bodyPr wrap="square">
            <a:spAutoFit/>
          </a:bodyPr>
          <a:lstStyle/>
          <a:p>
            <a:r>
              <a:rPr lang="es-ES" b="1" dirty="0"/>
              <a:t>Para ello, durante el año escolar se espera que las y los docentes:</a:t>
            </a:r>
            <a:endParaRPr lang="es-PE" b="1" dirty="0"/>
          </a:p>
        </p:txBody>
      </p:sp>
      <p:graphicFrame>
        <p:nvGraphicFramePr>
          <p:cNvPr id="4" name="Diagrama 3">
            <a:extLst>
              <a:ext uri="{FF2B5EF4-FFF2-40B4-BE49-F238E27FC236}">
                <a16:creationId xmlns:a16="http://schemas.microsoft.com/office/drawing/2014/main" id="{7315084A-BC13-4230-B2A6-0CEBBFE44CAA}"/>
              </a:ext>
            </a:extLst>
          </p:cNvPr>
          <p:cNvGraphicFramePr/>
          <p:nvPr>
            <p:extLst>
              <p:ext uri="{D42A27DB-BD31-4B8C-83A1-F6EECF244321}">
                <p14:modId xmlns:p14="http://schemas.microsoft.com/office/powerpoint/2010/main" val="534624203"/>
              </p:ext>
            </p:extLst>
          </p:nvPr>
        </p:nvGraphicFramePr>
        <p:xfrm>
          <a:off x="2040964" y="938155"/>
          <a:ext cx="9236635" cy="5668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8">
            <a:extLst>
              <a:ext uri="{FF2B5EF4-FFF2-40B4-BE49-F238E27FC236}">
                <a16:creationId xmlns:a16="http://schemas.microsoft.com/office/drawing/2014/main" id="{B2883835-5EE7-4A68-B3FD-22AE239E24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9482EC4C-5EA7-4640-AF40-83D4FBF581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C0A40CEC-BC27-4F72-9921-5AD16337D995}"/>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EAC9B2EC-D6F8-4A69-8C94-3C5A256A1B60}"/>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98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5F40C3-816A-4BD2-BF4C-94160BAC67C4}"/>
              </a:ext>
            </a:extLst>
          </p:cNvPr>
          <p:cNvSpPr txBox="1"/>
          <p:nvPr/>
        </p:nvSpPr>
        <p:spPr>
          <a:xfrm>
            <a:off x="627529" y="568823"/>
            <a:ext cx="9090211" cy="369332"/>
          </a:xfrm>
          <a:prstGeom prst="rect">
            <a:avLst/>
          </a:prstGeom>
          <a:noFill/>
        </p:spPr>
        <p:txBody>
          <a:bodyPr wrap="square">
            <a:spAutoFit/>
          </a:bodyPr>
          <a:lstStyle/>
          <a:p>
            <a:r>
              <a:rPr lang="es-ES" b="1" dirty="0"/>
              <a:t>Para ello, durante el año escolar se espera que las y los docentes:</a:t>
            </a:r>
            <a:endParaRPr lang="es-PE" b="1" dirty="0"/>
          </a:p>
        </p:txBody>
      </p:sp>
      <p:graphicFrame>
        <p:nvGraphicFramePr>
          <p:cNvPr id="5" name="Diagrama 4">
            <a:extLst>
              <a:ext uri="{FF2B5EF4-FFF2-40B4-BE49-F238E27FC236}">
                <a16:creationId xmlns:a16="http://schemas.microsoft.com/office/drawing/2014/main" id="{3EDF6B32-6DE6-4621-A140-29358CF2F0AE}"/>
              </a:ext>
            </a:extLst>
          </p:cNvPr>
          <p:cNvGraphicFramePr/>
          <p:nvPr>
            <p:extLst>
              <p:ext uri="{D42A27DB-BD31-4B8C-83A1-F6EECF244321}">
                <p14:modId xmlns:p14="http://schemas.microsoft.com/office/powerpoint/2010/main" val="3720569532"/>
              </p:ext>
            </p:extLst>
          </p:nvPr>
        </p:nvGraphicFramePr>
        <p:xfrm>
          <a:off x="2031999" y="719666"/>
          <a:ext cx="9532471" cy="5842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8">
            <a:extLst>
              <a:ext uri="{FF2B5EF4-FFF2-40B4-BE49-F238E27FC236}">
                <a16:creationId xmlns:a16="http://schemas.microsoft.com/office/drawing/2014/main" id="{9AF7D0CD-2BEA-48BA-B5B3-359B92528E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8">
            <a:extLst>
              <a:ext uri="{FF2B5EF4-FFF2-40B4-BE49-F238E27FC236}">
                <a16:creationId xmlns:a16="http://schemas.microsoft.com/office/drawing/2014/main" id="{1BDAE606-F279-412C-8399-AC510E01AA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EF8967B0-686D-4360-BBDB-B00D9D533905}"/>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0EE09316-F49C-4679-981F-13E69DEEC7B7}"/>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14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FF6708B-61B5-4599-9BF8-991F71860161}"/>
              </a:ext>
            </a:extLst>
          </p:cNvPr>
          <p:cNvSpPr txBox="1"/>
          <p:nvPr/>
        </p:nvSpPr>
        <p:spPr>
          <a:xfrm>
            <a:off x="717176" y="1044458"/>
            <a:ext cx="10479741" cy="3922612"/>
          </a:xfrm>
          <a:prstGeom prst="rect">
            <a:avLst/>
          </a:prstGeom>
          <a:noFill/>
        </p:spPr>
        <p:txBody>
          <a:bodyPr wrap="square">
            <a:spAutoFit/>
          </a:bodyPr>
          <a:lstStyle/>
          <a:p>
            <a:pPr>
              <a:lnSpc>
                <a:spcPct val="150000"/>
              </a:lnSpc>
            </a:pPr>
            <a:r>
              <a:rPr lang="es-ES" sz="2800" b="1" dirty="0">
                <a:solidFill>
                  <a:srgbClr val="FF0000"/>
                </a:solidFill>
              </a:rPr>
              <a:t>Mediación de los aprendizajes:</a:t>
            </a:r>
          </a:p>
          <a:p>
            <a:pPr algn="just">
              <a:lnSpc>
                <a:spcPct val="150000"/>
              </a:lnSpc>
            </a:pPr>
            <a:r>
              <a:rPr lang="es-ES" sz="2000" dirty="0"/>
              <a:t>La mediación docente implica una conducción cuidadosa del proceso de aprendizaje, donde la atenta observación del/de la docente y el acompañamiento que brinde, permita al/a la estudiante progresar en el desarrollo de sus competencias en los niveles esperados.</a:t>
            </a:r>
          </a:p>
          <a:p>
            <a:pPr algn="just">
              <a:lnSpc>
                <a:spcPct val="150000"/>
              </a:lnSpc>
            </a:pPr>
            <a:r>
              <a:rPr lang="es-ES" sz="2000" dirty="0"/>
              <a:t>Una actuación docente efectiva logrará que el acompañamiento al/a la estudiante no vaya más allá del término del periodo lectivo. Por lo tanto, este acompañamiento debe ser planificado por la o el docente como parte de procesos que favorezcan el desarrollo de los aprendizajes de las y los estudiantes.</a:t>
            </a:r>
            <a:endParaRPr lang="es-PE" sz="2000" dirty="0"/>
          </a:p>
        </p:txBody>
      </p:sp>
      <p:pic>
        <p:nvPicPr>
          <p:cNvPr id="4" name="Imagen 8">
            <a:extLst>
              <a:ext uri="{FF2B5EF4-FFF2-40B4-BE49-F238E27FC236}">
                <a16:creationId xmlns:a16="http://schemas.microsoft.com/office/drawing/2014/main" id="{1973C343-24D7-4142-9B69-B4DB1244B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C5E830D9-9E51-4888-B883-64114451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3DE747E3-C98B-444C-82A4-378BF54A85FB}"/>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610D9915-FA78-4D16-9D35-44B16059481A}"/>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42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63002CB-1EB8-437F-BFBB-92FB0B25FCE1}"/>
              </a:ext>
            </a:extLst>
          </p:cNvPr>
          <p:cNvGraphicFramePr/>
          <p:nvPr>
            <p:extLst>
              <p:ext uri="{D42A27DB-BD31-4B8C-83A1-F6EECF244321}">
                <p14:modId xmlns:p14="http://schemas.microsoft.com/office/powerpoint/2010/main" val="4190549584"/>
              </p:ext>
            </p:extLst>
          </p:nvPr>
        </p:nvGraphicFramePr>
        <p:xfrm>
          <a:off x="430305" y="1329266"/>
          <a:ext cx="1144793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4BB1AA9B-AFBA-42D3-BB7D-A2AC86BD5D5C}"/>
              </a:ext>
            </a:extLst>
          </p:cNvPr>
          <p:cNvSpPr txBox="1"/>
          <p:nvPr/>
        </p:nvSpPr>
        <p:spPr>
          <a:xfrm>
            <a:off x="430305" y="604067"/>
            <a:ext cx="11170023" cy="646331"/>
          </a:xfrm>
          <a:prstGeom prst="rect">
            <a:avLst/>
          </a:prstGeom>
          <a:noFill/>
        </p:spPr>
        <p:txBody>
          <a:bodyPr wrap="square">
            <a:spAutoFit/>
          </a:bodyPr>
          <a:lstStyle/>
          <a:p>
            <a:pPr algn="just"/>
            <a:r>
              <a:rPr lang="es-ES" dirty="0"/>
              <a:t>A continuación se presenta algunos aspectos importantes a considerar en la práctica docente que permitirán atender a las y los estudiantes para que alcancen los aprendizajes esperados:</a:t>
            </a:r>
            <a:endParaRPr lang="es-PE" dirty="0"/>
          </a:p>
        </p:txBody>
      </p:sp>
      <p:pic>
        <p:nvPicPr>
          <p:cNvPr id="5" name="Imagen 8">
            <a:extLst>
              <a:ext uri="{FF2B5EF4-FFF2-40B4-BE49-F238E27FC236}">
                <a16:creationId xmlns:a16="http://schemas.microsoft.com/office/drawing/2014/main" id="{0155371F-89E1-4748-8773-EEAE6DE52A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3F6D141F-8261-44E1-969E-BB0A4613997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5ED8A0A3-F404-4D13-A1B7-9DCD5540226C}"/>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3EC7ADA4-84AC-44E1-9006-A62ACD3FED0D}"/>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56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749863-9B7A-449F-84DF-FB665E2B26A5}"/>
              </a:ext>
            </a:extLst>
          </p:cNvPr>
          <p:cNvSpPr txBox="1"/>
          <p:nvPr/>
        </p:nvSpPr>
        <p:spPr>
          <a:xfrm>
            <a:off x="430305" y="604067"/>
            <a:ext cx="11170023" cy="646331"/>
          </a:xfrm>
          <a:prstGeom prst="rect">
            <a:avLst/>
          </a:prstGeom>
          <a:noFill/>
        </p:spPr>
        <p:txBody>
          <a:bodyPr wrap="square">
            <a:spAutoFit/>
          </a:bodyPr>
          <a:lstStyle/>
          <a:p>
            <a:pPr algn="just"/>
            <a:r>
              <a:rPr lang="es-ES" dirty="0"/>
              <a:t>A continuación se presenta algunos aspectos importantes a considerar en la práctica docente que permitirán atender a las y los estudiantes para que alcancen los aprendizajes esperados:</a:t>
            </a:r>
            <a:endParaRPr lang="es-PE" dirty="0"/>
          </a:p>
        </p:txBody>
      </p:sp>
      <p:graphicFrame>
        <p:nvGraphicFramePr>
          <p:cNvPr id="3" name="Diagrama 2">
            <a:extLst>
              <a:ext uri="{FF2B5EF4-FFF2-40B4-BE49-F238E27FC236}">
                <a16:creationId xmlns:a16="http://schemas.microsoft.com/office/drawing/2014/main" id="{21B7DDCC-4595-45BF-8FD8-3EE370DAE125}"/>
              </a:ext>
            </a:extLst>
          </p:cNvPr>
          <p:cNvGraphicFramePr/>
          <p:nvPr>
            <p:extLst>
              <p:ext uri="{D42A27DB-BD31-4B8C-83A1-F6EECF244321}">
                <p14:modId xmlns:p14="http://schemas.microsoft.com/office/powerpoint/2010/main" val="3205305479"/>
              </p:ext>
            </p:extLst>
          </p:nvPr>
        </p:nvGraphicFramePr>
        <p:xfrm>
          <a:off x="794870" y="1250398"/>
          <a:ext cx="111700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8">
            <a:extLst>
              <a:ext uri="{FF2B5EF4-FFF2-40B4-BE49-F238E27FC236}">
                <a16:creationId xmlns:a16="http://schemas.microsoft.com/office/drawing/2014/main" id="{B5431299-E850-4BC9-AE6E-7CC4722264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7E0BD1B7-509A-4BE3-AF55-AC35FEA506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C759264E-750C-4D87-BA03-D5D9A158434D}"/>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B7072384-6341-446C-B8E7-A14097C2353A}"/>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56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5A9EA1-0723-4D12-B825-FBED3AD03071}"/>
              </a:ext>
            </a:extLst>
          </p:cNvPr>
          <p:cNvSpPr txBox="1"/>
          <p:nvPr/>
        </p:nvSpPr>
        <p:spPr>
          <a:xfrm>
            <a:off x="842683" y="989363"/>
            <a:ext cx="10685929" cy="4661276"/>
          </a:xfrm>
          <a:prstGeom prst="rect">
            <a:avLst/>
          </a:prstGeom>
          <a:noFill/>
        </p:spPr>
        <p:txBody>
          <a:bodyPr wrap="square">
            <a:spAutoFit/>
          </a:bodyPr>
          <a:lstStyle/>
          <a:p>
            <a:pPr algn="just">
              <a:lnSpc>
                <a:spcPct val="150000"/>
              </a:lnSpc>
            </a:pPr>
            <a:r>
              <a:rPr lang="es-ES" sz="2000" dirty="0"/>
              <a:t>El acompañamiento puede incluir tiempos después del horario regular, si es necesario, posible y se</a:t>
            </a:r>
          </a:p>
          <a:p>
            <a:pPr algn="just">
              <a:lnSpc>
                <a:spcPct val="150000"/>
              </a:lnSpc>
            </a:pPr>
            <a:r>
              <a:rPr lang="es-ES" sz="2000" dirty="0"/>
              <a:t>cuenta con los recursos para estructurarlos sobre todo en el caso de las y los estudiantes que no hayan logrado los aprendizajes mínimos esperados.</a:t>
            </a:r>
          </a:p>
          <a:p>
            <a:pPr algn="just">
              <a:lnSpc>
                <a:spcPct val="150000"/>
              </a:lnSpc>
            </a:pPr>
            <a:r>
              <a:rPr lang="es-ES" sz="2000" dirty="0"/>
              <a:t>Al finalizar cada grado, ameritan una especial atención a las y los estudiantes que, aun muestran un nivel “B” o “C” según sea grado intermedio o de final de ciclo. Cada IE debe determinar, de acuerdo con sus posibilidades y recursos, cómo establecer el acompañamiento o recuperación pedagógica al estudiante en el caso de los niveles de primaria y secundaria. Esta puede ser presencial o no presencial; en este último caso, puede ser a través de un portafolio o carpetas de trabajo físicas o digitales; o también mediante una evaluación de recuperación para la cual la IE brindará orientaciones sobre los aprendizajes que debe desarrollar el estudiante y en los cuales será evaluado.</a:t>
            </a:r>
            <a:endParaRPr lang="es-PE" sz="2000" dirty="0"/>
          </a:p>
        </p:txBody>
      </p:sp>
      <p:pic>
        <p:nvPicPr>
          <p:cNvPr id="4" name="Imagen 8">
            <a:extLst>
              <a:ext uri="{FF2B5EF4-FFF2-40B4-BE49-F238E27FC236}">
                <a16:creationId xmlns:a16="http://schemas.microsoft.com/office/drawing/2014/main" id="{082F4710-9041-4E59-9575-6CC376C91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A8F9B2B4-DB95-4B0D-B7D6-574FCCBD9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28DFD585-1B1B-4F06-B4F7-11E3988F8CCA}"/>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EB40DFBA-1EFD-42D1-A74C-844713A0FD9E}"/>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12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A0D70C-C532-42DB-A9C5-3E768AA6BD90}"/>
              </a:ext>
            </a:extLst>
          </p:cNvPr>
          <p:cNvSpPr txBox="1"/>
          <p:nvPr/>
        </p:nvSpPr>
        <p:spPr>
          <a:xfrm>
            <a:off x="779929" y="1195471"/>
            <a:ext cx="10990729" cy="4467057"/>
          </a:xfrm>
          <a:prstGeom prst="rect">
            <a:avLst/>
          </a:prstGeom>
          <a:noFill/>
        </p:spPr>
        <p:txBody>
          <a:bodyPr wrap="square">
            <a:spAutoFit/>
          </a:bodyPr>
          <a:lstStyle/>
          <a:p>
            <a:pPr algn="just">
              <a:lnSpc>
                <a:spcPct val="150000"/>
              </a:lnSpc>
            </a:pPr>
            <a:r>
              <a:rPr lang="es-ES" sz="2400" dirty="0"/>
              <a:t>En esta sección se presentan orientaciones en torno a las actividades y procesos que permiten cumplir con las prácticas de gestión asociadas al Compromiso de Gestión Escolar 4. </a:t>
            </a:r>
          </a:p>
          <a:p>
            <a:pPr algn="just">
              <a:lnSpc>
                <a:spcPct val="150000"/>
              </a:lnSpc>
            </a:pPr>
            <a:r>
              <a:rPr lang="es-ES" sz="2400" dirty="0"/>
              <a:t>El CGE 4 es un estándar a la implementación de prácticas y estrategias orientadas al mejoramiento de los procesos de enseñanza-aprendizaje en el marco del enfoque por competencias y el enfoque formativo de la evaluación, que además garanticen la atención pertinente de las y los estudiantes de acuerdo con sus intereses, características, necesidades; así como en atención a las demandas del entorno.</a:t>
            </a:r>
            <a:endParaRPr lang="es-PE" sz="2400" dirty="0"/>
          </a:p>
        </p:txBody>
      </p:sp>
      <p:pic>
        <p:nvPicPr>
          <p:cNvPr id="5" name="Imagen 8">
            <a:extLst>
              <a:ext uri="{FF2B5EF4-FFF2-40B4-BE49-F238E27FC236}">
                <a16:creationId xmlns:a16="http://schemas.microsoft.com/office/drawing/2014/main" id="{35A943EE-51F9-4A34-9D7B-A3424B7A8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B221A22B-48B6-4919-AF10-FE62AA4A3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3694EF20-A10F-40E7-8F5B-E09C3DD6C063}"/>
              </a:ext>
            </a:extLst>
          </p:cNvPr>
          <p:cNvSpPr/>
          <p:nvPr/>
        </p:nvSpPr>
        <p:spPr>
          <a:xfrm>
            <a:off x="0" y="6496811"/>
            <a:ext cx="12192000" cy="36118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0DC4CAB4-5217-4294-8CA7-D7E35F45024D}"/>
              </a:ext>
            </a:extLst>
          </p:cNvPr>
          <p:cNvSpPr/>
          <p:nvPr/>
        </p:nvSpPr>
        <p:spPr>
          <a:xfrm>
            <a:off x="-8965" y="3262251"/>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417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0BC251C-FEB1-4C00-A96C-BAEA3AC07459}"/>
              </a:ext>
            </a:extLst>
          </p:cNvPr>
          <p:cNvGraphicFramePr/>
          <p:nvPr>
            <p:extLst>
              <p:ext uri="{D42A27DB-BD31-4B8C-83A1-F6EECF244321}">
                <p14:modId xmlns:p14="http://schemas.microsoft.com/office/powerpoint/2010/main" val="3737441226"/>
              </p:ext>
            </p:extLst>
          </p:nvPr>
        </p:nvGraphicFramePr>
        <p:xfrm>
          <a:off x="1298388" y="1006537"/>
          <a:ext cx="95952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8">
            <a:extLst>
              <a:ext uri="{FF2B5EF4-FFF2-40B4-BE49-F238E27FC236}">
                <a16:creationId xmlns:a16="http://schemas.microsoft.com/office/drawing/2014/main" id="{D56D30B3-1B37-467A-8F3C-83DBE20B84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a:extLst>
              <a:ext uri="{FF2B5EF4-FFF2-40B4-BE49-F238E27FC236}">
                <a16:creationId xmlns:a16="http://schemas.microsoft.com/office/drawing/2014/main" id="{CC295DC4-0058-4FCE-86D1-547981CE14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a:extLst>
              <a:ext uri="{FF2B5EF4-FFF2-40B4-BE49-F238E27FC236}">
                <a16:creationId xmlns:a16="http://schemas.microsoft.com/office/drawing/2014/main" id="{7CDE5925-AD54-4E70-9263-315E12561031}"/>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5">
            <a:extLst>
              <a:ext uri="{FF2B5EF4-FFF2-40B4-BE49-F238E27FC236}">
                <a16:creationId xmlns:a16="http://schemas.microsoft.com/office/drawing/2014/main" id="{24D94DA9-A791-45CC-AA2B-108ACB79B43E}"/>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30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C9B406-599A-48D4-8EC5-4ED01BCD6753}"/>
              </a:ext>
            </a:extLst>
          </p:cNvPr>
          <p:cNvSpPr txBox="1"/>
          <p:nvPr/>
        </p:nvSpPr>
        <p:spPr>
          <a:xfrm>
            <a:off x="923364" y="834163"/>
            <a:ext cx="9126071" cy="2805063"/>
          </a:xfrm>
          <a:prstGeom prst="rect">
            <a:avLst/>
          </a:prstGeom>
          <a:solidFill>
            <a:srgbClr val="92D050"/>
          </a:solidFill>
          <a:ln>
            <a:solidFill>
              <a:schemeClr val="tx1"/>
            </a:solidFill>
          </a:ln>
        </p:spPr>
        <p:txBody>
          <a:bodyPr wrap="square">
            <a:spAutoFit/>
          </a:bodyPr>
          <a:lstStyle/>
          <a:p>
            <a:pPr algn="just">
              <a:lnSpc>
                <a:spcPct val="150000"/>
              </a:lnSpc>
            </a:pPr>
            <a:r>
              <a:rPr lang="es-ES" sz="2400" b="1" dirty="0"/>
              <a:t>Recuerda la función 4 del Comité de Gestión Pedagógica: </a:t>
            </a:r>
          </a:p>
          <a:p>
            <a:pPr algn="just">
              <a:lnSpc>
                <a:spcPct val="150000"/>
              </a:lnSpc>
            </a:pPr>
            <a:r>
              <a:rPr lang="es-ES" sz="2400" dirty="0"/>
              <a:t>Desarrollar los procesos de convalidación, revalidación, prueba de ubicación de estudiantes, reconocimiento de estudios independientes, y supervisar las acciones para la recuperación pedagógica, tomando en cuenta la atención a la diversidad.</a:t>
            </a:r>
            <a:endParaRPr lang="es-PE" sz="2400" dirty="0"/>
          </a:p>
        </p:txBody>
      </p:sp>
      <p:sp>
        <p:nvSpPr>
          <p:cNvPr id="4" name="CuadroTexto 3">
            <a:extLst>
              <a:ext uri="{FF2B5EF4-FFF2-40B4-BE49-F238E27FC236}">
                <a16:creationId xmlns:a16="http://schemas.microsoft.com/office/drawing/2014/main" id="{6FE4D7B1-8457-41D1-8867-6DD423AF1007}"/>
              </a:ext>
            </a:extLst>
          </p:cNvPr>
          <p:cNvSpPr txBox="1"/>
          <p:nvPr/>
        </p:nvSpPr>
        <p:spPr>
          <a:xfrm>
            <a:off x="2366682" y="4906912"/>
            <a:ext cx="9502587" cy="1711366"/>
          </a:xfrm>
          <a:prstGeom prst="rect">
            <a:avLst/>
          </a:prstGeom>
          <a:solidFill>
            <a:srgbClr val="FFC000"/>
          </a:solidFill>
          <a:ln>
            <a:solidFill>
              <a:schemeClr val="tx1"/>
            </a:solidFill>
          </a:ln>
        </p:spPr>
        <p:txBody>
          <a:bodyPr wrap="square">
            <a:spAutoFit/>
          </a:bodyPr>
          <a:lstStyle/>
          <a:p>
            <a:pPr algn="just">
              <a:lnSpc>
                <a:spcPct val="150000"/>
              </a:lnSpc>
            </a:pPr>
            <a:r>
              <a:rPr lang="es-ES" dirty="0"/>
              <a:t>Cabe mencionar que para realizar los procesos de convalidación, revalidación y ubicación se deben considerar las orientaciones brindadas en el documento normativo denominado “Norma que regula la Evaluación de las Competencias de los Estudiantes de la Educación Básica”, aprobado por </a:t>
            </a:r>
            <a:r>
              <a:rPr lang="es-ES" b="1" dirty="0"/>
              <a:t>RVM </a:t>
            </a:r>
            <a:r>
              <a:rPr lang="es-ES" b="1" dirty="0" err="1"/>
              <a:t>N°</a:t>
            </a:r>
            <a:endParaRPr lang="es-ES" b="1" dirty="0"/>
          </a:p>
          <a:p>
            <a:pPr algn="just">
              <a:lnSpc>
                <a:spcPct val="150000"/>
              </a:lnSpc>
            </a:pPr>
            <a:r>
              <a:rPr lang="es-ES" b="1" dirty="0"/>
              <a:t>094-2020-MINEDU.</a:t>
            </a:r>
            <a:endParaRPr lang="es-PE" b="1" dirty="0"/>
          </a:p>
        </p:txBody>
      </p:sp>
      <p:pic>
        <p:nvPicPr>
          <p:cNvPr id="5" name="Imagen 8">
            <a:extLst>
              <a:ext uri="{FF2B5EF4-FFF2-40B4-BE49-F238E27FC236}">
                <a16:creationId xmlns:a16="http://schemas.microsoft.com/office/drawing/2014/main" id="{FBBCD4DD-4EEE-4E46-ABEE-46DFA4AE5D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3F263CC5-461F-4958-8D5B-3DDCDC017E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19AA7863-C5C5-49AF-84E3-04F5B194644E}"/>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0563ACDD-8CF9-4CBF-B28C-FEB3E058E0EB}"/>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23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57D1CC-F31C-4ADA-9843-3A5EA5392C32}"/>
              </a:ext>
            </a:extLst>
          </p:cNvPr>
          <p:cNvSpPr txBox="1"/>
          <p:nvPr/>
        </p:nvSpPr>
        <p:spPr>
          <a:xfrm>
            <a:off x="753036" y="795261"/>
            <a:ext cx="10856259" cy="4845942"/>
          </a:xfrm>
          <a:prstGeom prst="rect">
            <a:avLst/>
          </a:prstGeom>
          <a:noFill/>
        </p:spPr>
        <p:txBody>
          <a:bodyPr wrap="square">
            <a:spAutoFit/>
          </a:bodyPr>
          <a:lstStyle/>
          <a:p>
            <a:pPr algn="just">
              <a:lnSpc>
                <a:spcPct val="150000"/>
              </a:lnSpc>
            </a:pPr>
            <a:r>
              <a:rPr lang="es-ES" sz="2400" b="1" dirty="0">
                <a:solidFill>
                  <a:srgbClr val="FF0000"/>
                </a:solidFill>
              </a:rPr>
              <a:t>El acompañamiento socioafectivo y cognitivo al estudiante en riesgo de interrumpir sus estudios:</a:t>
            </a:r>
          </a:p>
          <a:p>
            <a:pPr algn="just">
              <a:lnSpc>
                <a:spcPct val="150000"/>
              </a:lnSpc>
            </a:pPr>
            <a:r>
              <a:rPr lang="es-ES" sz="2000" dirty="0"/>
              <a:t>En la IE se debe </a:t>
            </a:r>
            <a:r>
              <a:rPr lang="es-ES" sz="2000" b="1" dirty="0"/>
              <a:t>brindar acompañamiento socioafectivo y cognitivo </a:t>
            </a:r>
            <a:r>
              <a:rPr lang="es-ES" sz="2000" dirty="0"/>
              <a:t>de manera continua, estableciendo relaciones sustentadas en el vínculo afectivo y brindando soporte según las necesidades en la dimensión personal, social y/o de aprendizaje identificadas y/o manifestadas por las y los estudiantes o sus familias.</a:t>
            </a:r>
          </a:p>
          <a:p>
            <a:pPr algn="just">
              <a:lnSpc>
                <a:spcPct val="150000"/>
              </a:lnSpc>
            </a:pPr>
            <a:r>
              <a:rPr lang="es-ES" sz="2000" dirty="0"/>
              <a:t>Es importante por ello, </a:t>
            </a:r>
            <a:r>
              <a:rPr lang="es-ES" sz="2000" b="1" dirty="0"/>
              <a:t>realizar un diagnóstico de necesidades</a:t>
            </a:r>
            <a:r>
              <a:rPr lang="es-ES" sz="2000" dirty="0"/>
              <a:t>, así como </a:t>
            </a:r>
            <a:r>
              <a:rPr lang="es-ES" sz="2000" b="1" dirty="0"/>
              <a:t>planificar</a:t>
            </a:r>
            <a:r>
              <a:rPr lang="es-ES" sz="2000" dirty="0"/>
              <a:t> e </a:t>
            </a:r>
            <a:r>
              <a:rPr lang="es-ES" sz="2000" b="1" dirty="0"/>
              <a:t>implementar acciones</a:t>
            </a:r>
            <a:r>
              <a:rPr lang="es-ES" sz="2000" dirty="0"/>
              <a:t> para promover la continuidad educativa de las y los estudiantes. </a:t>
            </a:r>
          </a:p>
          <a:p>
            <a:pPr algn="just">
              <a:lnSpc>
                <a:spcPct val="150000"/>
              </a:lnSpc>
            </a:pPr>
            <a:r>
              <a:rPr lang="es-ES" sz="2000" dirty="0"/>
              <a:t>Se trata de continuar con la labor con las y los estudiantes, prestando especial atención a las situaciones que implican riesgo de interrupción de los estudios.</a:t>
            </a:r>
            <a:endParaRPr lang="es-PE" sz="2000" dirty="0"/>
          </a:p>
        </p:txBody>
      </p:sp>
      <p:pic>
        <p:nvPicPr>
          <p:cNvPr id="4" name="Imagen 8">
            <a:extLst>
              <a:ext uri="{FF2B5EF4-FFF2-40B4-BE49-F238E27FC236}">
                <a16:creationId xmlns:a16="http://schemas.microsoft.com/office/drawing/2014/main" id="{F5F5DECE-734D-4AEE-A457-401BBC9B3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1868782B-E264-4E19-ADE3-01428898B5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AADB9B76-55A8-438A-83D7-A41A43278AE0}"/>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9EBB11B7-4123-4F92-BE79-A1C3DE1465BF}"/>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79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AA4AA9-B5A7-45C8-830A-621195C029DB}"/>
              </a:ext>
            </a:extLst>
          </p:cNvPr>
          <p:cNvSpPr txBox="1"/>
          <p:nvPr/>
        </p:nvSpPr>
        <p:spPr>
          <a:xfrm>
            <a:off x="394448" y="688085"/>
            <a:ext cx="10945906" cy="967957"/>
          </a:xfrm>
          <a:prstGeom prst="rect">
            <a:avLst/>
          </a:prstGeom>
          <a:noFill/>
        </p:spPr>
        <p:txBody>
          <a:bodyPr wrap="square">
            <a:spAutoFit/>
          </a:bodyPr>
          <a:lstStyle/>
          <a:p>
            <a:pPr algn="just">
              <a:lnSpc>
                <a:spcPct val="150000"/>
              </a:lnSpc>
            </a:pPr>
            <a:r>
              <a:rPr lang="es-ES" sz="2000" dirty="0"/>
              <a:t>De acuerdo a lo planteado en el documento Orientaciones para promover la continuidad educativa, se recomienda que desde la tutoría y orientación educativa se realice lo siguiente:</a:t>
            </a:r>
          </a:p>
        </p:txBody>
      </p:sp>
      <p:graphicFrame>
        <p:nvGraphicFramePr>
          <p:cNvPr id="5" name="Diagrama 4">
            <a:extLst>
              <a:ext uri="{FF2B5EF4-FFF2-40B4-BE49-F238E27FC236}">
                <a16:creationId xmlns:a16="http://schemas.microsoft.com/office/drawing/2014/main" id="{33759C07-5E88-47CC-AB0F-85941BC006E4}"/>
              </a:ext>
            </a:extLst>
          </p:cNvPr>
          <p:cNvGraphicFramePr/>
          <p:nvPr>
            <p:extLst>
              <p:ext uri="{D42A27DB-BD31-4B8C-83A1-F6EECF244321}">
                <p14:modId xmlns:p14="http://schemas.microsoft.com/office/powerpoint/2010/main" val="1129283573"/>
              </p:ext>
            </p:extLst>
          </p:nvPr>
        </p:nvGraphicFramePr>
        <p:xfrm>
          <a:off x="1440330" y="2207807"/>
          <a:ext cx="8128000" cy="429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8">
            <a:extLst>
              <a:ext uri="{FF2B5EF4-FFF2-40B4-BE49-F238E27FC236}">
                <a16:creationId xmlns:a16="http://schemas.microsoft.com/office/drawing/2014/main" id="{E4854ED5-8D53-47BA-891E-17825DC851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A5153256-5EA4-4805-9593-93C5872B65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E78C8EE5-064B-47C2-A92D-B6CD4DA6FD02}"/>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BBCA8AF3-1302-4CF4-AD45-63F4A4C70EDC}"/>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90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F91EA8-EFDC-4354-B82A-6D91E9A326F7}"/>
              </a:ext>
            </a:extLst>
          </p:cNvPr>
          <p:cNvSpPr txBox="1"/>
          <p:nvPr/>
        </p:nvSpPr>
        <p:spPr>
          <a:xfrm>
            <a:off x="479612" y="521384"/>
            <a:ext cx="11232776" cy="1429622"/>
          </a:xfrm>
          <a:prstGeom prst="rect">
            <a:avLst/>
          </a:prstGeom>
          <a:noFill/>
        </p:spPr>
        <p:txBody>
          <a:bodyPr wrap="square">
            <a:spAutoFit/>
          </a:bodyPr>
          <a:lstStyle/>
          <a:p>
            <a:pPr algn="just">
              <a:lnSpc>
                <a:spcPct val="150000"/>
              </a:lnSpc>
            </a:pPr>
            <a:r>
              <a:rPr lang="es-ES" sz="2000" dirty="0"/>
              <a:t>En el caso de estudiantes que están en riesgo de interrumpir sus estudios, es importante que se identifiquen los factores que pueden estar ocasionando dicha problemática, siendo algunos de ellos los siguientes:</a:t>
            </a:r>
          </a:p>
        </p:txBody>
      </p:sp>
      <p:graphicFrame>
        <p:nvGraphicFramePr>
          <p:cNvPr id="5" name="Diagrama 4">
            <a:extLst>
              <a:ext uri="{FF2B5EF4-FFF2-40B4-BE49-F238E27FC236}">
                <a16:creationId xmlns:a16="http://schemas.microsoft.com/office/drawing/2014/main" id="{6BE6161E-2D48-44BB-88CA-727B083631B9}"/>
              </a:ext>
            </a:extLst>
          </p:cNvPr>
          <p:cNvGraphicFramePr/>
          <p:nvPr>
            <p:extLst>
              <p:ext uri="{D42A27DB-BD31-4B8C-83A1-F6EECF244321}">
                <p14:modId xmlns:p14="http://schemas.microsoft.com/office/powerpoint/2010/main" val="3129569960"/>
              </p:ext>
            </p:extLst>
          </p:nvPr>
        </p:nvGraphicFramePr>
        <p:xfrm>
          <a:off x="1628586" y="1873619"/>
          <a:ext cx="10061388" cy="496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8">
            <a:extLst>
              <a:ext uri="{FF2B5EF4-FFF2-40B4-BE49-F238E27FC236}">
                <a16:creationId xmlns:a16="http://schemas.microsoft.com/office/drawing/2014/main" id="{B035BD7C-6D6B-4BEB-9EA0-7CE454CF51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F9FE9391-2CF7-4371-BC3C-554CF5E012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311A02D6-C94F-4B3B-A989-C0119E1589D3}"/>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84D7D8FC-7FEE-431D-A7EA-3F5C8FAAD266}"/>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639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CA5C7886-F1BC-48DC-9324-07534CD107D4}"/>
              </a:ext>
            </a:extLst>
          </p:cNvPr>
          <p:cNvSpPr/>
          <p:nvPr/>
        </p:nvSpPr>
        <p:spPr>
          <a:xfrm>
            <a:off x="-8965" y="3378796"/>
            <a:ext cx="376427" cy="3243525"/>
          </a:xfrm>
          <a:prstGeom prst="rect">
            <a:avLst/>
          </a:prstGeom>
          <a:blipFill>
            <a:blip r:embed="rId2"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3">
            <a:extLst>
              <a:ext uri="{FF2B5EF4-FFF2-40B4-BE49-F238E27FC236}">
                <a16:creationId xmlns:a16="http://schemas.microsoft.com/office/drawing/2014/main" id="{35F40390-EDDE-4F53-BBF7-1E5D86F202F5}"/>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39CC7546-E5C6-423E-AF95-0851A0291107}"/>
              </a:ext>
            </a:extLst>
          </p:cNvPr>
          <p:cNvSpPr txBox="1"/>
          <p:nvPr/>
        </p:nvSpPr>
        <p:spPr>
          <a:xfrm>
            <a:off x="365807" y="579377"/>
            <a:ext cx="11107271" cy="461665"/>
          </a:xfrm>
          <a:prstGeom prst="rect">
            <a:avLst/>
          </a:prstGeom>
          <a:noFill/>
        </p:spPr>
        <p:txBody>
          <a:bodyPr wrap="square">
            <a:spAutoFit/>
          </a:bodyPr>
          <a:lstStyle/>
          <a:p>
            <a:r>
              <a:rPr lang="es-ES" sz="2400" b="1" dirty="0">
                <a:solidFill>
                  <a:srgbClr val="FF0000"/>
                </a:solidFill>
              </a:rPr>
              <a:t>En el caso de estudiantes de ámbitos rurales se debe considerar</a:t>
            </a:r>
            <a:endParaRPr lang="es-PE" sz="2400" b="1" dirty="0">
              <a:solidFill>
                <a:srgbClr val="FF0000"/>
              </a:solidFill>
            </a:endParaRPr>
          </a:p>
        </p:txBody>
      </p:sp>
      <p:graphicFrame>
        <p:nvGraphicFramePr>
          <p:cNvPr id="6" name="Diagrama 5">
            <a:extLst>
              <a:ext uri="{FF2B5EF4-FFF2-40B4-BE49-F238E27FC236}">
                <a16:creationId xmlns:a16="http://schemas.microsoft.com/office/drawing/2014/main" id="{D24E5A88-8FDF-4B98-9A93-74EE2A1E274C}"/>
              </a:ext>
            </a:extLst>
          </p:cNvPr>
          <p:cNvGraphicFramePr/>
          <p:nvPr>
            <p:extLst>
              <p:ext uri="{D42A27DB-BD31-4B8C-83A1-F6EECF244321}">
                <p14:modId xmlns:p14="http://schemas.microsoft.com/office/powerpoint/2010/main" val="2521612039"/>
              </p:ext>
            </p:extLst>
          </p:nvPr>
        </p:nvGraphicFramePr>
        <p:xfrm>
          <a:off x="660401" y="1445514"/>
          <a:ext cx="7112000" cy="5002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D434AD5-9F2E-40C5-A11A-2CECCCDD594E}"/>
              </a:ext>
            </a:extLst>
          </p:cNvPr>
          <p:cNvSpPr txBox="1"/>
          <p:nvPr/>
        </p:nvSpPr>
        <p:spPr>
          <a:xfrm>
            <a:off x="8650941" y="991650"/>
            <a:ext cx="3209365" cy="5866350"/>
          </a:xfrm>
          <a:prstGeom prst="rect">
            <a:avLst/>
          </a:prstGeom>
          <a:solidFill>
            <a:srgbClr val="FFC000"/>
          </a:solidFill>
          <a:ln>
            <a:solidFill>
              <a:schemeClr val="tx1"/>
            </a:solidFill>
          </a:ln>
        </p:spPr>
        <p:txBody>
          <a:bodyPr wrap="square">
            <a:spAutoFit/>
          </a:bodyPr>
          <a:lstStyle/>
          <a:p>
            <a:pPr algn="just">
              <a:lnSpc>
                <a:spcPct val="150000"/>
              </a:lnSpc>
            </a:pPr>
            <a:r>
              <a:rPr lang="es-ES" dirty="0"/>
              <a:t>Una vez identificados los factores y causas, se deben planificar e implementar las acciones pertinentes considerando entre las estrategias de seguimiento, el trabajo a través de pares, hermanas y hermanos, y agentes comunitarios, que resultan ser el vínculo entre la escuela y la comunidad; sobre todo en situaciones de educación a distancia, con limitaciones de conectividad.</a:t>
            </a:r>
            <a:endParaRPr lang="es-PE" dirty="0"/>
          </a:p>
        </p:txBody>
      </p:sp>
      <p:pic>
        <p:nvPicPr>
          <p:cNvPr id="5" name="Imagen 8">
            <a:extLst>
              <a:ext uri="{FF2B5EF4-FFF2-40B4-BE49-F238E27FC236}">
                <a16:creationId xmlns:a16="http://schemas.microsoft.com/office/drawing/2014/main" id="{4E60B307-0D94-48DE-B95C-A2B986EE63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8">
            <a:extLst>
              <a:ext uri="{FF2B5EF4-FFF2-40B4-BE49-F238E27FC236}">
                <a16:creationId xmlns:a16="http://schemas.microsoft.com/office/drawing/2014/main" id="{17DE1DE7-18B7-42DA-8B28-2F82CF74FB3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90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F322B4-037E-478C-9F91-8E37BEF35872}"/>
              </a:ext>
            </a:extLst>
          </p:cNvPr>
          <p:cNvSpPr txBox="1"/>
          <p:nvPr/>
        </p:nvSpPr>
        <p:spPr>
          <a:xfrm>
            <a:off x="636494" y="550493"/>
            <a:ext cx="10219765" cy="646331"/>
          </a:xfrm>
          <a:prstGeom prst="rect">
            <a:avLst/>
          </a:prstGeom>
          <a:noFill/>
        </p:spPr>
        <p:txBody>
          <a:bodyPr wrap="square">
            <a:spAutoFit/>
          </a:bodyPr>
          <a:lstStyle/>
          <a:p>
            <a:r>
              <a:rPr lang="es-ES" dirty="0"/>
              <a:t>El Minedu ha desarrollado el sistema “Alerta escuela”, una herramienta que permite a las y los directivos de II.EE. </a:t>
            </a:r>
          </a:p>
        </p:txBody>
      </p:sp>
      <p:graphicFrame>
        <p:nvGraphicFramePr>
          <p:cNvPr id="5" name="Diagrama 4">
            <a:extLst>
              <a:ext uri="{FF2B5EF4-FFF2-40B4-BE49-F238E27FC236}">
                <a16:creationId xmlns:a16="http://schemas.microsoft.com/office/drawing/2014/main" id="{07E4B72A-3EE0-4E3C-8F6E-B9D1C1CE4F83}"/>
              </a:ext>
            </a:extLst>
          </p:cNvPr>
          <p:cNvGraphicFramePr/>
          <p:nvPr>
            <p:extLst>
              <p:ext uri="{D42A27DB-BD31-4B8C-83A1-F6EECF244321}">
                <p14:modId xmlns:p14="http://schemas.microsoft.com/office/powerpoint/2010/main" val="258265167"/>
              </p:ext>
            </p:extLst>
          </p:nvPr>
        </p:nvGraphicFramePr>
        <p:xfrm>
          <a:off x="534894" y="1892797"/>
          <a:ext cx="7596096" cy="44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4D54DDD0-B7AD-49DB-A698-5761C6086E9A}"/>
              </a:ext>
            </a:extLst>
          </p:cNvPr>
          <p:cNvSpPr txBox="1"/>
          <p:nvPr/>
        </p:nvSpPr>
        <p:spPr>
          <a:xfrm>
            <a:off x="8301317" y="1441341"/>
            <a:ext cx="3514165" cy="4524315"/>
          </a:xfrm>
          <a:prstGeom prst="rect">
            <a:avLst/>
          </a:prstGeom>
          <a:solidFill>
            <a:schemeClr val="accent1">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dirty="0"/>
              <a:t>Con esta herramienta, se espera que la o el director/a junto con el equipo docente, prioricen a las y los estudiantes con riesgo, para el desarrollo de acciones específicas. Esto permitirá contar con una relación de estudiantes focalizados por sección para que las y los docentes trabajen distintas estrategias, según la situación de cada uno. Se debe procurar que las y los estudiantes no sientan que son un problema. Las acciones que se emprendan con ellos deben ser planteadas como una extensión del servicio educativo.</a:t>
            </a:r>
            <a:endParaRPr lang="es-PE" dirty="0"/>
          </a:p>
        </p:txBody>
      </p:sp>
      <p:pic>
        <p:nvPicPr>
          <p:cNvPr id="6" name="Imagen 8">
            <a:extLst>
              <a:ext uri="{FF2B5EF4-FFF2-40B4-BE49-F238E27FC236}">
                <a16:creationId xmlns:a16="http://schemas.microsoft.com/office/drawing/2014/main" id="{03DBA1BC-A3C9-412A-9B5A-ADFA5C9425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
            <a:extLst>
              <a:ext uri="{FF2B5EF4-FFF2-40B4-BE49-F238E27FC236}">
                <a16:creationId xmlns:a16="http://schemas.microsoft.com/office/drawing/2014/main" id="{5568D084-BAF9-438E-96C4-40488174509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3">
            <a:extLst>
              <a:ext uri="{FF2B5EF4-FFF2-40B4-BE49-F238E27FC236}">
                <a16:creationId xmlns:a16="http://schemas.microsoft.com/office/drawing/2014/main" id="{27884C9D-8BAD-4CF9-8FCB-1160E5432BB6}"/>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5">
            <a:extLst>
              <a:ext uri="{FF2B5EF4-FFF2-40B4-BE49-F238E27FC236}">
                <a16:creationId xmlns:a16="http://schemas.microsoft.com/office/drawing/2014/main" id="{F894AE43-7A32-4B8F-A2D2-5346F4683C81}"/>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5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7064FF-9A38-434C-B522-3140DD853A31}"/>
              </a:ext>
            </a:extLst>
          </p:cNvPr>
          <p:cNvSpPr txBox="1"/>
          <p:nvPr/>
        </p:nvSpPr>
        <p:spPr>
          <a:xfrm>
            <a:off x="457200" y="600653"/>
            <a:ext cx="9870142" cy="646331"/>
          </a:xfrm>
          <a:prstGeom prst="rect">
            <a:avLst/>
          </a:prstGeom>
          <a:noFill/>
        </p:spPr>
        <p:txBody>
          <a:bodyPr wrap="square">
            <a:spAutoFit/>
          </a:bodyPr>
          <a:lstStyle/>
          <a:p>
            <a:pPr algn="just"/>
            <a:r>
              <a:rPr lang="es-ES" dirty="0"/>
              <a:t>Para profundizar sobre las orientaciones en torno a la prevención de la interrupción de los estudios puedes acceder a estos recursos:</a:t>
            </a:r>
            <a:endParaRPr lang="es-PE" dirty="0"/>
          </a:p>
        </p:txBody>
      </p:sp>
      <p:pic>
        <p:nvPicPr>
          <p:cNvPr id="5" name="Imagen 4">
            <a:extLst>
              <a:ext uri="{FF2B5EF4-FFF2-40B4-BE49-F238E27FC236}">
                <a16:creationId xmlns:a16="http://schemas.microsoft.com/office/drawing/2014/main" id="{AD255D6A-D3F8-44E7-AD60-6A9B15A37C8E}"/>
              </a:ext>
            </a:extLst>
          </p:cNvPr>
          <p:cNvPicPr>
            <a:picLocks noChangeAspect="1"/>
          </p:cNvPicPr>
          <p:nvPr/>
        </p:nvPicPr>
        <p:blipFill>
          <a:blip r:embed="rId2"/>
          <a:stretch>
            <a:fillRect/>
          </a:stretch>
        </p:blipFill>
        <p:spPr>
          <a:xfrm>
            <a:off x="4590208" y="1595143"/>
            <a:ext cx="3044032" cy="4258809"/>
          </a:xfrm>
          <a:prstGeom prst="rect">
            <a:avLst/>
          </a:prstGeom>
          <a:ln>
            <a:solidFill>
              <a:schemeClr val="tx1"/>
            </a:solidFill>
          </a:ln>
        </p:spPr>
      </p:pic>
      <p:pic>
        <p:nvPicPr>
          <p:cNvPr id="7" name="Imagen 6">
            <a:extLst>
              <a:ext uri="{FF2B5EF4-FFF2-40B4-BE49-F238E27FC236}">
                <a16:creationId xmlns:a16="http://schemas.microsoft.com/office/drawing/2014/main" id="{5AA0FFA2-686A-4EF0-9849-3C338F62F5A8}"/>
              </a:ext>
            </a:extLst>
          </p:cNvPr>
          <p:cNvPicPr>
            <a:picLocks noChangeAspect="1"/>
          </p:cNvPicPr>
          <p:nvPr/>
        </p:nvPicPr>
        <p:blipFill>
          <a:blip r:embed="rId3"/>
          <a:stretch>
            <a:fillRect/>
          </a:stretch>
        </p:blipFill>
        <p:spPr>
          <a:xfrm>
            <a:off x="646783" y="1595143"/>
            <a:ext cx="2934558" cy="4254155"/>
          </a:xfrm>
          <a:prstGeom prst="rect">
            <a:avLst/>
          </a:prstGeom>
          <a:ln>
            <a:solidFill>
              <a:schemeClr val="tx1"/>
            </a:solidFill>
          </a:ln>
        </p:spPr>
      </p:pic>
      <p:pic>
        <p:nvPicPr>
          <p:cNvPr id="9" name="Imagen 8">
            <a:extLst>
              <a:ext uri="{FF2B5EF4-FFF2-40B4-BE49-F238E27FC236}">
                <a16:creationId xmlns:a16="http://schemas.microsoft.com/office/drawing/2014/main" id="{13B53040-8D91-41F0-B042-78DD4F8891F0}"/>
              </a:ext>
            </a:extLst>
          </p:cNvPr>
          <p:cNvPicPr>
            <a:picLocks noChangeAspect="1"/>
          </p:cNvPicPr>
          <p:nvPr/>
        </p:nvPicPr>
        <p:blipFill>
          <a:blip r:embed="rId4"/>
          <a:stretch>
            <a:fillRect/>
          </a:stretch>
        </p:blipFill>
        <p:spPr>
          <a:xfrm>
            <a:off x="8345628" y="1590490"/>
            <a:ext cx="3042006" cy="4258808"/>
          </a:xfrm>
          <a:prstGeom prst="rect">
            <a:avLst/>
          </a:prstGeom>
          <a:ln>
            <a:solidFill>
              <a:schemeClr val="tx1"/>
            </a:solidFill>
          </a:ln>
        </p:spPr>
      </p:pic>
      <p:sp>
        <p:nvSpPr>
          <p:cNvPr id="11" name="CuadroTexto 10">
            <a:extLst>
              <a:ext uri="{FF2B5EF4-FFF2-40B4-BE49-F238E27FC236}">
                <a16:creationId xmlns:a16="http://schemas.microsoft.com/office/drawing/2014/main" id="{0F999211-6616-4C8F-A4BD-102A6D9FC629}"/>
              </a:ext>
            </a:extLst>
          </p:cNvPr>
          <p:cNvSpPr txBox="1"/>
          <p:nvPr/>
        </p:nvSpPr>
        <p:spPr>
          <a:xfrm>
            <a:off x="945756" y="5996934"/>
            <a:ext cx="10300488" cy="646331"/>
          </a:xfrm>
          <a:prstGeom prst="rect">
            <a:avLst/>
          </a:prstGeom>
          <a:noFill/>
        </p:spPr>
        <p:txBody>
          <a:bodyPr wrap="square">
            <a:spAutoFit/>
          </a:bodyPr>
          <a:lstStyle/>
          <a:p>
            <a:pPr algn="just"/>
            <a:r>
              <a:rPr lang="es-ES" dirty="0"/>
              <a:t>Estos documentos son complementarios y pueden ser usados y adaptados según la necesidad de las y los estudiantes en situación de riesgo.</a:t>
            </a:r>
            <a:endParaRPr lang="es-PE" dirty="0"/>
          </a:p>
        </p:txBody>
      </p:sp>
      <p:pic>
        <p:nvPicPr>
          <p:cNvPr id="8" name="Imagen 8">
            <a:extLst>
              <a:ext uri="{FF2B5EF4-FFF2-40B4-BE49-F238E27FC236}">
                <a16:creationId xmlns:a16="http://schemas.microsoft.com/office/drawing/2014/main" id="{B1CF42B1-7FBC-4907-84EE-AB9F9B541E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8">
            <a:extLst>
              <a:ext uri="{FF2B5EF4-FFF2-40B4-BE49-F238E27FC236}">
                <a16:creationId xmlns:a16="http://schemas.microsoft.com/office/drawing/2014/main" id="{A3BD6410-530D-4CCE-8040-FC0DFD5DCB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3">
            <a:extLst>
              <a:ext uri="{FF2B5EF4-FFF2-40B4-BE49-F238E27FC236}">
                <a16:creationId xmlns:a16="http://schemas.microsoft.com/office/drawing/2014/main" id="{4E7AE9B0-15E9-4182-BFD7-667307A2D9CE}"/>
              </a:ext>
            </a:extLst>
          </p:cNvPr>
          <p:cNvSpPr/>
          <p:nvPr/>
        </p:nvSpPr>
        <p:spPr>
          <a:xfrm>
            <a:off x="0" y="6615953"/>
            <a:ext cx="12192000" cy="24204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5">
            <a:extLst>
              <a:ext uri="{FF2B5EF4-FFF2-40B4-BE49-F238E27FC236}">
                <a16:creationId xmlns:a16="http://schemas.microsoft.com/office/drawing/2014/main" id="{F6C9B9B2-199D-4AD7-B6A6-A14B3DD36E06}"/>
              </a:ext>
            </a:extLst>
          </p:cNvPr>
          <p:cNvSpPr/>
          <p:nvPr/>
        </p:nvSpPr>
        <p:spPr>
          <a:xfrm>
            <a:off x="-8965" y="3378796"/>
            <a:ext cx="376427" cy="3243525"/>
          </a:xfrm>
          <a:prstGeom prst="rect">
            <a:avLst/>
          </a:prstGeom>
          <a:blipFill>
            <a:blip r:embed="rId7"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49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F7401C-9FC9-43F0-A890-444E6F40F93D}"/>
              </a:ext>
            </a:extLst>
          </p:cNvPr>
          <p:cNvSpPr txBox="1"/>
          <p:nvPr/>
        </p:nvSpPr>
        <p:spPr>
          <a:xfrm>
            <a:off x="941292" y="2035006"/>
            <a:ext cx="10013577" cy="2499467"/>
          </a:xfrm>
          <a:prstGeom prst="rect">
            <a:avLst/>
          </a:prstGeom>
          <a:noFill/>
        </p:spPr>
        <p:txBody>
          <a:bodyPr wrap="square">
            <a:spAutoFit/>
          </a:bodyPr>
          <a:lstStyle/>
          <a:p>
            <a:pPr algn="just">
              <a:lnSpc>
                <a:spcPct val="150000"/>
              </a:lnSpc>
            </a:pPr>
            <a:r>
              <a:rPr lang="es-ES" sz="3600" b="1" dirty="0">
                <a:solidFill>
                  <a:srgbClr val="FF0000"/>
                </a:solidFill>
              </a:rPr>
              <a:t>Práctica 4: Implementación de estrategias de difusión de los enfoques del CNEB a toda la comunidad educativa.</a:t>
            </a:r>
            <a:endParaRPr lang="es-PE" sz="3600" b="1" dirty="0">
              <a:solidFill>
                <a:srgbClr val="FF0000"/>
              </a:solidFill>
            </a:endParaRPr>
          </a:p>
        </p:txBody>
      </p:sp>
      <p:pic>
        <p:nvPicPr>
          <p:cNvPr id="4" name="Imagen 8">
            <a:extLst>
              <a:ext uri="{FF2B5EF4-FFF2-40B4-BE49-F238E27FC236}">
                <a16:creationId xmlns:a16="http://schemas.microsoft.com/office/drawing/2014/main" id="{CC48EC14-821C-4CF8-9890-8F0FA0F62E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F8EBAA4A-0FEB-490B-B6EA-B8425A597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44730667-2562-49D6-9D88-02CE6C969139}"/>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FE284E64-085A-4B13-A05D-3F5A89D74BD8}"/>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089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FOQUES TRANSVERSALES - Educación inicial">
            <a:extLst>
              <a:ext uri="{FF2B5EF4-FFF2-40B4-BE49-F238E27FC236}">
                <a16:creationId xmlns:a16="http://schemas.microsoft.com/office/drawing/2014/main" id="{F8CBDD6F-AFA5-425F-B42F-353FBE2496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70"/>
          <a:stretch/>
        </p:blipFill>
        <p:spPr bwMode="auto">
          <a:xfrm>
            <a:off x="530868" y="2351858"/>
            <a:ext cx="4854969" cy="413272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A01A52B-8F31-4130-8324-8267160A9027}"/>
              </a:ext>
            </a:extLst>
          </p:cNvPr>
          <p:cNvSpPr txBox="1"/>
          <p:nvPr/>
        </p:nvSpPr>
        <p:spPr>
          <a:xfrm>
            <a:off x="717176" y="373413"/>
            <a:ext cx="10632142" cy="1798954"/>
          </a:xfrm>
          <a:prstGeom prst="rect">
            <a:avLst/>
          </a:prstGeom>
          <a:noFill/>
        </p:spPr>
        <p:txBody>
          <a:bodyPr wrap="square">
            <a:spAutoFit/>
          </a:bodyPr>
          <a:lstStyle/>
          <a:p>
            <a:r>
              <a:rPr lang="es-ES" sz="2400" b="1" dirty="0">
                <a:solidFill>
                  <a:srgbClr val="FF0000"/>
                </a:solidFill>
              </a:rPr>
              <a:t>● Tratamiento de los enfoques transversales en la IE:</a:t>
            </a:r>
          </a:p>
          <a:p>
            <a:pPr algn="just">
              <a:lnSpc>
                <a:spcPct val="150000"/>
              </a:lnSpc>
            </a:pPr>
            <a:r>
              <a:rPr lang="es-ES" sz="2000" dirty="0"/>
              <a:t>Los enfoques transversales definidos en el Currículo Nacional aportan concepciones importantes sobre las personas, su relación con los demás, con el entorno y con el espacio común, y se traducen en formas específicas de actuar.</a:t>
            </a:r>
            <a:endParaRPr lang="es-PE" sz="2000" dirty="0"/>
          </a:p>
        </p:txBody>
      </p:sp>
      <p:sp>
        <p:nvSpPr>
          <p:cNvPr id="6" name="CuadroTexto 5">
            <a:extLst>
              <a:ext uri="{FF2B5EF4-FFF2-40B4-BE49-F238E27FC236}">
                <a16:creationId xmlns:a16="http://schemas.microsoft.com/office/drawing/2014/main" id="{580D40A7-0765-44AB-A68B-6ED126A34AF8}"/>
              </a:ext>
            </a:extLst>
          </p:cNvPr>
          <p:cNvSpPr txBox="1"/>
          <p:nvPr/>
        </p:nvSpPr>
        <p:spPr>
          <a:xfrm>
            <a:off x="6434710" y="1864733"/>
            <a:ext cx="5217458" cy="4619854"/>
          </a:xfrm>
          <a:prstGeom prst="rect">
            <a:avLst/>
          </a:prstGeom>
          <a:solidFill>
            <a:srgbClr val="FFC000"/>
          </a:solidFill>
          <a:ln>
            <a:solidFill>
              <a:schemeClr val="tx1"/>
            </a:solidFill>
          </a:ln>
        </p:spPr>
        <p:txBody>
          <a:bodyPr wrap="square">
            <a:spAutoFit/>
          </a:bodyPr>
          <a:lstStyle/>
          <a:p>
            <a:pPr algn="just">
              <a:lnSpc>
                <a:spcPct val="150000"/>
              </a:lnSpc>
            </a:pPr>
            <a:r>
              <a:rPr lang="es-ES" dirty="0"/>
              <a:t>La IE establece formas de trabajo articulado entre los miembros de su comunidad educativa, integrando la participación de los comités así como la labor del servicio de apoyo educativo (SAE) instalado, para fortalecer las capacidades de la IE en materia de educación inclusiva, desde un enfoque de derechos e intercultural, con igualdad de género, y desde un enfoque ambiental del bien común y excelencia. </a:t>
            </a:r>
          </a:p>
          <a:p>
            <a:pPr algn="just">
              <a:lnSpc>
                <a:spcPct val="150000"/>
              </a:lnSpc>
            </a:pPr>
            <a:r>
              <a:rPr lang="es-ES" dirty="0"/>
              <a:t>El SAE puede conformarse a través de uno o más de los Comités de gestión escolar, según decisión de cada IE o programa educativo.</a:t>
            </a:r>
            <a:endParaRPr lang="es-PE" dirty="0"/>
          </a:p>
        </p:txBody>
      </p:sp>
      <p:pic>
        <p:nvPicPr>
          <p:cNvPr id="5" name="Imagen 8">
            <a:extLst>
              <a:ext uri="{FF2B5EF4-FFF2-40B4-BE49-F238E27FC236}">
                <a16:creationId xmlns:a16="http://schemas.microsoft.com/office/drawing/2014/main" id="{AC8EE720-54B3-426D-BADC-32722126DD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C25FE016-883D-4BB2-B671-8D66CC5F8D28}"/>
              </a:ext>
            </a:extLst>
          </p:cNvPr>
          <p:cNvSpPr/>
          <p:nvPr/>
        </p:nvSpPr>
        <p:spPr>
          <a:xfrm>
            <a:off x="0" y="6615953"/>
            <a:ext cx="12192000" cy="2420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1EF886E2-A97F-4A23-86B1-7DD25F153D08}"/>
              </a:ext>
            </a:extLst>
          </p:cNvPr>
          <p:cNvSpPr/>
          <p:nvPr/>
        </p:nvSpPr>
        <p:spPr>
          <a:xfrm>
            <a:off x="-8965" y="3378796"/>
            <a:ext cx="376427" cy="3243525"/>
          </a:xfrm>
          <a:prstGeom prst="rect">
            <a:avLst/>
          </a:prstGeom>
          <a:blipFill>
            <a:blip r:embed="rId5"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57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2EBE22C9-2BF9-4C08-AC81-C36B1FE8651F}"/>
              </a:ext>
            </a:extLst>
          </p:cNvPr>
          <p:cNvSpPr/>
          <p:nvPr/>
        </p:nvSpPr>
        <p:spPr>
          <a:xfrm>
            <a:off x="0" y="6496811"/>
            <a:ext cx="12192000" cy="36118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75A5C9C9-F142-47E8-9132-A2939DE6AA71}"/>
              </a:ext>
            </a:extLst>
          </p:cNvPr>
          <p:cNvSpPr txBox="1"/>
          <p:nvPr/>
        </p:nvSpPr>
        <p:spPr>
          <a:xfrm>
            <a:off x="797859" y="572851"/>
            <a:ext cx="3119717" cy="461665"/>
          </a:xfrm>
          <a:prstGeom prst="rect">
            <a:avLst/>
          </a:prstGeom>
          <a:noFill/>
        </p:spPr>
        <p:txBody>
          <a:bodyPr wrap="square">
            <a:spAutoFit/>
          </a:bodyPr>
          <a:lstStyle/>
          <a:p>
            <a:r>
              <a:rPr lang="es-PE" sz="2400" b="1" dirty="0">
                <a:solidFill>
                  <a:srgbClr val="FF0000"/>
                </a:solidFill>
              </a:rPr>
              <a:t>Prácticas de gestión</a:t>
            </a:r>
          </a:p>
        </p:txBody>
      </p:sp>
      <p:sp>
        <p:nvSpPr>
          <p:cNvPr id="5" name="CuadroTexto 4">
            <a:extLst>
              <a:ext uri="{FF2B5EF4-FFF2-40B4-BE49-F238E27FC236}">
                <a16:creationId xmlns:a16="http://schemas.microsoft.com/office/drawing/2014/main" id="{1A890D86-F9FA-4B34-8885-FF7D142A36B2}"/>
              </a:ext>
            </a:extLst>
          </p:cNvPr>
          <p:cNvSpPr txBox="1"/>
          <p:nvPr/>
        </p:nvSpPr>
        <p:spPr>
          <a:xfrm>
            <a:off x="618565" y="1130477"/>
            <a:ext cx="10954870" cy="5584606"/>
          </a:xfrm>
          <a:prstGeom prst="rect">
            <a:avLst/>
          </a:prstGeom>
          <a:noFill/>
        </p:spPr>
        <p:txBody>
          <a:bodyPr wrap="square">
            <a:spAutoFit/>
          </a:bodyPr>
          <a:lstStyle/>
          <a:p>
            <a:pPr marL="342900" indent="-342900" algn="just">
              <a:lnSpc>
                <a:spcPct val="150000"/>
              </a:lnSpc>
              <a:buFont typeface="+mj-lt"/>
              <a:buAutoNum type="arabicPeriod"/>
            </a:pPr>
            <a:r>
              <a:rPr lang="es-ES" sz="2000" dirty="0"/>
              <a:t>Generación de espacios de trabajo colegiado diversos y otras estrategias de acompañamiento pedagógico, para reflexionar, evaluar y tomar decisiones que fortalezcan la práctica pedagógica de las/los docentes, y el involucramiento de las familias en función de los aprendizajes de las y los estudiantes.</a:t>
            </a:r>
          </a:p>
          <a:p>
            <a:pPr marL="342900" indent="-342900" algn="just">
              <a:lnSpc>
                <a:spcPct val="150000"/>
              </a:lnSpc>
              <a:buFont typeface="+mj-lt"/>
              <a:buAutoNum type="arabicPeriod"/>
            </a:pPr>
            <a:r>
              <a:rPr lang="es-ES" sz="2000" dirty="0"/>
              <a:t>Monitoreo de la práctica pedagógica docente utilizando las rúbricas de observación de aula u otros instrumentos para recoger información sobre su desempeño, identificar fortalezas, necesidades y realizar estrategias de fortalecimiento.</a:t>
            </a:r>
          </a:p>
          <a:p>
            <a:pPr marL="342900" indent="-342900" algn="just">
              <a:lnSpc>
                <a:spcPct val="150000"/>
              </a:lnSpc>
              <a:buFont typeface="+mj-lt"/>
              <a:buAutoNum type="arabicPeriod"/>
            </a:pPr>
            <a:r>
              <a:rPr lang="es-ES" sz="2000" dirty="0"/>
              <a:t>Desarrollo de estrategias para atención a estudiantes en riesgo de interrumpir sus estudios para que alcancen los aprendizajes esperados y culminen su trayectoria educativa.</a:t>
            </a:r>
          </a:p>
          <a:p>
            <a:pPr marL="342900" indent="-342900" algn="just">
              <a:lnSpc>
                <a:spcPct val="150000"/>
              </a:lnSpc>
              <a:buFont typeface="+mj-lt"/>
              <a:buAutoNum type="arabicPeriod"/>
            </a:pPr>
            <a:r>
              <a:rPr lang="es-ES" sz="2000" dirty="0"/>
              <a:t>Implementación de estrategias de difusión de los enfoques del CNEB a toda la comunidad educativa.</a:t>
            </a:r>
          </a:p>
          <a:p>
            <a:pPr marL="342900" indent="-342900" algn="just">
              <a:lnSpc>
                <a:spcPct val="150000"/>
              </a:lnSpc>
              <a:buFont typeface="+mj-lt"/>
              <a:buAutoNum type="arabicPeriod"/>
            </a:pPr>
            <a:r>
              <a:rPr lang="es-ES" sz="2000" dirty="0"/>
              <a:t>Implementación de estrategias de desarrollo de competencias docentes y de desarrollo profesional en el ámbito pedagógico.</a:t>
            </a:r>
          </a:p>
        </p:txBody>
      </p:sp>
      <p:pic>
        <p:nvPicPr>
          <p:cNvPr id="4" name="Imagen 8">
            <a:extLst>
              <a:ext uri="{FF2B5EF4-FFF2-40B4-BE49-F238E27FC236}">
                <a16:creationId xmlns:a16="http://schemas.microsoft.com/office/drawing/2014/main" id="{F07DB62A-07E8-46DD-AA58-CABEF2BC4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0E040412-6E27-4BD3-91FD-845709EF2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5">
            <a:extLst>
              <a:ext uri="{FF2B5EF4-FFF2-40B4-BE49-F238E27FC236}">
                <a16:creationId xmlns:a16="http://schemas.microsoft.com/office/drawing/2014/main" id="{84EA3D31-127F-4184-ADD4-5F9942D27B1B}"/>
              </a:ext>
            </a:extLst>
          </p:cNvPr>
          <p:cNvSpPr/>
          <p:nvPr/>
        </p:nvSpPr>
        <p:spPr>
          <a:xfrm>
            <a:off x="-8965" y="3262251"/>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60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0BA6B4-7C2A-47B8-BD8E-7B2E69E3407F}"/>
              </a:ext>
            </a:extLst>
          </p:cNvPr>
          <p:cNvSpPr txBox="1"/>
          <p:nvPr/>
        </p:nvSpPr>
        <p:spPr>
          <a:xfrm>
            <a:off x="502024" y="563887"/>
            <a:ext cx="6096000" cy="461665"/>
          </a:xfrm>
          <a:prstGeom prst="rect">
            <a:avLst/>
          </a:prstGeom>
          <a:noFill/>
        </p:spPr>
        <p:txBody>
          <a:bodyPr wrap="square">
            <a:spAutoFit/>
          </a:bodyPr>
          <a:lstStyle/>
          <a:p>
            <a:r>
              <a:rPr lang="es-ES" sz="2400" dirty="0"/>
              <a:t>Una vez instalado el SAE, tiene como objetivo </a:t>
            </a:r>
            <a:endParaRPr lang="es-PE" sz="2400" dirty="0"/>
          </a:p>
        </p:txBody>
      </p:sp>
      <p:graphicFrame>
        <p:nvGraphicFramePr>
          <p:cNvPr id="4" name="Diagrama 3">
            <a:extLst>
              <a:ext uri="{FF2B5EF4-FFF2-40B4-BE49-F238E27FC236}">
                <a16:creationId xmlns:a16="http://schemas.microsoft.com/office/drawing/2014/main" id="{97F54D2C-E662-4F7C-85A3-6ED783C35CA7}"/>
              </a:ext>
            </a:extLst>
          </p:cNvPr>
          <p:cNvGraphicFramePr/>
          <p:nvPr>
            <p:extLst>
              <p:ext uri="{D42A27DB-BD31-4B8C-83A1-F6EECF244321}">
                <p14:modId xmlns:p14="http://schemas.microsoft.com/office/powerpoint/2010/main" val="2330303187"/>
              </p:ext>
            </p:extLst>
          </p:nvPr>
        </p:nvGraphicFramePr>
        <p:xfrm>
          <a:off x="418353" y="1141007"/>
          <a:ext cx="111550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8">
            <a:extLst>
              <a:ext uri="{FF2B5EF4-FFF2-40B4-BE49-F238E27FC236}">
                <a16:creationId xmlns:a16="http://schemas.microsoft.com/office/drawing/2014/main" id="{54A90733-B853-41CB-A05C-B4AC27A192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99587C49-EBDC-4043-AEAF-94B175E534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6FF5F879-84F3-4931-9E2F-C426D959008B}"/>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BA7434DC-0724-42B9-9089-C5A343207597}"/>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799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FBD8F5-9B3F-4F4B-8949-9949CB3F2D3F}"/>
              </a:ext>
            </a:extLst>
          </p:cNvPr>
          <p:cNvSpPr txBox="1"/>
          <p:nvPr/>
        </p:nvSpPr>
        <p:spPr>
          <a:xfrm>
            <a:off x="510988" y="492169"/>
            <a:ext cx="6849036" cy="461665"/>
          </a:xfrm>
          <a:prstGeom prst="rect">
            <a:avLst/>
          </a:prstGeom>
          <a:noFill/>
        </p:spPr>
        <p:txBody>
          <a:bodyPr wrap="square">
            <a:spAutoFit/>
          </a:bodyPr>
          <a:lstStyle/>
          <a:p>
            <a:r>
              <a:rPr lang="es-ES" sz="2400" b="1" dirty="0">
                <a:solidFill>
                  <a:srgbClr val="FF0000"/>
                </a:solidFill>
              </a:rPr>
              <a:t>Es importante entonces considerar lo siguiente:</a:t>
            </a:r>
            <a:endParaRPr lang="es-PE" sz="2400" b="1" dirty="0">
              <a:solidFill>
                <a:srgbClr val="FF0000"/>
              </a:solidFill>
            </a:endParaRPr>
          </a:p>
        </p:txBody>
      </p:sp>
      <p:graphicFrame>
        <p:nvGraphicFramePr>
          <p:cNvPr id="4" name="Diagrama 3">
            <a:extLst>
              <a:ext uri="{FF2B5EF4-FFF2-40B4-BE49-F238E27FC236}">
                <a16:creationId xmlns:a16="http://schemas.microsoft.com/office/drawing/2014/main" id="{EAE5E3B3-ACDD-4131-90C2-7BF83BF2C03F}"/>
              </a:ext>
            </a:extLst>
          </p:cNvPr>
          <p:cNvGraphicFramePr/>
          <p:nvPr>
            <p:extLst>
              <p:ext uri="{D42A27DB-BD31-4B8C-83A1-F6EECF244321}">
                <p14:modId xmlns:p14="http://schemas.microsoft.com/office/powerpoint/2010/main" val="3412043507"/>
              </p:ext>
            </p:extLst>
          </p:nvPr>
        </p:nvGraphicFramePr>
        <p:xfrm>
          <a:off x="391459" y="1177952"/>
          <a:ext cx="112536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8">
            <a:extLst>
              <a:ext uri="{FF2B5EF4-FFF2-40B4-BE49-F238E27FC236}">
                <a16:creationId xmlns:a16="http://schemas.microsoft.com/office/drawing/2014/main" id="{606EA627-7B9C-4655-B460-61510A25DD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FDCF69E4-131B-44AE-AC2A-E805DE6021D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7A9113CA-B160-46BB-9A1B-60BD5BA42378}"/>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99AF795B-2FA1-4EFE-BF54-0B22C42C4CA7}"/>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65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FBD8F5-9B3F-4F4B-8949-9949CB3F2D3F}"/>
              </a:ext>
            </a:extLst>
          </p:cNvPr>
          <p:cNvSpPr txBox="1"/>
          <p:nvPr/>
        </p:nvSpPr>
        <p:spPr>
          <a:xfrm>
            <a:off x="510988" y="492169"/>
            <a:ext cx="6849036" cy="461665"/>
          </a:xfrm>
          <a:prstGeom prst="rect">
            <a:avLst/>
          </a:prstGeom>
          <a:noFill/>
        </p:spPr>
        <p:txBody>
          <a:bodyPr wrap="square">
            <a:spAutoFit/>
          </a:bodyPr>
          <a:lstStyle/>
          <a:p>
            <a:r>
              <a:rPr lang="es-ES" sz="2400" b="1" dirty="0">
                <a:solidFill>
                  <a:srgbClr val="FF0000"/>
                </a:solidFill>
              </a:rPr>
              <a:t>Es importante entonces considerar lo siguiente:</a:t>
            </a:r>
            <a:endParaRPr lang="es-PE" sz="2400" b="1" dirty="0">
              <a:solidFill>
                <a:srgbClr val="FF0000"/>
              </a:solidFill>
            </a:endParaRPr>
          </a:p>
        </p:txBody>
      </p:sp>
      <p:graphicFrame>
        <p:nvGraphicFramePr>
          <p:cNvPr id="4" name="Diagrama 3">
            <a:extLst>
              <a:ext uri="{FF2B5EF4-FFF2-40B4-BE49-F238E27FC236}">
                <a16:creationId xmlns:a16="http://schemas.microsoft.com/office/drawing/2014/main" id="{EAE5E3B3-ACDD-4131-90C2-7BF83BF2C03F}"/>
              </a:ext>
            </a:extLst>
          </p:cNvPr>
          <p:cNvGraphicFramePr/>
          <p:nvPr>
            <p:extLst>
              <p:ext uri="{D42A27DB-BD31-4B8C-83A1-F6EECF244321}">
                <p14:modId xmlns:p14="http://schemas.microsoft.com/office/powerpoint/2010/main" val="2316114777"/>
              </p:ext>
            </p:extLst>
          </p:nvPr>
        </p:nvGraphicFramePr>
        <p:xfrm>
          <a:off x="391459" y="1177952"/>
          <a:ext cx="112536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8">
            <a:extLst>
              <a:ext uri="{FF2B5EF4-FFF2-40B4-BE49-F238E27FC236}">
                <a16:creationId xmlns:a16="http://schemas.microsoft.com/office/drawing/2014/main" id="{BBC54C29-D5C0-48AB-B13D-0BED3219EC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E9D77505-5D45-4DDE-AD50-B998CE151C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199985A4-B45F-4D29-8471-8297445CEB1D}"/>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1D3D52B0-6154-43B4-B795-7E0A2FC854CC}"/>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362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B03FB7-5E9C-49AB-992F-D278A74B12F4}"/>
              </a:ext>
            </a:extLst>
          </p:cNvPr>
          <p:cNvSpPr txBox="1"/>
          <p:nvPr/>
        </p:nvSpPr>
        <p:spPr>
          <a:xfrm>
            <a:off x="394447" y="507883"/>
            <a:ext cx="10506636" cy="1200329"/>
          </a:xfrm>
          <a:prstGeom prst="rect">
            <a:avLst/>
          </a:prstGeom>
          <a:noFill/>
        </p:spPr>
        <p:txBody>
          <a:bodyPr wrap="square">
            <a:spAutoFit/>
          </a:bodyPr>
          <a:lstStyle/>
          <a:p>
            <a:pPr algn="just"/>
            <a:r>
              <a:rPr lang="es-ES" sz="2400" b="1" dirty="0">
                <a:solidFill>
                  <a:srgbClr val="FF0000"/>
                </a:solidFill>
              </a:rPr>
              <a:t>Generación de espacios de promoción de la lectura, de interaprendizaje y de participación voluntaria en los concursos y actividades escolares promovidos por el Minedu, asegurando la accesibilidad para todas y todos los estudiantes:</a:t>
            </a:r>
            <a:endParaRPr lang="es-PE" sz="2400" b="1" dirty="0">
              <a:solidFill>
                <a:srgbClr val="FF0000"/>
              </a:solidFill>
            </a:endParaRPr>
          </a:p>
        </p:txBody>
      </p:sp>
      <p:sp>
        <p:nvSpPr>
          <p:cNvPr id="4" name="CuadroTexto 3">
            <a:extLst>
              <a:ext uri="{FF2B5EF4-FFF2-40B4-BE49-F238E27FC236}">
                <a16:creationId xmlns:a16="http://schemas.microsoft.com/office/drawing/2014/main" id="{061AF040-F580-4E54-95EB-6008B7322774}"/>
              </a:ext>
            </a:extLst>
          </p:cNvPr>
          <p:cNvSpPr txBox="1"/>
          <p:nvPr/>
        </p:nvSpPr>
        <p:spPr>
          <a:xfrm>
            <a:off x="1353669" y="2196797"/>
            <a:ext cx="9126071" cy="2805063"/>
          </a:xfrm>
          <a:prstGeom prst="rect">
            <a:avLst/>
          </a:prstGeom>
          <a:solidFill>
            <a:srgbClr val="92D050"/>
          </a:solidFill>
          <a:ln>
            <a:solidFill>
              <a:schemeClr val="tx1"/>
            </a:solidFill>
          </a:ln>
        </p:spPr>
        <p:txBody>
          <a:bodyPr wrap="square">
            <a:spAutoFit/>
          </a:bodyPr>
          <a:lstStyle/>
          <a:p>
            <a:pPr algn="just">
              <a:lnSpc>
                <a:spcPct val="150000"/>
              </a:lnSpc>
            </a:pPr>
            <a:r>
              <a:rPr lang="es-ES" sz="2400" b="1" dirty="0"/>
              <a:t>Recuerda la función 3 del Comité de Gestión Pedagógica: </a:t>
            </a:r>
          </a:p>
          <a:p>
            <a:pPr algn="just">
              <a:lnSpc>
                <a:spcPct val="150000"/>
              </a:lnSpc>
            </a:pPr>
            <a:r>
              <a:rPr lang="es-ES" sz="2400" dirty="0"/>
              <a:t>Generar espacios de promoción de la lectura, de interaprendizaje (entre pares) y de participación voluntaria en los concursos y actividades escolares promovidos por el Minedu, asegurando la accesibilidad para todas y todos los estudiantes.</a:t>
            </a:r>
            <a:endParaRPr lang="es-PE" sz="2400" dirty="0"/>
          </a:p>
        </p:txBody>
      </p:sp>
      <p:pic>
        <p:nvPicPr>
          <p:cNvPr id="5" name="Imagen 8">
            <a:extLst>
              <a:ext uri="{FF2B5EF4-FFF2-40B4-BE49-F238E27FC236}">
                <a16:creationId xmlns:a16="http://schemas.microsoft.com/office/drawing/2014/main" id="{30D7CE64-33DB-495C-9721-297FA97FD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32402EE7-DDFD-4469-915F-45CA885D2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4D1B1C44-1607-491D-BA04-DF58D7ACD025}"/>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5FDA2873-FBD9-41E4-88FA-8AD2CFE7592E}"/>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556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BC84A5-9258-417B-9AC8-348FA943227C}"/>
              </a:ext>
            </a:extLst>
          </p:cNvPr>
          <p:cNvSpPr txBox="1"/>
          <p:nvPr/>
        </p:nvSpPr>
        <p:spPr>
          <a:xfrm>
            <a:off x="690282" y="557243"/>
            <a:ext cx="10811435" cy="5256695"/>
          </a:xfrm>
          <a:prstGeom prst="rect">
            <a:avLst/>
          </a:prstGeom>
          <a:noFill/>
        </p:spPr>
        <p:txBody>
          <a:bodyPr wrap="square">
            <a:spAutoFit/>
          </a:bodyPr>
          <a:lstStyle/>
          <a:p>
            <a:pPr>
              <a:lnSpc>
                <a:spcPct val="150000"/>
              </a:lnSpc>
            </a:pPr>
            <a:r>
              <a:rPr lang="es-ES" sz="2800" b="1" dirty="0">
                <a:solidFill>
                  <a:srgbClr val="FF0000"/>
                </a:solidFill>
              </a:rPr>
              <a:t>Promoción de la lectura:</a:t>
            </a:r>
          </a:p>
          <a:p>
            <a:pPr algn="just">
              <a:lnSpc>
                <a:spcPct val="150000"/>
              </a:lnSpc>
            </a:pPr>
            <a:r>
              <a:rPr lang="es-ES" sz="2200" b="1" dirty="0"/>
              <a:t>La lectura incrementa las capacidades comunicativas, permite acceder a información, promueve la reflexión y el análisis crítico del entorno; </a:t>
            </a:r>
            <a:r>
              <a:rPr lang="es-ES" sz="2200" dirty="0"/>
              <a:t>por ello representa una oportunidad de acortar las brechas que existen en el país. Por estos motivos, en la IE o programa educativo se deben realizar acciones para su fomento, considerando lo dispuesto en la Norma Técnica del Plan Lector. Dicha norma busca generar condiciones para el desarrollo de la trayectoria lectora de las y los estudiantes de Educación Básica, con la finalidad de desarrollar sus competencias comunicativas en castellano, en lenguas indígenas u originarias (LO) y/o en lengua de señas peruana, para el ejercicio de su ciudadanía y su participación en la vida social.</a:t>
            </a:r>
            <a:endParaRPr lang="es-PE" sz="2200" dirty="0"/>
          </a:p>
        </p:txBody>
      </p:sp>
      <p:pic>
        <p:nvPicPr>
          <p:cNvPr id="4" name="Imagen 8">
            <a:extLst>
              <a:ext uri="{FF2B5EF4-FFF2-40B4-BE49-F238E27FC236}">
                <a16:creationId xmlns:a16="http://schemas.microsoft.com/office/drawing/2014/main" id="{569EB119-89FA-458F-A252-EF17BF1C55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ED52C561-3254-45E4-ABA3-28C0D0229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D7665723-9958-4309-A2F9-275C1645FFBE}"/>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95D9E4C0-C432-42FF-8D6F-1147B7509933}"/>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426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B42A76-3C8A-493A-8824-F97909EE5847}"/>
              </a:ext>
            </a:extLst>
          </p:cNvPr>
          <p:cNvSpPr txBox="1"/>
          <p:nvPr/>
        </p:nvSpPr>
        <p:spPr>
          <a:xfrm>
            <a:off x="331694" y="692115"/>
            <a:ext cx="10255624" cy="1631216"/>
          </a:xfrm>
          <a:prstGeom prst="rect">
            <a:avLst/>
          </a:prstGeom>
          <a:noFill/>
        </p:spPr>
        <p:txBody>
          <a:bodyPr wrap="square">
            <a:spAutoFit/>
          </a:bodyPr>
          <a:lstStyle/>
          <a:p>
            <a:r>
              <a:rPr lang="es-ES" sz="2000" dirty="0"/>
              <a:t>El desarrollo del Plan Lector le corresponde al Comité de Gestión Pedagógica en la IE, y la gestión de materiales y recursos educativos para el desarrollo del Plan Lector le corresponde al Comité de Gestión de Condiciones Operativas.</a:t>
            </a:r>
          </a:p>
          <a:p>
            <a:endParaRPr lang="es-ES" sz="2000" dirty="0"/>
          </a:p>
          <a:p>
            <a:r>
              <a:rPr lang="es-ES" sz="2000" dirty="0">
                <a:solidFill>
                  <a:srgbClr val="FF0000"/>
                </a:solidFill>
              </a:rPr>
              <a:t>La gestión del Plan Lector se desarrolla a lo largo de tres etapas:</a:t>
            </a:r>
            <a:endParaRPr lang="es-PE" sz="2000" dirty="0">
              <a:solidFill>
                <a:srgbClr val="FF0000"/>
              </a:solidFill>
            </a:endParaRPr>
          </a:p>
        </p:txBody>
      </p:sp>
      <p:pic>
        <p:nvPicPr>
          <p:cNvPr id="5" name="Imagen 4">
            <a:extLst>
              <a:ext uri="{FF2B5EF4-FFF2-40B4-BE49-F238E27FC236}">
                <a16:creationId xmlns:a16="http://schemas.microsoft.com/office/drawing/2014/main" id="{C93AA791-ECD5-41FF-A60F-5BD996D801AA}"/>
              </a:ext>
            </a:extLst>
          </p:cNvPr>
          <p:cNvPicPr>
            <a:picLocks noChangeAspect="1"/>
          </p:cNvPicPr>
          <p:nvPr/>
        </p:nvPicPr>
        <p:blipFill rotWithShape="1">
          <a:blip r:embed="rId2"/>
          <a:srcRect l="2876" t="8227" r="2001"/>
          <a:stretch/>
        </p:blipFill>
        <p:spPr>
          <a:xfrm>
            <a:off x="1114673" y="2752165"/>
            <a:ext cx="9962654" cy="2761130"/>
          </a:xfrm>
          <a:prstGeom prst="rect">
            <a:avLst/>
          </a:prstGeom>
        </p:spPr>
      </p:pic>
      <p:pic>
        <p:nvPicPr>
          <p:cNvPr id="4" name="Imagen 8">
            <a:extLst>
              <a:ext uri="{FF2B5EF4-FFF2-40B4-BE49-F238E27FC236}">
                <a16:creationId xmlns:a16="http://schemas.microsoft.com/office/drawing/2014/main" id="{A8C77521-D34D-4C6D-BB30-FA4314579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615ECEB9-28AF-4F0C-9A97-F4A1FD343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39DB95AA-39B6-4922-9334-AB08B49D966E}"/>
              </a:ext>
            </a:extLst>
          </p:cNvPr>
          <p:cNvSpPr/>
          <p:nvPr/>
        </p:nvSpPr>
        <p:spPr>
          <a:xfrm>
            <a:off x="0" y="6615953"/>
            <a:ext cx="12192000" cy="2420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BD91A3A1-B95E-4936-84FE-6C2C5798606D}"/>
              </a:ext>
            </a:extLst>
          </p:cNvPr>
          <p:cNvSpPr/>
          <p:nvPr/>
        </p:nvSpPr>
        <p:spPr>
          <a:xfrm>
            <a:off x="-8965" y="3378796"/>
            <a:ext cx="376427" cy="3243525"/>
          </a:xfrm>
          <a:prstGeom prst="rect">
            <a:avLst/>
          </a:prstGeom>
          <a:blipFill>
            <a:blip r:embed="rId5"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814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C35D10-17F4-44B7-8CDE-93547114BD5B}"/>
              </a:ext>
            </a:extLst>
          </p:cNvPr>
          <p:cNvSpPr txBox="1"/>
          <p:nvPr/>
        </p:nvSpPr>
        <p:spPr>
          <a:xfrm>
            <a:off x="824753" y="862043"/>
            <a:ext cx="10291482" cy="5118196"/>
          </a:xfrm>
          <a:prstGeom prst="rect">
            <a:avLst/>
          </a:prstGeom>
          <a:noFill/>
        </p:spPr>
        <p:txBody>
          <a:bodyPr wrap="square">
            <a:spAutoFit/>
          </a:bodyPr>
          <a:lstStyle/>
          <a:p>
            <a:pPr algn="just">
              <a:lnSpc>
                <a:spcPct val="150000"/>
              </a:lnSpc>
            </a:pPr>
            <a:r>
              <a:rPr lang="es-ES" sz="2200" b="1" dirty="0">
                <a:solidFill>
                  <a:srgbClr val="FF0000"/>
                </a:solidFill>
              </a:rPr>
              <a:t>Etapa 1 de diagnóstico del Plan Lector: </a:t>
            </a:r>
          </a:p>
          <a:p>
            <a:pPr algn="just">
              <a:lnSpc>
                <a:spcPct val="150000"/>
              </a:lnSpc>
            </a:pPr>
            <a:r>
              <a:rPr lang="es-ES" sz="2200" dirty="0"/>
              <a:t>Se identifican las fortalezas y debilidades de la situación actual de la lectura en la IE o programa educativo, considerando las características de las y los estudiantes en su práctica lectora. Implica la recolección y análisis de la información sobre las prácticas de la lectura, textos escritos y escenarios lingüísticos. Este diagnóstico debe considerar como mínimo el comportamiento lector de las y los estudiantes, las prácticas de lectura y escritura de las y los docentes, las producciones orales y escritas de la comunidad, la situación de los materiales de lectura, del tiempo y del espacio destinado para leer. Asimismo, debe considerar las orientaciones vigentes respecto a políticas nacionales en el campo del libro, la lectura y las bibliotecas.</a:t>
            </a:r>
            <a:endParaRPr lang="es-PE" sz="2200" dirty="0"/>
          </a:p>
        </p:txBody>
      </p:sp>
      <p:pic>
        <p:nvPicPr>
          <p:cNvPr id="4" name="Imagen 8">
            <a:extLst>
              <a:ext uri="{FF2B5EF4-FFF2-40B4-BE49-F238E27FC236}">
                <a16:creationId xmlns:a16="http://schemas.microsoft.com/office/drawing/2014/main" id="{E3108FD9-73D8-4E50-A53D-23676691E7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5F7603FE-F55F-40A9-A915-69CF77B96B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4AC6DF7F-5473-4A85-BB07-E6C6FB467501}"/>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C277AD5B-1F1A-4DDB-8235-13DF6122322D}"/>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12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0036FB-9FA2-4809-8EA9-80351B936C7B}"/>
              </a:ext>
            </a:extLst>
          </p:cNvPr>
          <p:cNvSpPr txBox="1"/>
          <p:nvPr/>
        </p:nvSpPr>
        <p:spPr>
          <a:xfrm>
            <a:off x="358588" y="432138"/>
            <a:ext cx="10327341" cy="1708160"/>
          </a:xfrm>
          <a:prstGeom prst="rect">
            <a:avLst/>
          </a:prstGeom>
          <a:noFill/>
        </p:spPr>
        <p:txBody>
          <a:bodyPr wrap="square">
            <a:spAutoFit/>
          </a:bodyPr>
          <a:lstStyle/>
          <a:p>
            <a:pPr algn="just">
              <a:lnSpc>
                <a:spcPct val="150000"/>
              </a:lnSpc>
            </a:pPr>
            <a:r>
              <a:rPr lang="es-ES" sz="2200" b="1" dirty="0">
                <a:solidFill>
                  <a:srgbClr val="FF0000"/>
                </a:solidFill>
              </a:rPr>
              <a:t>Etapa 2 de diseño e implementación: </a:t>
            </a:r>
          </a:p>
          <a:p>
            <a:pPr algn="just"/>
            <a:r>
              <a:rPr lang="es-ES" dirty="0"/>
              <a:t>Tomando como base el diagnóstico se diseña el Plan Lector y se lo incorpora al PAT de la IE o programa educativo. </a:t>
            </a:r>
          </a:p>
          <a:p>
            <a:pPr algn="just"/>
            <a:r>
              <a:rPr lang="es-ES" dirty="0"/>
              <a:t>El Plan Lector debe tomar en cuenta consideraciones sobre las o los lectores/as, los materiales de lectura, la organización de experiencias, tiempos y espacios de lectura.</a:t>
            </a:r>
            <a:endParaRPr lang="es-PE" dirty="0"/>
          </a:p>
        </p:txBody>
      </p:sp>
      <p:graphicFrame>
        <p:nvGraphicFramePr>
          <p:cNvPr id="5" name="Diagrama 4">
            <a:extLst>
              <a:ext uri="{FF2B5EF4-FFF2-40B4-BE49-F238E27FC236}">
                <a16:creationId xmlns:a16="http://schemas.microsoft.com/office/drawing/2014/main" id="{901F7C22-5A8B-4A8D-B745-EB49258321B6}"/>
              </a:ext>
            </a:extLst>
          </p:cNvPr>
          <p:cNvGraphicFramePr/>
          <p:nvPr>
            <p:extLst>
              <p:ext uri="{D42A27DB-BD31-4B8C-83A1-F6EECF244321}">
                <p14:modId xmlns:p14="http://schemas.microsoft.com/office/powerpoint/2010/main" val="13012480"/>
              </p:ext>
            </p:extLst>
          </p:nvPr>
        </p:nvGraphicFramePr>
        <p:xfrm>
          <a:off x="1036917" y="2140298"/>
          <a:ext cx="9962776" cy="444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8">
            <a:extLst>
              <a:ext uri="{FF2B5EF4-FFF2-40B4-BE49-F238E27FC236}">
                <a16:creationId xmlns:a16="http://schemas.microsoft.com/office/drawing/2014/main" id="{F28C3FA2-5DF5-40D0-8646-4C57B47D07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01E09A8D-B519-49BC-A13D-E34F3EC0BD8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23B03C9C-4043-4890-8775-C15CDC8B53CA}"/>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F75646DD-F67A-48F4-BF52-54A52D886C28}"/>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2471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4562F-56DB-4B2F-B6F8-3523C3610BD3}"/>
              </a:ext>
            </a:extLst>
          </p:cNvPr>
          <p:cNvSpPr txBox="1"/>
          <p:nvPr/>
        </p:nvSpPr>
        <p:spPr>
          <a:xfrm>
            <a:off x="358588" y="432138"/>
            <a:ext cx="10327341" cy="2579039"/>
          </a:xfrm>
          <a:prstGeom prst="rect">
            <a:avLst/>
          </a:prstGeom>
          <a:noFill/>
        </p:spPr>
        <p:txBody>
          <a:bodyPr wrap="square">
            <a:spAutoFit/>
          </a:bodyPr>
          <a:lstStyle/>
          <a:p>
            <a:pPr algn="just">
              <a:lnSpc>
                <a:spcPct val="150000"/>
              </a:lnSpc>
            </a:pPr>
            <a:r>
              <a:rPr lang="es-ES" sz="2200" b="1" dirty="0">
                <a:solidFill>
                  <a:srgbClr val="FF0000"/>
                </a:solidFill>
              </a:rPr>
              <a:t>Etapa 3 de monitoreo y evaluación del Plan Lector: </a:t>
            </a:r>
          </a:p>
          <a:p>
            <a:pPr algn="just">
              <a:lnSpc>
                <a:spcPct val="150000"/>
              </a:lnSpc>
            </a:pPr>
            <a:r>
              <a:rPr lang="es-ES" sz="2200" dirty="0"/>
              <a:t>En la normativa vigente se plantean disposiciones a nivel de la IE, UGEL, DRE y Minedu, quienes al menos dos veces al año deben elaborar sus respectivos reportes de monitoreo y evaluación, y remitirlos a su instancia superior, hasta llegar al Minedu, tomando en consideración algunos indicadores que se detallan en la norma.</a:t>
            </a:r>
            <a:endParaRPr lang="es-PE" dirty="0"/>
          </a:p>
        </p:txBody>
      </p:sp>
      <p:pic>
        <p:nvPicPr>
          <p:cNvPr id="3" name="Imagen 8">
            <a:extLst>
              <a:ext uri="{FF2B5EF4-FFF2-40B4-BE49-F238E27FC236}">
                <a16:creationId xmlns:a16="http://schemas.microsoft.com/office/drawing/2014/main" id="{D8424F35-A0EA-4F66-9B70-E328273E6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a:extLst>
              <a:ext uri="{FF2B5EF4-FFF2-40B4-BE49-F238E27FC236}">
                <a16:creationId xmlns:a16="http://schemas.microsoft.com/office/drawing/2014/main" id="{1AA8A652-2F9E-47D4-877B-5C9747FD6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a:extLst>
              <a:ext uri="{FF2B5EF4-FFF2-40B4-BE49-F238E27FC236}">
                <a16:creationId xmlns:a16="http://schemas.microsoft.com/office/drawing/2014/main" id="{FF777596-7687-47DC-887A-34B3FF031041}"/>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5">
            <a:extLst>
              <a:ext uri="{FF2B5EF4-FFF2-40B4-BE49-F238E27FC236}">
                <a16:creationId xmlns:a16="http://schemas.microsoft.com/office/drawing/2014/main" id="{D5A38C08-E24C-4F5F-9FC9-F054461099D9}"/>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115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D76885-989C-48F5-9C95-2D7FDA11997D}"/>
              </a:ext>
            </a:extLst>
          </p:cNvPr>
          <p:cNvSpPr txBox="1"/>
          <p:nvPr/>
        </p:nvSpPr>
        <p:spPr>
          <a:xfrm>
            <a:off x="672353" y="805132"/>
            <a:ext cx="10291482" cy="4753609"/>
          </a:xfrm>
          <a:prstGeom prst="rect">
            <a:avLst/>
          </a:prstGeom>
          <a:noFill/>
        </p:spPr>
        <p:txBody>
          <a:bodyPr wrap="square">
            <a:spAutoFit/>
          </a:bodyPr>
          <a:lstStyle/>
          <a:p>
            <a:pPr algn="just">
              <a:lnSpc>
                <a:spcPct val="150000"/>
              </a:lnSpc>
            </a:pPr>
            <a:r>
              <a:rPr lang="es-ES" sz="2400" b="1" dirty="0">
                <a:solidFill>
                  <a:srgbClr val="FF0000"/>
                </a:solidFill>
              </a:rPr>
              <a:t>● Promoción de Proyectos Educativos Ambientales Integrados (PEAI):</a:t>
            </a:r>
          </a:p>
          <a:p>
            <a:pPr algn="just">
              <a:lnSpc>
                <a:spcPct val="150000"/>
              </a:lnSpc>
            </a:pPr>
            <a:r>
              <a:rPr lang="es-ES" sz="2000" dirty="0"/>
              <a:t>El Proyecto Educativo Ambiental Integrado (PEAI) es una estrategia integradora y dinamizadora que promueve la transversalización del enfoque ambiental en la gestión escolar, contribuyendo al desarrollo de competencias y a la gestión ambiental en la IE. En ese sentido, propicia el desarrollo de valores y actitudes, contribuyendo a la generación de mejoras de las condiciones básicas de aprendizaje en cada IE.</a:t>
            </a:r>
          </a:p>
          <a:p>
            <a:pPr algn="just">
              <a:lnSpc>
                <a:spcPct val="150000"/>
              </a:lnSpc>
            </a:pPr>
            <a:r>
              <a:rPr lang="es-ES" sz="2000" dirty="0"/>
              <a:t>Su objetivo es contribuir a la mejora de aprendizajes para hacer frente a problemáticas y oportunidades locales y globales, como el cambio climático, fortaleciendo la formación de ciudadanas y ciudadanos con conciencia ambiental que contribuyan al desarrollo sostenible.</a:t>
            </a:r>
          </a:p>
          <a:p>
            <a:pPr algn="just">
              <a:lnSpc>
                <a:spcPct val="150000"/>
              </a:lnSpc>
            </a:pPr>
            <a:r>
              <a:rPr lang="es-ES" sz="2000" dirty="0"/>
              <a:t>Los PEAI se deben considerar en los IIGG, sobre todo en la planificación curricular.</a:t>
            </a:r>
            <a:endParaRPr lang="es-PE" sz="2000" dirty="0"/>
          </a:p>
        </p:txBody>
      </p:sp>
      <p:pic>
        <p:nvPicPr>
          <p:cNvPr id="4" name="Imagen 8">
            <a:extLst>
              <a:ext uri="{FF2B5EF4-FFF2-40B4-BE49-F238E27FC236}">
                <a16:creationId xmlns:a16="http://schemas.microsoft.com/office/drawing/2014/main" id="{450EFED4-7CB7-4346-9729-81764D2520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259A7290-0375-499A-90DB-79F81259BC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AE558232-0433-48F9-BF20-0DC7ECE6AECA}"/>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F2ED7ACA-452C-4CA9-8741-46A4F90A2468}"/>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39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9403A8-0547-4B4D-AC01-5122CD1C062A}"/>
              </a:ext>
            </a:extLst>
          </p:cNvPr>
          <p:cNvSpPr txBox="1"/>
          <p:nvPr/>
        </p:nvSpPr>
        <p:spPr>
          <a:xfrm>
            <a:off x="815788" y="1622628"/>
            <a:ext cx="10560423" cy="1668470"/>
          </a:xfrm>
          <a:prstGeom prst="rect">
            <a:avLst/>
          </a:prstGeom>
          <a:noFill/>
        </p:spPr>
        <p:txBody>
          <a:bodyPr wrap="square">
            <a:spAutoFit/>
          </a:bodyPr>
          <a:lstStyle/>
          <a:p>
            <a:pPr algn="ctr">
              <a:lnSpc>
                <a:spcPct val="150000"/>
              </a:lnSpc>
            </a:pPr>
            <a:r>
              <a:rPr lang="es-ES" sz="3600" b="1" dirty="0">
                <a:solidFill>
                  <a:srgbClr val="FF0000"/>
                </a:solidFill>
              </a:rPr>
              <a:t>Práctica 1 Generación de Comunidades de Aprendizaje para fortalecer las prácticas pedagógicas y de gestión:</a:t>
            </a:r>
            <a:endParaRPr lang="es-PE" sz="3600" b="1" dirty="0">
              <a:solidFill>
                <a:srgbClr val="FF0000"/>
              </a:solidFill>
            </a:endParaRPr>
          </a:p>
        </p:txBody>
      </p:sp>
      <p:pic>
        <p:nvPicPr>
          <p:cNvPr id="4" name="Imagen 8">
            <a:extLst>
              <a:ext uri="{FF2B5EF4-FFF2-40B4-BE49-F238E27FC236}">
                <a16:creationId xmlns:a16="http://schemas.microsoft.com/office/drawing/2014/main" id="{B782B768-A4A6-49F2-9721-955B30AED6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3BB57747-A0FE-47D7-980B-5E58AE084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669B3722-894A-4FBF-B73F-5318281EB8E9}"/>
              </a:ext>
            </a:extLst>
          </p:cNvPr>
          <p:cNvSpPr/>
          <p:nvPr/>
        </p:nvSpPr>
        <p:spPr>
          <a:xfrm>
            <a:off x="0" y="6496811"/>
            <a:ext cx="12192000" cy="36118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77F78115-237A-47CF-A38D-948CB20D1200}"/>
              </a:ext>
            </a:extLst>
          </p:cNvPr>
          <p:cNvSpPr/>
          <p:nvPr/>
        </p:nvSpPr>
        <p:spPr>
          <a:xfrm>
            <a:off x="-8965" y="3262251"/>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774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9AA8B35-8BF2-4B25-BDAC-78AF85AD8B05}"/>
              </a:ext>
            </a:extLst>
          </p:cNvPr>
          <p:cNvPicPr>
            <a:picLocks noChangeAspect="1"/>
          </p:cNvPicPr>
          <p:nvPr/>
        </p:nvPicPr>
        <p:blipFill>
          <a:blip r:embed="rId2"/>
          <a:stretch>
            <a:fillRect/>
          </a:stretch>
        </p:blipFill>
        <p:spPr>
          <a:xfrm>
            <a:off x="2786030" y="331694"/>
            <a:ext cx="5873875" cy="6360747"/>
          </a:xfrm>
          <a:prstGeom prst="rect">
            <a:avLst/>
          </a:prstGeom>
        </p:spPr>
      </p:pic>
      <p:pic>
        <p:nvPicPr>
          <p:cNvPr id="4" name="Imagen 8">
            <a:extLst>
              <a:ext uri="{FF2B5EF4-FFF2-40B4-BE49-F238E27FC236}">
                <a16:creationId xmlns:a16="http://schemas.microsoft.com/office/drawing/2014/main" id="{A32BEA32-AB0E-42EB-B647-A48E288065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72F9A753-58C1-4F2C-ACCC-3F36BDA934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1D49CDDA-8C6B-493A-92EA-C04230C6F5B1}"/>
              </a:ext>
            </a:extLst>
          </p:cNvPr>
          <p:cNvSpPr/>
          <p:nvPr/>
        </p:nvSpPr>
        <p:spPr>
          <a:xfrm>
            <a:off x="0" y="6615953"/>
            <a:ext cx="12192000" cy="2420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FFAA6A47-0143-47C6-B069-0C9B5F7D5F90}"/>
              </a:ext>
            </a:extLst>
          </p:cNvPr>
          <p:cNvSpPr/>
          <p:nvPr/>
        </p:nvSpPr>
        <p:spPr>
          <a:xfrm>
            <a:off x="-8965" y="3378796"/>
            <a:ext cx="376427" cy="3243525"/>
          </a:xfrm>
          <a:prstGeom prst="rect">
            <a:avLst/>
          </a:prstGeom>
          <a:blipFill>
            <a:blip r:embed="rId5"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178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EFFF29-8D03-41A6-9D92-40C2325A5C0F}"/>
              </a:ext>
            </a:extLst>
          </p:cNvPr>
          <p:cNvSpPr txBox="1"/>
          <p:nvPr/>
        </p:nvSpPr>
        <p:spPr>
          <a:xfrm>
            <a:off x="1353669" y="1909926"/>
            <a:ext cx="9126071" cy="2805063"/>
          </a:xfrm>
          <a:prstGeom prst="rect">
            <a:avLst/>
          </a:prstGeom>
          <a:solidFill>
            <a:srgbClr val="92D050"/>
          </a:solidFill>
          <a:ln>
            <a:solidFill>
              <a:schemeClr val="tx1"/>
            </a:solidFill>
          </a:ln>
        </p:spPr>
        <p:txBody>
          <a:bodyPr wrap="square">
            <a:spAutoFit/>
          </a:bodyPr>
          <a:lstStyle/>
          <a:p>
            <a:pPr algn="just">
              <a:lnSpc>
                <a:spcPct val="150000"/>
              </a:lnSpc>
            </a:pPr>
            <a:r>
              <a:rPr lang="es-ES" sz="2400" b="1" dirty="0"/>
              <a:t>Recuerda la función 6 del Comité de Gestión Pedagógica: </a:t>
            </a:r>
          </a:p>
          <a:p>
            <a:pPr algn="just">
              <a:lnSpc>
                <a:spcPct val="150000"/>
              </a:lnSpc>
            </a:pPr>
            <a:r>
              <a:rPr lang="es-ES" sz="2400" dirty="0"/>
              <a:t>Promover Proyectos Educativos Ambientales Integrados (PEAI) que contengan las acciones orientadas a la mejora del entorno educativo y al logro de aprendizajes, en atención a la diversidad, asegurando su </a:t>
            </a:r>
            <a:r>
              <a:rPr lang="es-ES" sz="2400" dirty="0" err="1"/>
              <a:t>incorporación</a:t>
            </a:r>
            <a:r>
              <a:rPr lang="es-ES" sz="2400" dirty="0"/>
              <a:t> en los Instrumentos de Gestión.</a:t>
            </a:r>
            <a:endParaRPr lang="es-PE" sz="2400" dirty="0"/>
          </a:p>
        </p:txBody>
      </p:sp>
      <p:pic>
        <p:nvPicPr>
          <p:cNvPr id="3" name="Imagen 8">
            <a:extLst>
              <a:ext uri="{FF2B5EF4-FFF2-40B4-BE49-F238E27FC236}">
                <a16:creationId xmlns:a16="http://schemas.microsoft.com/office/drawing/2014/main" id="{87FE1A4F-7F8A-4E47-B55C-A1A4210CF2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a:extLst>
              <a:ext uri="{FF2B5EF4-FFF2-40B4-BE49-F238E27FC236}">
                <a16:creationId xmlns:a16="http://schemas.microsoft.com/office/drawing/2014/main" id="{A0A25861-0C9E-4736-AA66-2BFBCD82B7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5">
            <a:extLst>
              <a:ext uri="{FF2B5EF4-FFF2-40B4-BE49-F238E27FC236}">
                <a16:creationId xmlns:a16="http://schemas.microsoft.com/office/drawing/2014/main" id="{FE6A0D13-F973-4444-915F-70885C1AC5EC}"/>
              </a:ext>
            </a:extLst>
          </p:cNvPr>
          <p:cNvSpPr/>
          <p:nvPr/>
        </p:nvSpPr>
        <p:spPr>
          <a:xfrm>
            <a:off x="-8965" y="3378796"/>
            <a:ext cx="376427" cy="3243525"/>
          </a:xfrm>
          <a:prstGeom prst="rect">
            <a:avLst/>
          </a:prstGeom>
          <a:blipFill>
            <a:blip r:embed="rId3"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159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F7401C-9FC9-43F0-A890-444E6F40F93D}"/>
              </a:ext>
            </a:extLst>
          </p:cNvPr>
          <p:cNvSpPr txBox="1"/>
          <p:nvPr/>
        </p:nvSpPr>
        <p:spPr>
          <a:xfrm>
            <a:off x="941292" y="2035006"/>
            <a:ext cx="10013577" cy="2499467"/>
          </a:xfrm>
          <a:prstGeom prst="rect">
            <a:avLst/>
          </a:prstGeom>
          <a:noFill/>
        </p:spPr>
        <p:txBody>
          <a:bodyPr wrap="square">
            <a:spAutoFit/>
          </a:bodyPr>
          <a:lstStyle/>
          <a:p>
            <a:pPr algn="just">
              <a:lnSpc>
                <a:spcPct val="150000"/>
              </a:lnSpc>
            </a:pPr>
            <a:r>
              <a:rPr lang="es-ES" sz="3600" b="1" dirty="0">
                <a:solidFill>
                  <a:srgbClr val="FF0000"/>
                </a:solidFill>
              </a:rPr>
              <a:t>Práctica 5: Implementación de estrategias de desarrollo de competencias docentes y de desarrollo profesional en el ámbito pedagógico.</a:t>
            </a:r>
            <a:endParaRPr lang="es-PE" sz="3600" b="1" dirty="0">
              <a:solidFill>
                <a:srgbClr val="FF0000"/>
              </a:solidFill>
            </a:endParaRPr>
          </a:p>
        </p:txBody>
      </p:sp>
      <p:pic>
        <p:nvPicPr>
          <p:cNvPr id="4" name="Imagen 8">
            <a:extLst>
              <a:ext uri="{FF2B5EF4-FFF2-40B4-BE49-F238E27FC236}">
                <a16:creationId xmlns:a16="http://schemas.microsoft.com/office/drawing/2014/main" id="{773490A3-9D9A-4FE5-B8FE-8B01D317C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39219B81-2B5B-4D7F-BD95-3926C9039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8C7295AC-BA55-4EE3-BED9-14C372FB953F}"/>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231D72C7-4DD5-4FEB-AFD8-5BC74023C595}"/>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0040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B5948A-DD82-4CC4-AC8E-14AF71FF868B}"/>
              </a:ext>
            </a:extLst>
          </p:cNvPr>
          <p:cNvSpPr txBox="1"/>
          <p:nvPr/>
        </p:nvSpPr>
        <p:spPr>
          <a:xfrm>
            <a:off x="484094" y="462153"/>
            <a:ext cx="10381129" cy="1521955"/>
          </a:xfrm>
          <a:prstGeom prst="rect">
            <a:avLst/>
          </a:prstGeom>
          <a:noFill/>
        </p:spPr>
        <p:txBody>
          <a:bodyPr wrap="square">
            <a:spAutoFit/>
          </a:bodyPr>
          <a:lstStyle/>
          <a:p>
            <a:pPr algn="just">
              <a:lnSpc>
                <a:spcPct val="150000"/>
              </a:lnSpc>
            </a:pPr>
            <a:r>
              <a:rPr lang="es-ES" sz="2400" b="1" dirty="0">
                <a:solidFill>
                  <a:srgbClr val="FF0000"/>
                </a:solidFill>
              </a:rPr>
              <a:t>● Estrategias de fortalecimiento de competencias:</a:t>
            </a:r>
          </a:p>
          <a:p>
            <a:pPr algn="just">
              <a:lnSpc>
                <a:spcPct val="150000"/>
              </a:lnSpc>
            </a:pPr>
            <a:r>
              <a:rPr lang="es-ES" sz="2000" dirty="0"/>
              <a:t>Para el fortalecimiento de competencias docentes, la IE o programa educativo debe tener en cuenta lo siguiente:</a:t>
            </a:r>
            <a:endParaRPr lang="es-PE" sz="2000" dirty="0"/>
          </a:p>
        </p:txBody>
      </p:sp>
      <p:graphicFrame>
        <p:nvGraphicFramePr>
          <p:cNvPr id="4" name="Diagrama 3">
            <a:extLst>
              <a:ext uri="{FF2B5EF4-FFF2-40B4-BE49-F238E27FC236}">
                <a16:creationId xmlns:a16="http://schemas.microsoft.com/office/drawing/2014/main" id="{3B12CD51-8E71-4FCA-BE84-57BA80148B2D}"/>
              </a:ext>
            </a:extLst>
          </p:cNvPr>
          <p:cNvGraphicFramePr/>
          <p:nvPr>
            <p:extLst>
              <p:ext uri="{D42A27DB-BD31-4B8C-83A1-F6EECF244321}">
                <p14:modId xmlns:p14="http://schemas.microsoft.com/office/powerpoint/2010/main" val="661727096"/>
              </p:ext>
            </p:extLst>
          </p:nvPr>
        </p:nvGraphicFramePr>
        <p:xfrm>
          <a:off x="836705" y="1984108"/>
          <a:ext cx="10611224" cy="477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8">
            <a:extLst>
              <a:ext uri="{FF2B5EF4-FFF2-40B4-BE49-F238E27FC236}">
                <a16:creationId xmlns:a16="http://schemas.microsoft.com/office/drawing/2014/main" id="{20C6C318-B1F5-41D3-8B67-5BC6F09479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a:extLst>
              <a:ext uri="{FF2B5EF4-FFF2-40B4-BE49-F238E27FC236}">
                <a16:creationId xmlns:a16="http://schemas.microsoft.com/office/drawing/2014/main" id="{6791DC01-8208-4129-BE9F-D13028B7BC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FB0A8970-31FB-4E4E-87E0-BA29B0F2831E}"/>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F6B6A70C-3D39-434A-9014-11CC71735E09}"/>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036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543574-895E-439C-99C6-09E6B495AF9F}"/>
              </a:ext>
            </a:extLst>
          </p:cNvPr>
          <p:cNvSpPr txBox="1"/>
          <p:nvPr/>
        </p:nvSpPr>
        <p:spPr>
          <a:xfrm>
            <a:off x="582706" y="680533"/>
            <a:ext cx="10999693" cy="5748625"/>
          </a:xfrm>
          <a:prstGeom prst="rect">
            <a:avLst/>
          </a:prstGeom>
          <a:noFill/>
        </p:spPr>
        <p:txBody>
          <a:bodyPr wrap="square">
            <a:spAutoFit/>
          </a:bodyPr>
          <a:lstStyle/>
          <a:p>
            <a:pPr algn="just">
              <a:lnSpc>
                <a:spcPct val="150000"/>
              </a:lnSpc>
            </a:pPr>
            <a:r>
              <a:rPr lang="es-ES" sz="1900" dirty="0"/>
              <a:t>El Minedu, brinda acciones formativas y estrategias de soporte pedagógico orientadas al fortalecimiento de competencias profesionales docentes para dar atención a las necesidades formativas identificadas a través del diagnóstico siendo algunas de ellas las siguientes:</a:t>
            </a:r>
          </a:p>
          <a:p>
            <a:pPr marL="342900" indent="-342900" algn="just">
              <a:lnSpc>
                <a:spcPct val="150000"/>
              </a:lnSpc>
              <a:buFont typeface="Arial" panose="020B0604020202020204" pitchFamily="34" charset="0"/>
              <a:buChar char="•"/>
            </a:pPr>
            <a:r>
              <a:rPr lang="es-ES" sz="1900" dirty="0"/>
              <a:t>Cursos virtuales </a:t>
            </a:r>
            <a:r>
              <a:rPr lang="es-ES" sz="1900" dirty="0" err="1"/>
              <a:t>autoformativos</a:t>
            </a:r>
            <a:r>
              <a:rPr lang="es-ES" sz="1900" dirty="0"/>
              <a:t>.</a:t>
            </a:r>
          </a:p>
          <a:p>
            <a:pPr marL="342900" indent="-342900" algn="just">
              <a:lnSpc>
                <a:spcPct val="150000"/>
              </a:lnSpc>
              <a:buFont typeface="Arial" panose="020B0604020202020204" pitchFamily="34" charset="0"/>
              <a:buChar char="•"/>
            </a:pPr>
            <a:r>
              <a:rPr lang="es-ES" sz="1900" dirty="0"/>
              <a:t>Cursos semipresenciales y/o presenciales.</a:t>
            </a:r>
          </a:p>
          <a:p>
            <a:pPr marL="342900" indent="-342900" algn="just">
              <a:lnSpc>
                <a:spcPct val="150000"/>
              </a:lnSpc>
              <a:buFont typeface="Arial" panose="020B0604020202020204" pitchFamily="34" charset="0"/>
              <a:buChar char="•"/>
            </a:pPr>
            <a:r>
              <a:rPr lang="es-ES" sz="1900" dirty="0" err="1"/>
              <a:t>Webinars</a:t>
            </a:r>
            <a:r>
              <a:rPr lang="es-ES" sz="1900" dirty="0"/>
              <a:t>, talleres y/o GIA.</a:t>
            </a:r>
          </a:p>
          <a:p>
            <a:pPr marL="342900" indent="-342900" algn="just">
              <a:lnSpc>
                <a:spcPct val="150000"/>
              </a:lnSpc>
              <a:buFont typeface="Arial" panose="020B0604020202020204" pitchFamily="34" charset="0"/>
              <a:buChar char="•"/>
            </a:pPr>
            <a:r>
              <a:rPr lang="es-ES" sz="1900" dirty="0"/>
              <a:t>Acciones formativas complementarias a solicitud de las Instancias de Gestión Educativa Descentralizada (IGED), en el marco de las líneas de formación docente priorizadas a nivel nacional, de la implementación del CNEB, de las estrategias Aprendo en Casa, Aprendo en Comunidad y Aprendo en Escuela, del MBDD, del uso de aplicativos cargados en las tabletas, y sus planes e iniciativas de formación docente en servicio, dirigidas a reforzar o ampliar los contenidos ofertados por los programas formativos nacionales, respondiendo a las necesidades formativas específicas de las y los docentes que son identificadas según las características del contexto territorial regional y local.</a:t>
            </a:r>
            <a:endParaRPr lang="es-PE" sz="1900" dirty="0"/>
          </a:p>
        </p:txBody>
      </p:sp>
      <p:pic>
        <p:nvPicPr>
          <p:cNvPr id="4" name="Imagen 8">
            <a:extLst>
              <a:ext uri="{FF2B5EF4-FFF2-40B4-BE49-F238E27FC236}">
                <a16:creationId xmlns:a16="http://schemas.microsoft.com/office/drawing/2014/main" id="{C9CB9688-3C52-4498-AE49-DBDBFFA0A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F1680307-44A1-474B-B224-1A885A888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6AD52B63-276C-4BA5-A406-2FC9727A8674}"/>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CD85115B-3A99-419A-ACDB-A08DF74E1E71}"/>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769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F0874F-C4B2-4D9D-9313-3C2735610089}"/>
              </a:ext>
            </a:extLst>
          </p:cNvPr>
          <p:cNvSpPr txBox="1"/>
          <p:nvPr/>
        </p:nvSpPr>
        <p:spPr>
          <a:xfrm>
            <a:off x="286871" y="212049"/>
            <a:ext cx="10363200" cy="1983620"/>
          </a:xfrm>
          <a:prstGeom prst="rect">
            <a:avLst/>
          </a:prstGeom>
          <a:noFill/>
        </p:spPr>
        <p:txBody>
          <a:bodyPr wrap="square">
            <a:spAutoFit/>
          </a:bodyPr>
          <a:lstStyle/>
          <a:p>
            <a:pPr algn="just">
              <a:lnSpc>
                <a:spcPct val="150000"/>
              </a:lnSpc>
            </a:pPr>
            <a:r>
              <a:rPr lang="es-ES" sz="2400" b="1" dirty="0">
                <a:solidFill>
                  <a:srgbClr val="FF0000"/>
                </a:solidFill>
              </a:rPr>
              <a:t>● Diagnóstico de necesidades formativas en docentes:</a:t>
            </a:r>
          </a:p>
          <a:p>
            <a:pPr algn="just">
              <a:lnSpc>
                <a:spcPct val="150000"/>
              </a:lnSpc>
            </a:pPr>
            <a:r>
              <a:rPr lang="es-ES" sz="2000" dirty="0"/>
              <a:t>La mejora de la práctica pedagógica tiene como punto de partida el diagnóstico de las necesidades</a:t>
            </a:r>
          </a:p>
          <a:p>
            <a:pPr algn="just">
              <a:lnSpc>
                <a:spcPct val="150000"/>
              </a:lnSpc>
            </a:pPr>
            <a:r>
              <a:rPr lang="es-ES" sz="2000" dirty="0"/>
              <a:t>formativas de las y los docentes con base en el MBDD, los estándares de competencias profesionales y las finalidades educativas expresadas en el CNEB.</a:t>
            </a:r>
            <a:endParaRPr lang="es-PE" sz="2000" dirty="0"/>
          </a:p>
        </p:txBody>
      </p:sp>
      <p:graphicFrame>
        <p:nvGraphicFramePr>
          <p:cNvPr id="4" name="Diagrama 3">
            <a:extLst>
              <a:ext uri="{FF2B5EF4-FFF2-40B4-BE49-F238E27FC236}">
                <a16:creationId xmlns:a16="http://schemas.microsoft.com/office/drawing/2014/main" id="{856BDF29-0D03-44FC-BE5C-6E77A2C692F1}"/>
              </a:ext>
            </a:extLst>
          </p:cNvPr>
          <p:cNvGraphicFramePr/>
          <p:nvPr>
            <p:extLst>
              <p:ext uri="{D42A27DB-BD31-4B8C-83A1-F6EECF244321}">
                <p14:modId xmlns:p14="http://schemas.microsoft.com/office/powerpoint/2010/main" val="3371291500"/>
              </p:ext>
            </p:extLst>
          </p:nvPr>
        </p:nvGraphicFramePr>
        <p:xfrm>
          <a:off x="947271" y="2249875"/>
          <a:ext cx="10518588" cy="4381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8">
            <a:extLst>
              <a:ext uri="{FF2B5EF4-FFF2-40B4-BE49-F238E27FC236}">
                <a16:creationId xmlns:a16="http://schemas.microsoft.com/office/drawing/2014/main" id="{8218B212-99F7-4DC5-9D6A-A28881C7D3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3">
            <a:extLst>
              <a:ext uri="{FF2B5EF4-FFF2-40B4-BE49-F238E27FC236}">
                <a16:creationId xmlns:a16="http://schemas.microsoft.com/office/drawing/2014/main" id="{EA86CFDE-277D-4975-8BC0-9EF8E1892F2F}"/>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5">
            <a:extLst>
              <a:ext uri="{FF2B5EF4-FFF2-40B4-BE49-F238E27FC236}">
                <a16:creationId xmlns:a16="http://schemas.microsoft.com/office/drawing/2014/main" id="{62D4CD41-4910-487E-8894-7E4E9A70BEF2}"/>
              </a:ext>
            </a:extLst>
          </p:cNvPr>
          <p:cNvSpPr/>
          <p:nvPr/>
        </p:nvSpPr>
        <p:spPr>
          <a:xfrm>
            <a:off x="-8965" y="3378796"/>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9389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84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F7401C-9FC9-43F0-A890-444E6F40F93D}"/>
              </a:ext>
            </a:extLst>
          </p:cNvPr>
          <p:cNvSpPr txBox="1"/>
          <p:nvPr/>
        </p:nvSpPr>
        <p:spPr>
          <a:xfrm>
            <a:off x="941292" y="2035006"/>
            <a:ext cx="10013577" cy="2499467"/>
          </a:xfrm>
          <a:prstGeom prst="rect">
            <a:avLst/>
          </a:prstGeom>
          <a:noFill/>
        </p:spPr>
        <p:txBody>
          <a:bodyPr wrap="square">
            <a:spAutoFit/>
          </a:bodyPr>
          <a:lstStyle/>
          <a:p>
            <a:pPr algn="just">
              <a:lnSpc>
                <a:spcPct val="150000"/>
              </a:lnSpc>
            </a:pPr>
            <a:r>
              <a:rPr lang="es-ES" sz="3600" b="1" dirty="0">
                <a:solidFill>
                  <a:srgbClr val="FF0000"/>
                </a:solidFill>
              </a:rPr>
              <a:t>Práctica 4: Implementación de estrategias de difusión de los enfoques del CNEB a toda la comunidad educativa.</a:t>
            </a:r>
            <a:endParaRPr lang="es-PE" sz="3600" b="1" dirty="0">
              <a:solidFill>
                <a:srgbClr val="FF0000"/>
              </a:solidFill>
            </a:endParaRPr>
          </a:p>
        </p:txBody>
      </p:sp>
    </p:spTree>
    <p:extLst>
      <p:ext uri="{BB962C8B-B14F-4D97-AF65-F5344CB8AC3E}">
        <p14:creationId xmlns:p14="http://schemas.microsoft.com/office/powerpoint/2010/main" val="2521636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899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00964F8C-825E-4B95-ACBC-DCD5307A49E8}"/>
              </a:ext>
            </a:extLst>
          </p:cNvPr>
          <p:cNvSpPr/>
          <p:nvPr/>
        </p:nvSpPr>
        <p:spPr>
          <a:xfrm>
            <a:off x="-8965" y="3262251"/>
            <a:ext cx="188261" cy="3243525"/>
          </a:xfrm>
          <a:prstGeom prst="rect">
            <a:avLst/>
          </a:prstGeom>
          <a:blipFill>
            <a:blip r:embed="rId2"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3">
            <a:extLst>
              <a:ext uri="{FF2B5EF4-FFF2-40B4-BE49-F238E27FC236}">
                <a16:creationId xmlns:a16="http://schemas.microsoft.com/office/drawing/2014/main" id="{5EB5F86A-0FFF-43CC-A8F0-1A27154CE665}"/>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CF7401C-9FC9-43F0-A890-444E6F40F93D}"/>
              </a:ext>
            </a:extLst>
          </p:cNvPr>
          <p:cNvSpPr txBox="1"/>
          <p:nvPr/>
        </p:nvSpPr>
        <p:spPr>
          <a:xfrm>
            <a:off x="672353" y="439288"/>
            <a:ext cx="10103224" cy="830997"/>
          </a:xfrm>
          <a:prstGeom prst="rect">
            <a:avLst/>
          </a:prstGeom>
          <a:noFill/>
        </p:spPr>
        <p:txBody>
          <a:bodyPr wrap="square">
            <a:spAutoFit/>
          </a:bodyPr>
          <a:lstStyle/>
          <a:p>
            <a:pPr algn="just"/>
            <a:r>
              <a:rPr lang="es-ES" sz="2400" b="1" dirty="0">
                <a:solidFill>
                  <a:srgbClr val="FF0000"/>
                </a:solidFill>
              </a:rPr>
              <a:t>Generación de Comunidades de Aprendizaje para fortalecer las prácticas pedagógicas y de gestión:</a:t>
            </a:r>
            <a:endParaRPr lang="es-PE" sz="2400" b="1" dirty="0">
              <a:solidFill>
                <a:srgbClr val="FF0000"/>
              </a:solidFill>
            </a:endParaRPr>
          </a:p>
        </p:txBody>
      </p:sp>
      <p:pic>
        <p:nvPicPr>
          <p:cNvPr id="5" name="Imagen 4">
            <a:extLst>
              <a:ext uri="{FF2B5EF4-FFF2-40B4-BE49-F238E27FC236}">
                <a16:creationId xmlns:a16="http://schemas.microsoft.com/office/drawing/2014/main" id="{6A1EFDDF-5C2A-463C-9EED-F2804281F6DD}"/>
              </a:ext>
            </a:extLst>
          </p:cNvPr>
          <p:cNvPicPr>
            <a:picLocks noChangeAspect="1"/>
          </p:cNvPicPr>
          <p:nvPr/>
        </p:nvPicPr>
        <p:blipFill rotWithShape="1">
          <a:blip r:embed="rId4"/>
          <a:srcRect l="5085" t="4149" r="1672"/>
          <a:stretch/>
        </p:blipFill>
        <p:spPr>
          <a:xfrm>
            <a:off x="4365814" y="1828710"/>
            <a:ext cx="7503457" cy="4333999"/>
          </a:xfrm>
          <a:prstGeom prst="rect">
            <a:avLst/>
          </a:prstGeom>
        </p:spPr>
      </p:pic>
      <p:sp>
        <p:nvSpPr>
          <p:cNvPr id="6" name="CuadroTexto 5">
            <a:extLst>
              <a:ext uri="{FF2B5EF4-FFF2-40B4-BE49-F238E27FC236}">
                <a16:creationId xmlns:a16="http://schemas.microsoft.com/office/drawing/2014/main" id="{65DFD11C-DB1D-477A-952F-3178ADE26A5E}"/>
              </a:ext>
            </a:extLst>
          </p:cNvPr>
          <p:cNvSpPr txBox="1"/>
          <p:nvPr/>
        </p:nvSpPr>
        <p:spPr>
          <a:xfrm>
            <a:off x="179296" y="1270285"/>
            <a:ext cx="4043080" cy="5450851"/>
          </a:xfrm>
          <a:prstGeom prst="rect">
            <a:avLst/>
          </a:prstGeom>
          <a:noFill/>
        </p:spPr>
        <p:txBody>
          <a:bodyPr wrap="square">
            <a:spAutoFit/>
          </a:bodyPr>
          <a:lstStyle/>
          <a:p>
            <a:pPr algn="just">
              <a:lnSpc>
                <a:spcPct val="150000"/>
              </a:lnSpc>
            </a:pPr>
            <a:r>
              <a:rPr lang="es-ES" dirty="0"/>
              <a:t>El fortalecimiento de la práctica pedagógica de las y los docentes, con énfasis en la planificación, conducción – mediación y evaluación formativa para el mejoramiento del proceso de enseñanza aprendizaje en la IE o programa educativo, implica la generación de entornos de trabajo colaborativo, monitoreo y acompañamiento pedagógico, para propiciar la reflexión, la participación, evaluación y toma de decisiones que fortalezcan la autonomía colegiada.</a:t>
            </a:r>
            <a:endParaRPr lang="es-PE" dirty="0"/>
          </a:p>
        </p:txBody>
      </p:sp>
      <p:pic>
        <p:nvPicPr>
          <p:cNvPr id="7" name="Imagen 8">
            <a:extLst>
              <a:ext uri="{FF2B5EF4-FFF2-40B4-BE49-F238E27FC236}">
                <a16:creationId xmlns:a16="http://schemas.microsoft.com/office/drawing/2014/main" id="{67CEAAB9-81D3-4E52-851C-FFF72B2D8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62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63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F7F49683-0FEA-4E89-8529-7343C05B43FB}"/>
              </a:ext>
            </a:extLst>
          </p:cNvPr>
          <p:cNvGraphicFramePr/>
          <p:nvPr>
            <p:extLst>
              <p:ext uri="{D42A27DB-BD31-4B8C-83A1-F6EECF244321}">
                <p14:modId xmlns:p14="http://schemas.microsoft.com/office/powerpoint/2010/main" val="845837370"/>
              </p:ext>
            </p:extLst>
          </p:nvPr>
        </p:nvGraphicFramePr>
        <p:xfrm>
          <a:off x="1476188" y="2061882"/>
          <a:ext cx="9514541" cy="4668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FBAE852C-D944-4CF5-809E-C496BB631398}"/>
              </a:ext>
            </a:extLst>
          </p:cNvPr>
          <p:cNvSpPr txBox="1"/>
          <p:nvPr/>
        </p:nvSpPr>
        <p:spPr>
          <a:xfrm>
            <a:off x="618564" y="851647"/>
            <a:ext cx="10954871" cy="923330"/>
          </a:xfrm>
          <a:prstGeom prst="rect">
            <a:avLst/>
          </a:prstGeom>
          <a:noFill/>
        </p:spPr>
        <p:txBody>
          <a:bodyPr wrap="square">
            <a:spAutoFit/>
          </a:bodyPr>
          <a:lstStyle/>
          <a:p>
            <a:pPr algn="just"/>
            <a:r>
              <a:rPr lang="es-ES" dirty="0"/>
              <a:t>Es fundamental que el trabajo suceda en un ambiente de cooperación, comunicación, escucha e intercambio, en donde los intereses estén centrados en metas y tareas establecidas por todos, teniendo como base la participación comprometida y democrática.</a:t>
            </a:r>
            <a:endParaRPr lang="es-PE" dirty="0"/>
          </a:p>
        </p:txBody>
      </p:sp>
      <p:pic>
        <p:nvPicPr>
          <p:cNvPr id="5" name="Imagen 8">
            <a:extLst>
              <a:ext uri="{FF2B5EF4-FFF2-40B4-BE49-F238E27FC236}">
                <a16:creationId xmlns:a16="http://schemas.microsoft.com/office/drawing/2014/main" id="{FF03768F-A8AD-4A6B-AA4A-B2457E275A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8">
            <a:extLst>
              <a:ext uri="{FF2B5EF4-FFF2-40B4-BE49-F238E27FC236}">
                <a16:creationId xmlns:a16="http://schemas.microsoft.com/office/drawing/2014/main" id="{CFA8EDE3-820D-4D53-B438-5B4A999112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A5BF26BE-53F9-46A4-A09A-AEACA9A994BC}"/>
              </a:ext>
            </a:extLst>
          </p:cNvPr>
          <p:cNvSpPr/>
          <p:nvPr/>
        </p:nvSpPr>
        <p:spPr>
          <a:xfrm>
            <a:off x="0" y="6615953"/>
            <a:ext cx="12192000" cy="24204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517156B5-24CA-40C6-BEA6-FA135C1ACA21}"/>
              </a:ext>
            </a:extLst>
          </p:cNvPr>
          <p:cNvSpPr/>
          <p:nvPr/>
        </p:nvSpPr>
        <p:spPr>
          <a:xfrm>
            <a:off x="-8965" y="3369831"/>
            <a:ext cx="376427" cy="3243525"/>
          </a:xfrm>
          <a:prstGeom prst="rect">
            <a:avLst/>
          </a:prstGeom>
          <a:blipFill>
            <a:blip r:embed="rId9"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03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C46E3-6C1E-44DB-AD70-3BCF20268ACE}"/>
              </a:ext>
            </a:extLst>
          </p:cNvPr>
          <p:cNvSpPr txBox="1"/>
          <p:nvPr/>
        </p:nvSpPr>
        <p:spPr>
          <a:xfrm>
            <a:off x="1532964" y="2026468"/>
            <a:ext cx="9126071" cy="2805063"/>
          </a:xfrm>
          <a:prstGeom prst="rect">
            <a:avLst/>
          </a:prstGeom>
          <a:solidFill>
            <a:srgbClr val="92D050"/>
          </a:solidFill>
        </p:spPr>
        <p:txBody>
          <a:bodyPr wrap="square">
            <a:spAutoFit/>
          </a:bodyPr>
          <a:lstStyle/>
          <a:p>
            <a:pPr algn="just">
              <a:lnSpc>
                <a:spcPct val="150000"/>
              </a:lnSpc>
            </a:pPr>
            <a:r>
              <a:rPr lang="es-ES" sz="2400" b="1" dirty="0"/>
              <a:t>Recuerda la función 2 del Comité de Gestión Pedagógica: </a:t>
            </a:r>
          </a:p>
          <a:p>
            <a:pPr algn="just">
              <a:lnSpc>
                <a:spcPct val="150000"/>
              </a:lnSpc>
            </a:pPr>
            <a:r>
              <a:rPr lang="es-ES" sz="2400" dirty="0"/>
              <a:t>Propiciar la generación de Comunidades de Aprendizaje para fortalecer las prácticas pedagógicas y de gestión, considerando las necesidades y características de las y los estudiantes y el contexto donde se brinda el servicio educativo.</a:t>
            </a:r>
            <a:endParaRPr lang="es-PE" sz="2400" dirty="0"/>
          </a:p>
        </p:txBody>
      </p:sp>
      <p:pic>
        <p:nvPicPr>
          <p:cNvPr id="4" name="Imagen 8">
            <a:extLst>
              <a:ext uri="{FF2B5EF4-FFF2-40B4-BE49-F238E27FC236}">
                <a16:creationId xmlns:a16="http://schemas.microsoft.com/office/drawing/2014/main" id="{964452E8-FA52-4A24-906E-EF3EA6779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1537548C-87F8-4B33-96E8-B792EB734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1" t="213" r="32863" b="-213"/>
          <a:stretch/>
        </p:blipFill>
        <p:spPr bwMode="auto">
          <a:xfrm>
            <a:off x="0" y="0"/>
            <a:ext cx="1165413" cy="6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a:extLst>
              <a:ext uri="{FF2B5EF4-FFF2-40B4-BE49-F238E27FC236}">
                <a16:creationId xmlns:a16="http://schemas.microsoft.com/office/drawing/2014/main" id="{1D7FFA67-4B8D-466C-BBEA-0CD5422BF78A}"/>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5">
            <a:extLst>
              <a:ext uri="{FF2B5EF4-FFF2-40B4-BE49-F238E27FC236}">
                <a16:creationId xmlns:a16="http://schemas.microsoft.com/office/drawing/2014/main" id="{CD122845-6991-48B0-B778-DCFF2B4317B6}"/>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46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95BA07-FD8D-4D33-83AB-3ADFCE00E4D5}"/>
              </a:ext>
            </a:extLst>
          </p:cNvPr>
          <p:cNvSpPr txBox="1"/>
          <p:nvPr/>
        </p:nvSpPr>
        <p:spPr>
          <a:xfrm>
            <a:off x="672353" y="439288"/>
            <a:ext cx="10103224" cy="461665"/>
          </a:xfrm>
          <a:prstGeom prst="rect">
            <a:avLst/>
          </a:prstGeom>
          <a:noFill/>
        </p:spPr>
        <p:txBody>
          <a:bodyPr wrap="square">
            <a:spAutoFit/>
          </a:bodyPr>
          <a:lstStyle/>
          <a:p>
            <a:pPr algn="just"/>
            <a:r>
              <a:rPr lang="es-ES" sz="2400" b="1" dirty="0">
                <a:solidFill>
                  <a:srgbClr val="FF0000"/>
                </a:solidFill>
              </a:rPr>
              <a:t>Acompañamiento pedagógico:</a:t>
            </a:r>
            <a:endParaRPr lang="es-PE" sz="2400" b="1" dirty="0">
              <a:solidFill>
                <a:srgbClr val="FF0000"/>
              </a:solidFill>
            </a:endParaRPr>
          </a:p>
        </p:txBody>
      </p:sp>
      <p:sp>
        <p:nvSpPr>
          <p:cNvPr id="5" name="CuadroTexto 4">
            <a:extLst>
              <a:ext uri="{FF2B5EF4-FFF2-40B4-BE49-F238E27FC236}">
                <a16:creationId xmlns:a16="http://schemas.microsoft.com/office/drawing/2014/main" id="{6828D54F-B507-40D5-B151-D316123EE3AF}"/>
              </a:ext>
            </a:extLst>
          </p:cNvPr>
          <p:cNvSpPr txBox="1"/>
          <p:nvPr/>
        </p:nvSpPr>
        <p:spPr>
          <a:xfrm>
            <a:off x="878541" y="1592177"/>
            <a:ext cx="10103224" cy="3359061"/>
          </a:xfrm>
          <a:prstGeom prst="rect">
            <a:avLst/>
          </a:prstGeom>
          <a:noFill/>
        </p:spPr>
        <p:txBody>
          <a:bodyPr wrap="square">
            <a:spAutoFit/>
          </a:bodyPr>
          <a:lstStyle/>
          <a:p>
            <a:pPr algn="just">
              <a:lnSpc>
                <a:spcPct val="150000"/>
              </a:lnSpc>
            </a:pPr>
            <a:r>
              <a:rPr lang="es-ES" sz="2400" dirty="0"/>
              <a:t>Según la RVM </a:t>
            </a:r>
            <a:r>
              <a:rPr lang="es-ES" sz="2400" dirty="0" err="1"/>
              <a:t>Nº</a:t>
            </a:r>
            <a:r>
              <a:rPr lang="es-ES" sz="2400" dirty="0"/>
              <a:t> 290-2019-MINEDU, el Acompañamiento Pedagógico es una acción de formación docente en servicio situada en la IE, que por su diseño comprende diversas estrategias, para promover de manera individual y colectiva la mejora de la práctica pedagógica y el desarrollo autónomo de la profesión docente, que contribuya a la mejora de los aprendizajes de las y los estudiantes y al cierre de brechas.</a:t>
            </a:r>
            <a:endParaRPr lang="es-PE" sz="2400" dirty="0"/>
          </a:p>
        </p:txBody>
      </p:sp>
      <p:pic>
        <p:nvPicPr>
          <p:cNvPr id="6" name="Imagen 8">
            <a:extLst>
              <a:ext uri="{FF2B5EF4-FFF2-40B4-BE49-F238E27FC236}">
                <a16:creationId xmlns:a16="http://schemas.microsoft.com/office/drawing/2014/main" id="{9911DF5D-E9BA-444F-9A73-6B93E86F7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55"/>
          <a:stretch/>
        </p:blipFill>
        <p:spPr bwMode="auto">
          <a:xfrm>
            <a:off x="10754157" y="0"/>
            <a:ext cx="1437843" cy="5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8C0F8B9F-396C-4C4F-95E1-25EB280C2258}"/>
              </a:ext>
            </a:extLst>
          </p:cNvPr>
          <p:cNvSpPr/>
          <p:nvPr/>
        </p:nvSpPr>
        <p:spPr>
          <a:xfrm>
            <a:off x="0" y="6615953"/>
            <a:ext cx="12192000" cy="2420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5">
            <a:extLst>
              <a:ext uri="{FF2B5EF4-FFF2-40B4-BE49-F238E27FC236}">
                <a16:creationId xmlns:a16="http://schemas.microsoft.com/office/drawing/2014/main" id="{FE22C343-D8E1-4E46-AD51-B1C81096590D}"/>
              </a:ext>
            </a:extLst>
          </p:cNvPr>
          <p:cNvSpPr/>
          <p:nvPr/>
        </p:nvSpPr>
        <p:spPr>
          <a:xfrm>
            <a:off x="-8965" y="3378796"/>
            <a:ext cx="376427" cy="3243525"/>
          </a:xfrm>
          <a:prstGeom prst="rect">
            <a:avLst/>
          </a:prstGeom>
          <a:blipFill>
            <a:blip r:embed="rId4" cstate="print"/>
            <a:stretch>
              <a:fillRect t="-100771" b="-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6621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5808</Words>
  <Application>Microsoft Office PowerPoint</Application>
  <PresentationFormat>Panorámica</PresentationFormat>
  <Paragraphs>252</Paragraphs>
  <Slides>61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61</vt:i4>
      </vt:variant>
    </vt:vector>
  </HeadingPairs>
  <TitlesOfParts>
    <vt:vector size="68" baseType="lpstr">
      <vt:lpstr>Arial</vt:lpstr>
      <vt:lpstr>Arial Narrow</vt:lpstr>
      <vt:lpstr>Calibri</vt:lpstr>
      <vt:lpstr>Calibri Light</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AGP_9</dc:creator>
  <cp:lastModifiedBy>AGP_9</cp:lastModifiedBy>
  <cp:revision>14</cp:revision>
  <dcterms:created xsi:type="dcterms:W3CDTF">2022-03-04T17:40:39Z</dcterms:created>
  <dcterms:modified xsi:type="dcterms:W3CDTF">2022-03-07T16:40:51Z</dcterms:modified>
</cp:coreProperties>
</file>