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64" r:id="rId7"/>
    <p:sldId id="271" r:id="rId8"/>
    <p:sldId id="294" r:id="rId9"/>
    <p:sldId id="292" r:id="rId10"/>
    <p:sldId id="296" r:id="rId11"/>
    <p:sldId id="297" r:id="rId12"/>
    <p:sldId id="298" r:id="rId13"/>
    <p:sldId id="267" r:id="rId14"/>
    <p:sldId id="293" r:id="rId15"/>
  </p:sldIdLst>
  <p:sldSz cx="9144000" cy="5143500" type="screen16x9"/>
  <p:notesSz cx="6858000" cy="9144000"/>
  <p:embeddedFontLst>
    <p:embeddedFont>
      <p:font typeface="Amaranth" panose="020B0604020202020204" charset="0"/>
      <p:regular r:id="rId17"/>
      <p:bold r:id="rId18"/>
      <p:italic r:id="rId19"/>
      <p:boldItalic r:id="rId20"/>
    </p:embeddedFont>
    <p:embeddedFont>
      <p:font typeface="Anaheim" panose="020B0604020202020204" charset="0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omic Sans MS" panose="030F0702030302020204" pitchFamily="66" charset="0"/>
      <p:regular r:id="rId26"/>
      <p:bold r:id="rId27"/>
      <p:italic r:id="rId28"/>
      <p:boldItalic r:id="rId29"/>
    </p:embeddedFont>
    <p:embeddedFont>
      <p:font typeface="Josefin Slab" pitchFamily="2" charset="0"/>
      <p:regular r:id="rId30"/>
      <p:bold r:id="rId31"/>
      <p:italic r:id="rId32"/>
      <p:boldItalic r:id="rId33"/>
    </p:embeddedFont>
    <p:embeddedFont>
      <p:font typeface="Passion One" panose="020B0604020202020204" charset="0"/>
      <p:regular r:id="rId34"/>
      <p:bold r:id="rId35"/>
    </p:embeddedFont>
    <p:embeddedFont>
      <p:font typeface="Yanone Kaffeesatz" panose="020B0604020202020204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E3F577-8911-46B8-8CC7-EFA060FCE480}">
  <a:tblStyle styleId="{6BE3F577-8911-46B8-8CC7-EFA060FCE4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075" autoAdjust="0"/>
  </p:normalViewPr>
  <p:slideViewPr>
    <p:cSldViewPr snapToGrid="0">
      <p:cViewPr varScale="1">
        <p:scale>
          <a:sx n="72" d="100"/>
          <a:sy n="72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viewProps" Target="view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lma Lopez Cuentas" userId="78d414b8978a36cf" providerId="LiveId" clId="{16D6B85A-723A-49AE-B44F-038580D42391}"/>
    <pc:docChg chg="undo custSel addSld delSld modSld sldOrd delMainMaster">
      <pc:chgData name="Vilma Lopez Cuentas" userId="78d414b8978a36cf" providerId="LiveId" clId="{16D6B85A-723A-49AE-B44F-038580D42391}" dt="2022-03-10T16:43:55.248" v="1881" actId="47"/>
      <pc:docMkLst>
        <pc:docMk/>
      </pc:docMkLst>
      <pc:sldChg chg="addSp modSp mod">
        <pc:chgData name="Vilma Lopez Cuentas" userId="78d414b8978a36cf" providerId="LiveId" clId="{16D6B85A-723A-49AE-B44F-038580D42391}" dt="2022-03-10T15:00:58.960" v="1786" actId="1076"/>
        <pc:sldMkLst>
          <pc:docMk/>
          <pc:sldMk cId="0" sldId="256"/>
        </pc:sldMkLst>
        <pc:spChg chg="add mod">
          <ac:chgData name="Vilma Lopez Cuentas" userId="78d414b8978a36cf" providerId="LiveId" clId="{16D6B85A-723A-49AE-B44F-038580D42391}" dt="2022-03-10T15:00:53.435" v="1785" actId="14100"/>
          <ac:spMkLst>
            <pc:docMk/>
            <pc:sldMk cId="0" sldId="256"/>
            <ac:spMk id="6" creationId="{B81A046F-54F1-434F-8687-2D6E12B53081}"/>
          </ac:spMkLst>
        </pc:spChg>
        <pc:spChg chg="mod">
          <ac:chgData name="Vilma Lopez Cuentas" userId="78d414b8978a36cf" providerId="LiveId" clId="{16D6B85A-723A-49AE-B44F-038580D42391}" dt="2022-03-01T21:14:52.559" v="99" actId="1076"/>
          <ac:spMkLst>
            <pc:docMk/>
            <pc:sldMk cId="0" sldId="256"/>
            <ac:spMk id="2018" creationId="{00000000-0000-0000-0000-000000000000}"/>
          </ac:spMkLst>
        </pc:spChg>
        <pc:spChg chg="mod">
          <ac:chgData name="Vilma Lopez Cuentas" userId="78d414b8978a36cf" providerId="LiveId" clId="{16D6B85A-723A-49AE-B44F-038580D42391}" dt="2022-03-01T21:14:57.069" v="100" actId="14100"/>
          <ac:spMkLst>
            <pc:docMk/>
            <pc:sldMk cId="0" sldId="256"/>
            <ac:spMk id="2019" creationId="{00000000-0000-0000-0000-000000000000}"/>
          </ac:spMkLst>
        </pc:spChg>
        <pc:picChg chg="add mod">
          <ac:chgData name="Vilma Lopez Cuentas" userId="78d414b8978a36cf" providerId="LiveId" clId="{16D6B85A-723A-49AE-B44F-038580D42391}" dt="2022-03-10T15:00:58.960" v="1786" actId="1076"/>
          <ac:picMkLst>
            <pc:docMk/>
            <pc:sldMk cId="0" sldId="256"/>
            <ac:picMk id="4" creationId="{86662600-E76D-4DB6-B29D-2E9D30CE36C2}"/>
          </ac:picMkLst>
        </pc:picChg>
      </pc:sldChg>
      <pc:sldChg chg="addSp delSp modSp mod">
        <pc:chgData name="Vilma Lopez Cuentas" userId="78d414b8978a36cf" providerId="LiveId" clId="{16D6B85A-723A-49AE-B44F-038580D42391}" dt="2022-03-01T21:16:18.960" v="113" actId="255"/>
        <pc:sldMkLst>
          <pc:docMk/>
          <pc:sldMk cId="0" sldId="257"/>
        </pc:sldMkLst>
        <pc:spChg chg="add del mod">
          <ac:chgData name="Vilma Lopez Cuentas" userId="78d414b8978a36cf" providerId="LiveId" clId="{16D6B85A-723A-49AE-B44F-038580D42391}" dt="2022-03-01T21:16:05.911" v="112" actId="478"/>
          <ac:spMkLst>
            <pc:docMk/>
            <pc:sldMk cId="0" sldId="257"/>
            <ac:spMk id="3" creationId="{577DEF82-F016-4512-8D8C-C58A5EAECC29}"/>
          </ac:spMkLst>
        </pc:spChg>
        <pc:spChg chg="mod">
          <ac:chgData name="Vilma Lopez Cuentas" userId="78d414b8978a36cf" providerId="LiveId" clId="{16D6B85A-723A-49AE-B44F-038580D42391}" dt="2022-03-01T21:16:18.960" v="113" actId="255"/>
          <ac:spMkLst>
            <pc:docMk/>
            <pc:sldMk cId="0" sldId="257"/>
            <ac:spMk id="2024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15:36.978" v="106" actId="478"/>
          <ac:spMkLst>
            <pc:docMk/>
            <pc:sldMk cId="0" sldId="257"/>
            <ac:spMk id="2025" creationId="{00000000-0000-0000-0000-000000000000}"/>
          </ac:spMkLst>
        </pc:spChg>
      </pc:sldChg>
      <pc:sldChg chg="addSp delSp modSp del mod">
        <pc:chgData name="Vilma Lopez Cuentas" userId="78d414b8978a36cf" providerId="LiveId" clId="{16D6B85A-723A-49AE-B44F-038580D42391}" dt="2022-03-01T21:17:25.716" v="143" actId="47"/>
        <pc:sldMkLst>
          <pc:docMk/>
          <pc:sldMk cId="0" sldId="258"/>
        </pc:sldMkLst>
        <pc:spChg chg="add del mod">
          <ac:chgData name="Vilma Lopez Cuentas" userId="78d414b8978a36cf" providerId="LiveId" clId="{16D6B85A-723A-49AE-B44F-038580D42391}" dt="2022-03-01T21:16:39.227" v="116" actId="478"/>
          <ac:spMkLst>
            <pc:docMk/>
            <pc:sldMk cId="0" sldId="258"/>
            <ac:spMk id="3" creationId="{C1711E25-67A0-4075-A62F-DFF47260A60E}"/>
          </ac:spMkLst>
        </pc:spChg>
        <pc:spChg chg="mod">
          <ac:chgData name="Vilma Lopez Cuentas" userId="78d414b8978a36cf" providerId="LiveId" clId="{16D6B85A-723A-49AE-B44F-038580D42391}" dt="2022-03-01T21:16:46.010" v="117" actId="20577"/>
          <ac:spMkLst>
            <pc:docMk/>
            <pc:sldMk cId="0" sldId="258"/>
            <ac:spMk id="2032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16:31.028" v="115" actId="478"/>
          <ac:spMkLst>
            <pc:docMk/>
            <pc:sldMk cId="0" sldId="258"/>
            <ac:spMk id="2033" creationId="{00000000-0000-0000-0000-000000000000}"/>
          </ac:spMkLst>
        </pc:spChg>
      </pc:sldChg>
      <pc:sldChg chg="delSp modSp mod">
        <pc:chgData name="Vilma Lopez Cuentas" userId="78d414b8978a36cf" providerId="LiveId" clId="{16D6B85A-723A-49AE-B44F-038580D42391}" dt="2022-03-02T21:15:12.873" v="549" actId="20577"/>
        <pc:sldMkLst>
          <pc:docMk/>
          <pc:sldMk cId="0" sldId="259"/>
        </pc:sldMkLst>
        <pc:spChg chg="del mod">
          <ac:chgData name="Vilma Lopez Cuentas" userId="78d414b8978a36cf" providerId="LiveId" clId="{16D6B85A-723A-49AE-B44F-038580D42391}" dt="2022-03-01T21:17:13.375" v="140" actId="478"/>
          <ac:spMkLst>
            <pc:docMk/>
            <pc:sldMk cId="0" sldId="259"/>
            <ac:spMk id="2045" creationId="{00000000-0000-0000-0000-000000000000}"/>
          </ac:spMkLst>
        </pc:spChg>
        <pc:spChg chg="mod">
          <ac:chgData name="Vilma Lopez Cuentas" userId="78d414b8978a36cf" providerId="LiveId" clId="{16D6B85A-723A-49AE-B44F-038580D42391}" dt="2022-03-02T21:15:12.873" v="549" actId="20577"/>
          <ac:spMkLst>
            <pc:docMk/>
            <pc:sldMk cId="0" sldId="259"/>
            <ac:spMk id="2046" creationId="{00000000-0000-0000-0000-000000000000}"/>
          </ac:spMkLst>
        </pc:spChg>
      </pc:sldChg>
      <pc:sldChg chg="modSp mod">
        <pc:chgData name="Vilma Lopez Cuentas" userId="78d414b8978a36cf" providerId="LiveId" clId="{16D6B85A-723A-49AE-B44F-038580D42391}" dt="2022-03-02T21:15:47.699" v="559" actId="20577"/>
        <pc:sldMkLst>
          <pc:docMk/>
          <pc:sldMk cId="0" sldId="260"/>
        </pc:sldMkLst>
        <pc:spChg chg="mod">
          <ac:chgData name="Vilma Lopez Cuentas" userId="78d414b8978a36cf" providerId="LiveId" clId="{16D6B85A-723A-49AE-B44F-038580D42391}" dt="2022-03-02T21:15:47.699" v="559" actId="20577"/>
          <ac:spMkLst>
            <pc:docMk/>
            <pc:sldMk cId="0" sldId="260"/>
            <ac:spMk id="2204" creationId="{00000000-0000-0000-0000-000000000000}"/>
          </ac:spMkLst>
        </pc:spChg>
      </pc:sldChg>
      <pc:sldChg chg="addSp delSp modSp mod">
        <pc:chgData name="Vilma Lopez Cuentas" userId="78d414b8978a36cf" providerId="LiveId" clId="{16D6B85A-723A-49AE-B44F-038580D42391}" dt="2022-03-07T12:28:45.716" v="1218" actId="20577"/>
        <pc:sldMkLst>
          <pc:docMk/>
          <pc:sldMk cId="0" sldId="261"/>
        </pc:sldMkLst>
        <pc:spChg chg="add del mod">
          <ac:chgData name="Vilma Lopez Cuentas" userId="78d414b8978a36cf" providerId="LiveId" clId="{16D6B85A-723A-49AE-B44F-038580D42391}" dt="2022-03-01T21:20:36.073" v="177" actId="478"/>
          <ac:spMkLst>
            <pc:docMk/>
            <pc:sldMk cId="0" sldId="261"/>
            <ac:spMk id="3" creationId="{54B8F162-93A8-4C62-8A07-2A687235C952}"/>
          </ac:spMkLst>
        </pc:spChg>
        <pc:spChg chg="del mod">
          <ac:chgData name="Vilma Lopez Cuentas" userId="78d414b8978a36cf" providerId="LiveId" clId="{16D6B85A-723A-49AE-B44F-038580D42391}" dt="2022-03-01T21:20:29.706" v="176" actId="478"/>
          <ac:spMkLst>
            <pc:docMk/>
            <pc:sldMk cId="0" sldId="261"/>
            <ac:spMk id="2209" creationId="{00000000-0000-0000-0000-000000000000}"/>
          </ac:spMkLst>
        </pc:spChg>
        <pc:spChg chg="mod">
          <ac:chgData name="Vilma Lopez Cuentas" userId="78d414b8978a36cf" providerId="LiveId" clId="{16D6B85A-723A-49AE-B44F-038580D42391}" dt="2022-03-07T12:28:45.716" v="1218" actId="20577"/>
          <ac:spMkLst>
            <pc:docMk/>
            <pc:sldMk cId="0" sldId="261"/>
            <ac:spMk id="2210" creationId="{00000000-0000-0000-0000-000000000000}"/>
          </ac:spMkLst>
        </pc:spChg>
      </pc:sldChg>
      <pc:sldChg chg="del">
        <pc:chgData name="Vilma Lopez Cuentas" userId="78d414b8978a36cf" providerId="LiveId" clId="{16D6B85A-723A-49AE-B44F-038580D42391}" dt="2022-03-01T21:23:12.634" v="197" actId="47"/>
        <pc:sldMkLst>
          <pc:docMk/>
          <pc:sldMk cId="0" sldId="262"/>
        </pc:sldMkLst>
      </pc:sldChg>
      <pc:sldChg chg="del">
        <pc:chgData name="Vilma Lopez Cuentas" userId="78d414b8978a36cf" providerId="LiveId" clId="{16D6B85A-723A-49AE-B44F-038580D42391}" dt="2022-03-01T21:23:14.968" v="198" actId="47"/>
        <pc:sldMkLst>
          <pc:docMk/>
          <pc:sldMk cId="0" sldId="263"/>
        </pc:sldMkLst>
      </pc:sldChg>
      <pc:sldChg chg="addSp delSp modSp mod">
        <pc:chgData name="Vilma Lopez Cuentas" userId="78d414b8978a36cf" providerId="LiveId" clId="{16D6B85A-723A-49AE-B44F-038580D42391}" dt="2022-03-01T21:22:51.785" v="196" actId="14100"/>
        <pc:sldMkLst>
          <pc:docMk/>
          <pc:sldMk cId="0" sldId="264"/>
        </pc:sldMkLst>
        <pc:spChg chg="add del mod">
          <ac:chgData name="Vilma Lopez Cuentas" userId="78d414b8978a36cf" providerId="LiveId" clId="{16D6B85A-723A-49AE-B44F-038580D42391}" dt="2022-03-01T21:21:55.556" v="188" actId="478"/>
          <ac:spMkLst>
            <pc:docMk/>
            <pc:sldMk cId="0" sldId="264"/>
            <ac:spMk id="3" creationId="{AEE23F09-67BA-418B-A095-28AFE6077474}"/>
          </ac:spMkLst>
        </pc:spChg>
        <pc:spChg chg="mod">
          <ac:chgData name="Vilma Lopez Cuentas" userId="78d414b8978a36cf" providerId="LiveId" clId="{16D6B85A-723A-49AE-B44F-038580D42391}" dt="2022-03-01T21:22:51.785" v="196" actId="14100"/>
          <ac:spMkLst>
            <pc:docMk/>
            <pc:sldMk cId="0" sldId="264"/>
            <ac:spMk id="2228" creationId="{00000000-0000-0000-0000-000000000000}"/>
          </ac:spMkLst>
        </pc:spChg>
        <pc:spChg chg="del">
          <ac:chgData name="Vilma Lopez Cuentas" userId="78d414b8978a36cf" providerId="LiveId" clId="{16D6B85A-723A-49AE-B44F-038580D42391}" dt="2022-03-01T21:21:49.364" v="187" actId="478"/>
          <ac:spMkLst>
            <pc:docMk/>
            <pc:sldMk cId="0" sldId="264"/>
            <ac:spMk id="2229" creationId="{00000000-0000-0000-0000-000000000000}"/>
          </ac:spMkLst>
        </pc:spChg>
      </pc:sldChg>
      <pc:sldChg chg="del">
        <pc:chgData name="Vilma Lopez Cuentas" userId="78d414b8978a36cf" providerId="LiveId" clId="{16D6B85A-723A-49AE-B44F-038580D42391}" dt="2022-03-01T21:23:18.302" v="199" actId="47"/>
        <pc:sldMkLst>
          <pc:docMk/>
          <pc:sldMk cId="0" sldId="265"/>
        </pc:sldMkLst>
      </pc:sldChg>
      <pc:sldChg chg="addSp delSp modSp del mod">
        <pc:chgData name="Vilma Lopez Cuentas" userId="78d414b8978a36cf" providerId="LiveId" clId="{16D6B85A-723A-49AE-B44F-038580D42391}" dt="2022-03-01T21:48:59.222" v="443" actId="47"/>
        <pc:sldMkLst>
          <pc:docMk/>
          <pc:sldMk cId="0" sldId="266"/>
        </pc:sldMkLst>
        <pc:spChg chg="add del mod">
          <ac:chgData name="Vilma Lopez Cuentas" userId="78d414b8978a36cf" providerId="LiveId" clId="{16D6B85A-723A-49AE-B44F-038580D42391}" dt="2022-03-01T21:23:49.747" v="203" actId="478"/>
          <ac:spMkLst>
            <pc:docMk/>
            <pc:sldMk cId="0" sldId="266"/>
            <ac:spMk id="3" creationId="{9D79FC35-AB44-43FB-95D4-C0046F3AEC85}"/>
          </ac:spMkLst>
        </pc:spChg>
        <pc:spChg chg="mod">
          <ac:chgData name="Vilma Lopez Cuentas" userId="78d414b8978a36cf" providerId="LiveId" clId="{16D6B85A-723A-49AE-B44F-038580D42391}" dt="2022-03-01T21:30:29.412" v="257"/>
          <ac:spMkLst>
            <pc:docMk/>
            <pc:sldMk cId="0" sldId="266"/>
            <ac:spMk id="2255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23:38.488" v="201" actId="478"/>
          <ac:spMkLst>
            <pc:docMk/>
            <pc:sldMk cId="0" sldId="266"/>
            <ac:spMk id="2256" creationId="{00000000-0000-0000-0000-000000000000}"/>
          </ac:spMkLst>
        </pc:spChg>
      </pc:sldChg>
      <pc:sldChg chg="addSp delSp modSp mod ord">
        <pc:chgData name="Vilma Lopez Cuentas" userId="78d414b8978a36cf" providerId="LiveId" clId="{16D6B85A-723A-49AE-B44F-038580D42391}" dt="2022-03-10T14:58:16.466" v="1775" actId="14100"/>
        <pc:sldMkLst>
          <pc:docMk/>
          <pc:sldMk cId="0" sldId="267"/>
        </pc:sldMkLst>
        <pc:spChg chg="add del mod">
          <ac:chgData name="Vilma Lopez Cuentas" userId="78d414b8978a36cf" providerId="LiveId" clId="{16D6B85A-723A-49AE-B44F-038580D42391}" dt="2022-03-01T21:24:49.674" v="211" actId="478"/>
          <ac:spMkLst>
            <pc:docMk/>
            <pc:sldMk cId="0" sldId="267"/>
            <ac:spMk id="3" creationId="{03980335-8FEA-47A5-9B57-BAAAFCEB0478}"/>
          </ac:spMkLst>
        </pc:spChg>
        <pc:spChg chg="add del mod">
          <ac:chgData name="Vilma Lopez Cuentas" userId="78d414b8978a36cf" providerId="LiveId" clId="{16D6B85A-723A-49AE-B44F-038580D42391}" dt="2022-03-01T21:25:09.084" v="215" actId="478"/>
          <ac:spMkLst>
            <pc:docMk/>
            <pc:sldMk cId="0" sldId="267"/>
            <ac:spMk id="5" creationId="{9802CF55-ACB4-481B-93F2-0A984066CCCD}"/>
          </ac:spMkLst>
        </pc:spChg>
        <pc:spChg chg="add del mod">
          <ac:chgData name="Vilma Lopez Cuentas" userId="78d414b8978a36cf" providerId="LiveId" clId="{16D6B85A-723A-49AE-B44F-038580D42391}" dt="2022-03-01T21:25:24.566" v="220" actId="478"/>
          <ac:spMkLst>
            <pc:docMk/>
            <pc:sldMk cId="0" sldId="267"/>
            <ac:spMk id="7" creationId="{35EDA3E6-0E02-429A-AEC1-4F543887E949}"/>
          </ac:spMkLst>
        </pc:spChg>
        <pc:spChg chg="add del mod">
          <ac:chgData name="Vilma Lopez Cuentas" userId="78d414b8978a36cf" providerId="LiveId" clId="{16D6B85A-723A-49AE-B44F-038580D42391}" dt="2022-03-01T21:29:59.134" v="253" actId="478"/>
          <ac:spMkLst>
            <pc:docMk/>
            <pc:sldMk cId="0" sldId="267"/>
            <ac:spMk id="9" creationId="{5139AB8D-007E-4444-AED7-230456B692DC}"/>
          </ac:spMkLst>
        </pc:spChg>
        <pc:spChg chg="add del mod">
          <ac:chgData name="Vilma Lopez Cuentas" userId="78d414b8978a36cf" providerId="LiveId" clId="{16D6B85A-723A-49AE-B44F-038580D42391}" dt="2022-03-01T21:26:18.593" v="229" actId="478"/>
          <ac:spMkLst>
            <pc:docMk/>
            <pc:sldMk cId="0" sldId="267"/>
            <ac:spMk id="11" creationId="{2D6AFC2E-7B8B-48ED-AD8B-B8C7B9747617}"/>
          </ac:spMkLst>
        </pc:spChg>
        <pc:spChg chg="del mod">
          <ac:chgData name="Vilma Lopez Cuentas" userId="78d414b8978a36cf" providerId="LiveId" clId="{16D6B85A-723A-49AE-B44F-038580D42391}" dt="2022-03-01T21:24:37.477" v="208" actId="478"/>
          <ac:spMkLst>
            <pc:docMk/>
            <pc:sldMk cId="0" sldId="267"/>
            <ac:spMk id="2261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24:31.680" v="206" actId="478"/>
          <ac:spMkLst>
            <pc:docMk/>
            <pc:sldMk cId="0" sldId="267"/>
            <ac:spMk id="2262" creationId="{00000000-0000-0000-0000-000000000000}"/>
          </ac:spMkLst>
        </pc:spChg>
        <pc:spChg chg="add del mod">
          <ac:chgData name="Vilma Lopez Cuentas" userId="78d414b8978a36cf" providerId="LiveId" clId="{16D6B85A-723A-49AE-B44F-038580D42391}" dt="2022-03-07T12:37:45.171" v="1230" actId="478"/>
          <ac:spMkLst>
            <pc:docMk/>
            <pc:sldMk cId="0" sldId="267"/>
            <ac:spMk id="2263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25:30.667" v="222" actId="478"/>
          <ac:spMkLst>
            <pc:docMk/>
            <pc:sldMk cId="0" sldId="267"/>
            <ac:spMk id="2264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24:44.180" v="210" actId="478"/>
          <ac:spMkLst>
            <pc:docMk/>
            <pc:sldMk cId="0" sldId="267"/>
            <ac:spMk id="2265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25:16.388" v="218" actId="478"/>
          <ac:spMkLst>
            <pc:docMk/>
            <pc:sldMk cId="0" sldId="267"/>
            <ac:spMk id="2266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25:01.960" v="213" actId="478"/>
          <ac:spMkLst>
            <pc:docMk/>
            <pc:sldMk cId="0" sldId="267"/>
            <ac:spMk id="2281" creationId="{00000000-0000-0000-0000-000000000000}"/>
          </ac:spMkLst>
        </pc:spChg>
        <pc:graphicFrameChg chg="add mod modGraphic">
          <ac:chgData name="Vilma Lopez Cuentas" userId="78d414b8978a36cf" providerId="LiveId" clId="{16D6B85A-723A-49AE-B44F-038580D42391}" dt="2022-03-10T14:58:16.466" v="1775" actId="14100"/>
          <ac:graphicFrameMkLst>
            <pc:docMk/>
            <pc:sldMk cId="0" sldId="267"/>
            <ac:graphicFrameMk id="2" creationId="{A00E4FC5-C041-4A2C-B678-6D187428A3B3}"/>
          </ac:graphicFrameMkLst>
        </pc:graphicFrameChg>
        <pc:graphicFrameChg chg="add del mod modGraphic">
          <ac:chgData name="Vilma Lopez Cuentas" userId="78d414b8978a36cf" providerId="LiveId" clId="{16D6B85A-723A-49AE-B44F-038580D42391}" dt="2022-03-07T12:29:17.544" v="1221" actId="478"/>
          <ac:graphicFrameMkLst>
            <pc:docMk/>
            <pc:sldMk cId="0" sldId="267"/>
            <ac:graphicFrameMk id="12" creationId="{25C924ED-49BA-4769-9675-3F55036BFE98}"/>
          </ac:graphicFrameMkLst>
        </pc:graphicFrameChg>
      </pc:sldChg>
      <pc:sldChg chg="del">
        <pc:chgData name="Vilma Lopez Cuentas" userId="78d414b8978a36cf" providerId="LiveId" clId="{16D6B85A-723A-49AE-B44F-038580D42391}" dt="2022-03-01T21:32:35.658" v="270" actId="47"/>
        <pc:sldMkLst>
          <pc:docMk/>
          <pc:sldMk cId="0" sldId="268"/>
        </pc:sldMkLst>
      </pc:sldChg>
      <pc:sldChg chg="del">
        <pc:chgData name="Vilma Lopez Cuentas" userId="78d414b8978a36cf" providerId="LiveId" clId="{16D6B85A-723A-49AE-B44F-038580D42391}" dt="2022-03-01T21:32:37.363" v="271" actId="47"/>
        <pc:sldMkLst>
          <pc:docMk/>
          <pc:sldMk cId="0" sldId="269"/>
        </pc:sldMkLst>
      </pc:sldChg>
      <pc:sldChg chg="delSp del mod">
        <pc:chgData name="Vilma Lopez Cuentas" userId="78d414b8978a36cf" providerId="LiveId" clId="{16D6B85A-723A-49AE-B44F-038580D42391}" dt="2022-03-01T21:49:02.758" v="444" actId="47"/>
        <pc:sldMkLst>
          <pc:docMk/>
          <pc:sldMk cId="0" sldId="270"/>
        </pc:sldMkLst>
        <pc:grpChg chg="del">
          <ac:chgData name="Vilma Lopez Cuentas" userId="78d414b8978a36cf" providerId="LiveId" clId="{16D6B85A-723A-49AE-B44F-038580D42391}" dt="2022-03-01T21:32:42.406" v="272" actId="478"/>
          <ac:grpSpMkLst>
            <pc:docMk/>
            <pc:sldMk cId="0" sldId="270"/>
            <ac:grpSpMk id="2391" creationId="{00000000-0000-0000-0000-000000000000}"/>
          </ac:grpSpMkLst>
        </pc:grpChg>
      </pc:sldChg>
      <pc:sldChg chg="addSp delSp modSp mod">
        <pc:chgData name="Vilma Lopez Cuentas" userId="78d414b8978a36cf" providerId="LiveId" clId="{16D6B85A-723A-49AE-B44F-038580D42391}" dt="2022-03-10T14:57:14.700" v="1772" actId="14100"/>
        <pc:sldMkLst>
          <pc:docMk/>
          <pc:sldMk cId="0" sldId="271"/>
        </pc:sldMkLst>
        <pc:spChg chg="add del mod">
          <ac:chgData name="Vilma Lopez Cuentas" userId="78d414b8978a36cf" providerId="LiveId" clId="{16D6B85A-723A-49AE-B44F-038580D42391}" dt="2022-03-01T21:33:00.135" v="274" actId="478"/>
          <ac:spMkLst>
            <pc:docMk/>
            <pc:sldMk cId="0" sldId="271"/>
            <ac:spMk id="3" creationId="{9E5B0046-CE67-4422-87FF-676499A1401B}"/>
          </ac:spMkLst>
        </pc:spChg>
        <pc:spChg chg="add del mod">
          <ac:chgData name="Vilma Lopez Cuentas" userId="78d414b8978a36cf" providerId="LiveId" clId="{16D6B85A-723A-49AE-B44F-038580D42391}" dt="2022-03-01T21:33:25.059" v="278" actId="478"/>
          <ac:spMkLst>
            <pc:docMk/>
            <pc:sldMk cId="0" sldId="271"/>
            <ac:spMk id="5" creationId="{8EBB146E-51D0-49BF-A167-943C9B07F446}"/>
          </ac:spMkLst>
        </pc:spChg>
        <pc:spChg chg="mod">
          <ac:chgData name="Vilma Lopez Cuentas" userId="78d414b8978a36cf" providerId="LiveId" clId="{16D6B85A-723A-49AE-B44F-038580D42391}" dt="2022-03-10T14:57:14.700" v="1772" actId="14100"/>
          <ac:spMkLst>
            <pc:docMk/>
            <pc:sldMk cId="0" sldId="271"/>
            <ac:spMk id="2423" creationId="{00000000-0000-0000-0000-000000000000}"/>
          </ac:spMkLst>
        </pc:spChg>
        <pc:spChg chg="del">
          <ac:chgData name="Vilma Lopez Cuentas" userId="78d414b8978a36cf" providerId="LiveId" clId="{16D6B85A-723A-49AE-B44F-038580D42391}" dt="2022-03-01T21:33:17.779" v="277" actId="478"/>
          <ac:spMkLst>
            <pc:docMk/>
            <pc:sldMk cId="0" sldId="271"/>
            <ac:spMk id="2424" creationId="{00000000-0000-0000-0000-000000000000}"/>
          </ac:spMkLst>
        </pc:spChg>
        <pc:spChg chg="del mod">
          <ac:chgData name="Vilma Lopez Cuentas" userId="78d414b8978a36cf" providerId="LiveId" clId="{16D6B85A-723A-49AE-B44F-038580D42391}" dt="2022-03-01T21:33:08.788" v="276" actId="478"/>
          <ac:spMkLst>
            <pc:docMk/>
            <pc:sldMk cId="0" sldId="271"/>
            <ac:spMk id="2425" creationId="{00000000-0000-0000-0000-000000000000}"/>
          </ac:spMkLst>
        </pc:spChg>
        <pc:spChg chg="del">
          <ac:chgData name="Vilma Lopez Cuentas" userId="78d414b8978a36cf" providerId="LiveId" clId="{16D6B85A-723A-49AE-B44F-038580D42391}" dt="2022-03-01T21:32:49.226" v="273" actId="478"/>
          <ac:spMkLst>
            <pc:docMk/>
            <pc:sldMk cId="0" sldId="271"/>
            <ac:spMk id="2426" creationId="{00000000-0000-0000-0000-000000000000}"/>
          </ac:spMkLst>
        </pc:spChg>
      </pc:sldChg>
      <pc:sldChg chg="delSp modSp del mod">
        <pc:chgData name="Vilma Lopez Cuentas" userId="78d414b8978a36cf" providerId="LiveId" clId="{16D6B85A-723A-49AE-B44F-038580D42391}" dt="2022-03-01T21:41:32.184" v="359" actId="47"/>
        <pc:sldMkLst>
          <pc:docMk/>
          <pc:sldMk cId="0" sldId="272"/>
        </pc:sldMkLst>
        <pc:spChg chg="del mod">
          <ac:chgData name="Vilma Lopez Cuentas" userId="78d414b8978a36cf" providerId="LiveId" clId="{16D6B85A-723A-49AE-B44F-038580D42391}" dt="2022-03-01T21:36:07.396" v="303" actId="478"/>
          <ac:spMkLst>
            <pc:docMk/>
            <pc:sldMk cId="0" sldId="272"/>
            <ac:spMk id="2432" creationId="{00000000-0000-0000-0000-000000000000}"/>
          </ac:spMkLst>
        </pc:spChg>
        <pc:spChg chg="mod">
          <ac:chgData name="Vilma Lopez Cuentas" userId="78d414b8978a36cf" providerId="LiveId" clId="{16D6B85A-723A-49AE-B44F-038580D42391}" dt="2022-03-01T21:36:10.057" v="304" actId="20577"/>
          <ac:spMkLst>
            <pc:docMk/>
            <pc:sldMk cId="0" sldId="272"/>
            <ac:spMk id="2437" creationId="{00000000-0000-0000-0000-000000000000}"/>
          </ac:spMkLst>
        </pc:spChg>
      </pc:sldChg>
      <pc:sldChg chg="del">
        <pc:chgData name="Vilma Lopez Cuentas" userId="78d414b8978a36cf" providerId="LiveId" clId="{16D6B85A-723A-49AE-B44F-038580D42391}" dt="2022-03-01T21:41:40.691" v="360" actId="47"/>
        <pc:sldMkLst>
          <pc:docMk/>
          <pc:sldMk cId="0" sldId="273"/>
        </pc:sldMkLst>
      </pc:sldChg>
      <pc:sldChg chg="del">
        <pc:chgData name="Vilma Lopez Cuentas" userId="78d414b8978a36cf" providerId="LiveId" clId="{16D6B85A-723A-49AE-B44F-038580D42391}" dt="2022-03-01T21:41:42.880" v="361" actId="47"/>
        <pc:sldMkLst>
          <pc:docMk/>
          <pc:sldMk cId="0" sldId="274"/>
        </pc:sldMkLst>
      </pc:sldChg>
      <pc:sldChg chg="addSp modSp del mod ord">
        <pc:chgData name="Vilma Lopez Cuentas" userId="78d414b8978a36cf" providerId="LiveId" clId="{16D6B85A-723A-49AE-B44F-038580D42391}" dt="2022-03-10T16:43:53.682" v="1880" actId="47"/>
        <pc:sldMkLst>
          <pc:docMk/>
          <pc:sldMk cId="0" sldId="275"/>
        </pc:sldMkLst>
        <pc:spChg chg="add">
          <ac:chgData name="Vilma Lopez Cuentas" userId="78d414b8978a36cf" providerId="LiveId" clId="{16D6B85A-723A-49AE-B44F-038580D42391}" dt="2022-03-10T16:25:59.073" v="1787"/>
          <ac:spMkLst>
            <pc:docMk/>
            <pc:sldMk cId="0" sldId="275"/>
            <ac:spMk id="2" creationId="{40DE94A1-94D5-44BC-AB33-52E6063ABA5E}"/>
          </ac:spMkLst>
        </pc:spChg>
        <pc:spChg chg="mod">
          <ac:chgData name="Vilma Lopez Cuentas" userId="78d414b8978a36cf" providerId="LiveId" clId="{16D6B85A-723A-49AE-B44F-038580D42391}" dt="2022-03-02T22:25:32.664" v="630" actId="20577"/>
          <ac:spMkLst>
            <pc:docMk/>
            <pc:sldMk cId="0" sldId="275"/>
            <ac:spMk id="2529" creationId="{00000000-0000-0000-0000-000000000000}"/>
          </ac:spMkLst>
        </pc:spChg>
        <pc:spChg chg="mod">
          <ac:chgData name="Vilma Lopez Cuentas" userId="78d414b8978a36cf" providerId="LiveId" clId="{16D6B85A-723A-49AE-B44F-038580D42391}" dt="2022-03-02T22:30:01.377" v="1191" actId="20577"/>
          <ac:spMkLst>
            <pc:docMk/>
            <pc:sldMk cId="0" sldId="275"/>
            <ac:spMk id="2530" creationId="{00000000-0000-0000-0000-000000000000}"/>
          </ac:spMkLst>
        </pc:spChg>
        <pc:picChg chg="add mod">
          <ac:chgData name="Vilma Lopez Cuentas" userId="78d414b8978a36cf" providerId="LiveId" clId="{16D6B85A-723A-49AE-B44F-038580D42391}" dt="2022-03-10T16:26:21.640" v="1790" actId="14100"/>
          <ac:picMkLst>
            <pc:docMk/>
            <pc:sldMk cId="0" sldId="275"/>
            <ac:picMk id="3" creationId="{693376D9-0671-41D4-B767-823EB5F0EDF1}"/>
          </ac:picMkLst>
        </pc:picChg>
      </pc:sldChg>
      <pc:sldChg chg="del">
        <pc:chgData name="Vilma Lopez Cuentas" userId="78d414b8978a36cf" providerId="LiveId" clId="{16D6B85A-723A-49AE-B44F-038580D42391}" dt="2022-03-01T21:46:26.378" v="400" actId="47"/>
        <pc:sldMkLst>
          <pc:docMk/>
          <pc:sldMk cId="0" sldId="276"/>
        </pc:sldMkLst>
      </pc:sldChg>
      <pc:sldChg chg="del">
        <pc:chgData name="Vilma Lopez Cuentas" userId="78d414b8978a36cf" providerId="LiveId" clId="{16D6B85A-723A-49AE-B44F-038580D42391}" dt="2022-03-01T21:46:29.375" v="401" actId="47"/>
        <pc:sldMkLst>
          <pc:docMk/>
          <pc:sldMk cId="0" sldId="277"/>
        </pc:sldMkLst>
      </pc:sldChg>
      <pc:sldChg chg="del">
        <pc:chgData name="Vilma Lopez Cuentas" userId="78d414b8978a36cf" providerId="LiveId" clId="{16D6B85A-723A-49AE-B44F-038580D42391}" dt="2022-03-01T21:46:31.370" v="402" actId="47"/>
        <pc:sldMkLst>
          <pc:docMk/>
          <pc:sldMk cId="0" sldId="278"/>
        </pc:sldMkLst>
      </pc:sldChg>
      <pc:sldChg chg="del">
        <pc:chgData name="Vilma Lopez Cuentas" userId="78d414b8978a36cf" providerId="LiveId" clId="{16D6B85A-723A-49AE-B44F-038580D42391}" dt="2022-03-01T21:49:10.110" v="445" actId="47"/>
        <pc:sldMkLst>
          <pc:docMk/>
          <pc:sldMk cId="0" sldId="279"/>
        </pc:sldMkLst>
      </pc:sldChg>
      <pc:sldChg chg="addSp delSp modSp del mod">
        <pc:chgData name="Vilma Lopez Cuentas" userId="78d414b8978a36cf" providerId="LiveId" clId="{16D6B85A-723A-49AE-B44F-038580D42391}" dt="2022-03-01T21:50:03.437" v="475" actId="47"/>
        <pc:sldMkLst>
          <pc:docMk/>
          <pc:sldMk cId="0" sldId="280"/>
        </pc:sldMkLst>
        <pc:spChg chg="add del mod">
          <ac:chgData name="Vilma Lopez Cuentas" userId="78d414b8978a36cf" providerId="LiveId" clId="{16D6B85A-723A-49AE-B44F-038580D42391}" dt="2022-03-01T21:40:55.254" v="358" actId="20577"/>
          <ac:spMkLst>
            <pc:docMk/>
            <pc:sldMk cId="0" sldId="280"/>
            <ac:spMk id="3" creationId="{EEB25FA0-0A8E-4BB3-BB53-2F59A803F73E}"/>
          </ac:spMkLst>
        </pc:spChg>
        <pc:spChg chg="del mod">
          <ac:chgData name="Vilma Lopez Cuentas" userId="78d414b8978a36cf" providerId="LiveId" clId="{16D6B85A-723A-49AE-B44F-038580D42391}" dt="2022-03-01T21:36:40.164" v="313" actId="478"/>
          <ac:spMkLst>
            <pc:docMk/>
            <pc:sldMk cId="0" sldId="280"/>
            <ac:spMk id="2694" creationId="{00000000-0000-0000-0000-000000000000}"/>
          </ac:spMkLst>
        </pc:spChg>
        <pc:spChg chg="del">
          <ac:chgData name="Vilma Lopez Cuentas" userId="78d414b8978a36cf" providerId="LiveId" clId="{16D6B85A-723A-49AE-B44F-038580D42391}" dt="2022-03-01T21:36:34.880" v="310" actId="478"/>
          <ac:spMkLst>
            <pc:docMk/>
            <pc:sldMk cId="0" sldId="280"/>
            <ac:spMk id="2695" creationId="{00000000-0000-0000-0000-000000000000}"/>
          </ac:spMkLst>
        </pc:spChg>
        <pc:spChg chg="mod">
          <ac:chgData name="Vilma Lopez Cuentas" userId="78d414b8978a36cf" providerId="LiveId" clId="{16D6B85A-723A-49AE-B44F-038580D42391}" dt="2022-03-01T21:39:29.386" v="336" actId="14100"/>
          <ac:spMkLst>
            <pc:docMk/>
            <pc:sldMk cId="0" sldId="280"/>
            <ac:spMk id="2696" creationId="{00000000-0000-0000-0000-000000000000}"/>
          </ac:spMkLst>
        </pc:spChg>
      </pc:sldChg>
      <pc:sldChg chg="del">
        <pc:chgData name="Vilma Lopez Cuentas" userId="78d414b8978a36cf" providerId="LiveId" clId="{16D6B85A-723A-49AE-B44F-038580D42391}" dt="2022-03-01T21:49:16.394" v="446" actId="47"/>
        <pc:sldMkLst>
          <pc:docMk/>
          <pc:sldMk cId="0" sldId="281"/>
        </pc:sldMkLst>
      </pc:sldChg>
      <pc:sldChg chg="del">
        <pc:chgData name="Vilma Lopez Cuentas" userId="78d414b8978a36cf" providerId="LiveId" clId="{16D6B85A-723A-49AE-B44F-038580D42391}" dt="2022-03-01T21:49:17.429" v="447" actId="47"/>
        <pc:sldMkLst>
          <pc:docMk/>
          <pc:sldMk cId="0" sldId="282"/>
        </pc:sldMkLst>
      </pc:sldChg>
      <pc:sldChg chg="del">
        <pc:chgData name="Vilma Lopez Cuentas" userId="78d414b8978a36cf" providerId="LiveId" clId="{16D6B85A-723A-49AE-B44F-038580D42391}" dt="2022-03-01T21:49:18.282" v="448" actId="47"/>
        <pc:sldMkLst>
          <pc:docMk/>
          <pc:sldMk cId="0" sldId="283"/>
        </pc:sldMkLst>
      </pc:sldChg>
      <pc:sldChg chg="del">
        <pc:chgData name="Vilma Lopez Cuentas" userId="78d414b8978a36cf" providerId="LiveId" clId="{16D6B85A-723A-49AE-B44F-038580D42391}" dt="2022-03-01T21:49:18.957" v="449" actId="47"/>
        <pc:sldMkLst>
          <pc:docMk/>
          <pc:sldMk cId="0" sldId="284"/>
        </pc:sldMkLst>
      </pc:sldChg>
      <pc:sldChg chg="del">
        <pc:chgData name="Vilma Lopez Cuentas" userId="78d414b8978a36cf" providerId="LiveId" clId="{16D6B85A-723A-49AE-B44F-038580D42391}" dt="2022-03-01T21:49:19.746" v="450" actId="47"/>
        <pc:sldMkLst>
          <pc:docMk/>
          <pc:sldMk cId="0" sldId="285"/>
        </pc:sldMkLst>
      </pc:sldChg>
      <pc:sldChg chg="del">
        <pc:chgData name="Vilma Lopez Cuentas" userId="78d414b8978a36cf" providerId="LiveId" clId="{16D6B85A-723A-49AE-B44F-038580D42391}" dt="2022-03-01T21:49:20.379" v="451" actId="47"/>
        <pc:sldMkLst>
          <pc:docMk/>
          <pc:sldMk cId="0" sldId="286"/>
        </pc:sldMkLst>
      </pc:sldChg>
      <pc:sldChg chg="del">
        <pc:chgData name="Vilma Lopez Cuentas" userId="78d414b8978a36cf" providerId="LiveId" clId="{16D6B85A-723A-49AE-B44F-038580D42391}" dt="2022-03-01T21:49:21.091" v="452" actId="47"/>
        <pc:sldMkLst>
          <pc:docMk/>
          <pc:sldMk cId="0" sldId="287"/>
        </pc:sldMkLst>
      </pc:sldChg>
      <pc:sldChg chg="del">
        <pc:chgData name="Vilma Lopez Cuentas" userId="78d414b8978a36cf" providerId="LiveId" clId="{16D6B85A-723A-49AE-B44F-038580D42391}" dt="2022-03-01T21:49:22.339" v="453" actId="47"/>
        <pc:sldMkLst>
          <pc:docMk/>
          <pc:sldMk cId="0" sldId="288"/>
        </pc:sldMkLst>
      </pc:sldChg>
      <pc:sldChg chg="del">
        <pc:chgData name="Vilma Lopez Cuentas" userId="78d414b8978a36cf" providerId="LiveId" clId="{16D6B85A-723A-49AE-B44F-038580D42391}" dt="2022-03-01T21:49:23.965" v="454" actId="47"/>
        <pc:sldMkLst>
          <pc:docMk/>
          <pc:sldMk cId="0" sldId="289"/>
        </pc:sldMkLst>
      </pc:sldChg>
      <pc:sldChg chg="del">
        <pc:chgData name="Vilma Lopez Cuentas" userId="78d414b8978a36cf" providerId="LiveId" clId="{16D6B85A-723A-49AE-B44F-038580D42391}" dt="2022-03-01T21:49:27.975" v="455" actId="47"/>
        <pc:sldMkLst>
          <pc:docMk/>
          <pc:sldMk cId="0" sldId="290"/>
        </pc:sldMkLst>
      </pc:sldChg>
      <pc:sldChg chg="del">
        <pc:chgData name="Vilma Lopez Cuentas" userId="78d414b8978a36cf" providerId="LiveId" clId="{16D6B85A-723A-49AE-B44F-038580D42391}" dt="2022-03-01T21:49:29.025" v="456" actId="47"/>
        <pc:sldMkLst>
          <pc:docMk/>
          <pc:sldMk cId="0" sldId="291"/>
        </pc:sldMkLst>
      </pc:sldChg>
      <pc:sldChg chg="modSp mod ord">
        <pc:chgData name="Vilma Lopez Cuentas" userId="78d414b8978a36cf" providerId="LiveId" clId="{16D6B85A-723A-49AE-B44F-038580D42391}" dt="2022-03-10T16:26:45.970" v="1792"/>
        <pc:sldMkLst>
          <pc:docMk/>
          <pc:sldMk cId="0" sldId="292"/>
        </pc:sldMkLst>
        <pc:spChg chg="mod">
          <ac:chgData name="Vilma Lopez Cuentas" userId="78d414b8978a36cf" providerId="LiveId" clId="{16D6B85A-723A-49AE-B44F-038580D42391}" dt="2022-03-01T21:48:42.822" v="442" actId="20577"/>
          <ac:spMkLst>
            <pc:docMk/>
            <pc:sldMk cId="0" sldId="292"/>
            <ac:spMk id="3444" creationId="{00000000-0000-0000-0000-000000000000}"/>
          </ac:spMkLst>
        </pc:spChg>
        <pc:spChg chg="mod">
          <ac:chgData name="Vilma Lopez Cuentas" userId="78d414b8978a36cf" providerId="LiveId" clId="{16D6B85A-723A-49AE-B44F-038580D42391}" dt="2022-03-10T14:57:48.283" v="1773" actId="255"/>
          <ac:spMkLst>
            <pc:docMk/>
            <pc:sldMk cId="0" sldId="292"/>
            <ac:spMk id="3445" creationId="{00000000-0000-0000-0000-000000000000}"/>
          </ac:spMkLst>
        </pc:spChg>
      </pc:sldChg>
      <pc:sldChg chg="del">
        <pc:chgData name="Vilma Lopez Cuentas" userId="78d414b8978a36cf" providerId="LiveId" clId="{16D6B85A-723A-49AE-B44F-038580D42391}" dt="2022-03-01T21:49:39.283" v="457" actId="47"/>
        <pc:sldMkLst>
          <pc:docMk/>
          <pc:sldMk cId="614646515" sldId="293"/>
        </pc:sldMkLst>
        <pc:spChg chg="del">
          <ac:chgData name="Vilma Lopez Cuentas" userId="78d414b8978a36cf" providerId="LiveId" clId="{16D6B85A-723A-49AE-B44F-038580D42391}" dt="2022-03-01T21:51:03.397" v="490" actId="478"/>
          <ac:spMkLst>
            <pc:docMk/>
            <pc:sldMk cId="614646515" sldId="293"/>
            <ac:spMk id="2" creationId="{2AC27809-C50A-4406-B6D0-6EEAF7B51878}"/>
          </ac:spMkLst>
        </pc:spChg>
        <pc:spChg chg="mod">
          <ac:chgData name="Vilma Lopez Cuentas" userId="78d414b8978a36cf" providerId="LiveId" clId="{16D6B85A-723A-49AE-B44F-038580D42391}" dt="2022-03-01T21:51:12.482" v="492" actId="122"/>
          <ac:spMkLst>
            <pc:docMk/>
            <pc:sldMk cId="614646515" sldId="293"/>
            <ac:spMk id="3" creationId="{8E4E031F-F649-4A60-9E54-F2DFDA69B706}"/>
          </ac:spMkLst>
        </pc:spChg>
        <pc:spChg chg="del">
          <ac:chgData name="Vilma Lopez Cuentas" userId="78d414b8978a36cf" providerId="LiveId" clId="{16D6B85A-723A-49AE-B44F-038580D42391}" dt="2022-03-01T21:50:53.017" v="489" actId="478"/>
          <ac:spMkLst>
            <pc:docMk/>
            <pc:sldMk cId="614646515" sldId="293"/>
            <ac:spMk id="4" creationId="{5F001DAC-0B60-4EFC-B6C6-374B516316DF}"/>
          </ac:spMkLst>
        </pc:spChg>
      </pc:sldChg>
      <pc:sldChg chg="del">
        <pc:chgData name="Vilma Lopez Cuentas" userId="78d414b8978a36cf" providerId="LiveId" clId="{16D6B85A-723A-49AE-B44F-038580D42391}" dt="2022-03-01T21:49:41.487" v="458" actId="47"/>
        <pc:sldMkLst>
          <pc:docMk/>
          <pc:sldMk cId="0" sldId="294"/>
        </pc:sldMkLst>
      </pc:sldChg>
      <pc:sldChg chg="addSp delSp modSp new mod">
        <pc:chgData name="Vilma Lopez Cuentas" userId="78d414b8978a36cf" providerId="LiveId" clId="{16D6B85A-723A-49AE-B44F-038580D42391}" dt="2022-03-10T14:56:31.319" v="1768" actId="14100"/>
        <pc:sldMkLst>
          <pc:docMk/>
          <pc:sldMk cId="2205688835" sldId="294"/>
        </pc:sldMkLst>
        <pc:spChg chg="del">
          <ac:chgData name="Vilma Lopez Cuentas" userId="78d414b8978a36cf" providerId="LiveId" clId="{16D6B85A-723A-49AE-B44F-038580D42391}" dt="2022-03-10T14:56:13.806" v="1765" actId="478"/>
          <ac:spMkLst>
            <pc:docMk/>
            <pc:sldMk cId="2205688835" sldId="294"/>
            <ac:spMk id="2" creationId="{1285B55F-6B05-4F7F-97AA-6CFB1004445E}"/>
          </ac:spMkLst>
        </pc:spChg>
        <pc:spChg chg="add del mod">
          <ac:chgData name="Vilma Lopez Cuentas" userId="78d414b8978a36cf" providerId="LiveId" clId="{16D6B85A-723A-49AE-B44F-038580D42391}" dt="2022-03-10T14:56:31.319" v="1768" actId="14100"/>
          <ac:spMkLst>
            <pc:docMk/>
            <pc:sldMk cId="2205688835" sldId="294"/>
            <ac:spMk id="3" creationId="{B4322FB5-D235-41DC-909B-DE636CC7ECD1}"/>
          </ac:spMkLst>
        </pc:spChg>
        <pc:spChg chg="del mod">
          <ac:chgData name="Vilma Lopez Cuentas" userId="78d414b8978a36cf" providerId="LiveId" clId="{16D6B85A-723A-49AE-B44F-038580D42391}" dt="2022-03-10T14:55:22.864" v="1759" actId="478"/>
          <ac:spMkLst>
            <pc:docMk/>
            <pc:sldMk cId="2205688835" sldId="294"/>
            <ac:spMk id="4" creationId="{B3DF25B1-75E2-48C4-93A2-048078FF8E61}"/>
          </ac:spMkLst>
        </pc:spChg>
        <pc:spChg chg="add del mod">
          <ac:chgData name="Vilma Lopez Cuentas" userId="78d414b8978a36cf" providerId="LiveId" clId="{16D6B85A-723A-49AE-B44F-038580D42391}" dt="2022-03-10T14:55:11.597" v="1757" actId="478"/>
          <ac:spMkLst>
            <pc:docMk/>
            <pc:sldMk cId="2205688835" sldId="294"/>
            <ac:spMk id="6" creationId="{27466DF6-2586-4175-A4A6-F3332DBD076B}"/>
          </ac:spMkLst>
        </pc:spChg>
      </pc:sldChg>
      <pc:sldChg chg="del">
        <pc:chgData name="Vilma Lopez Cuentas" userId="78d414b8978a36cf" providerId="LiveId" clId="{16D6B85A-723A-49AE-B44F-038580D42391}" dt="2022-03-01T21:49:42.349" v="459" actId="47"/>
        <pc:sldMkLst>
          <pc:docMk/>
          <pc:sldMk cId="0" sldId="295"/>
        </pc:sldMkLst>
      </pc:sldChg>
      <pc:sldChg chg="addSp delSp modSp new del mod">
        <pc:chgData name="Vilma Lopez Cuentas" userId="78d414b8978a36cf" providerId="LiveId" clId="{16D6B85A-723A-49AE-B44F-038580D42391}" dt="2022-03-10T16:43:55.248" v="1881" actId="47"/>
        <pc:sldMkLst>
          <pc:docMk/>
          <pc:sldMk cId="3652217796" sldId="295"/>
        </pc:sldMkLst>
        <pc:spChg chg="del">
          <ac:chgData name="Vilma Lopez Cuentas" userId="78d414b8978a36cf" providerId="LiveId" clId="{16D6B85A-723A-49AE-B44F-038580D42391}" dt="2022-03-10T16:29:03.068" v="1795"/>
          <ac:spMkLst>
            <pc:docMk/>
            <pc:sldMk cId="3652217796" sldId="295"/>
            <ac:spMk id="2" creationId="{DC6ECB9D-5D28-495C-AFC0-43153F1E864D}"/>
          </ac:spMkLst>
        </pc:spChg>
        <pc:spChg chg="del">
          <ac:chgData name="Vilma Lopez Cuentas" userId="78d414b8978a36cf" providerId="LiveId" clId="{16D6B85A-723A-49AE-B44F-038580D42391}" dt="2022-03-10T16:28:58.726" v="1794" actId="478"/>
          <ac:spMkLst>
            <pc:docMk/>
            <pc:sldMk cId="3652217796" sldId="295"/>
            <ac:spMk id="3" creationId="{B4A0A170-D4AE-491A-8AAC-EB5673D4426D}"/>
          </ac:spMkLst>
        </pc:spChg>
        <pc:spChg chg="add del mod">
          <ac:chgData name="Vilma Lopez Cuentas" userId="78d414b8978a36cf" providerId="LiveId" clId="{16D6B85A-723A-49AE-B44F-038580D42391}" dt="2022-03-10T16:29:35.929" v="1801" actId="478"/>
          <ac:spMkLst>
            <pc:docMk/>
            <pc:sldMk cId="3652217796" sldId="295"/>
            <ac:spMk id="4" creationId="{C8DB3C80-B4B9-4481-A0E8-B43D9C344784}"/>
          </ac:spMkLst>
        </pc:spChg>
        <pc:picChg chg="add del mod">
          <ac:chgData name="Vilma Lopez Cuentas" userId="78d414b8978a36cf" providerId="LiveId" clId="{16D6B85A-723A-49AE-B44F-038580D42391}" dt="2022-03-10T16:30:06.409" v="1805" actId="14100"/>
          <ac:picMkLst>
            <pc:docMk/>
            <pc:sldMk cId="3652217796" sldId="295"/>
            <ac:picMk id="5" creationId="{8F9E3B21-2DCF-403C-84FA-C92C97096DBF}"/>
          </ac:picMkLst>
        </pc:picChg>
      </pc:sldChg>
      <pc:sldChg chg="del">
        <pc:chgData name="Vilma Lopez Cuentas" userId="78d414b8978a36cf" providerId="LiveId" clId="{16D6B85A-723A-49AE-B44F-038580D42391}" dt="2022-03-01T21:49:43.515" v="460" actId="47"/>
        <pc:sldMkLst>
          <pc:docMk/>
          <pc:sldMk cId="0" sldId="296"/>
        </pc:sldMkLst>
      </pc:sldChg>
      <pc:sldChg chg="addSp delSp modSp new mod">
        <pc:chgData name="Vilma Lopez Cuentas" userId="78d414b8978a36cf" providerId="LiveId" clId="{16D6B85A-723A-49AE-B44F-038580D42391}" dt="2022-03-10T16:38:13.287" v="1816" actId="14100"/>
        <pc:sldMkLst>
          <pc:docMk/>
          <pc:sldMk cId="4139918349" sldId="296"/>
        </pc:sldMkLst>
        <pc:spChg chg="del">
          <ac:chgData name="Vilma Lopez Cuentas" userId="78d414b8978a36cf" providerId="LiveId" clId="{16D6B85A-723A-49AE-B44F-038580D42391}" dt="2022-03-10T16:37:10.066" v="1807"/>
          <ac:spMkLst>
            <pc:docMk/>
            <pc:sldMk cId="4139918349" sldId="296"/>
            <ac:spMk id="2" creationId="{62D12AE3-769F-4BD9-976C-4A327819EEBB}"/>
          </ac:spMkLst>
        </pc:spChg>
        <pc:spChg chg="del">
          <ac:chgData name="Vilma Lopez Cuentas" userId="78d414b8978a36cf" providerId="LiveId" clId="{16D6B85A-723A-49AE-B44F-038580D42391}" dt="2022-03-10T16:37:16.414" v="1808" actId="478"/>
          <ac:spMkLst>
            <pc:docMk/>
            <pc:sldMk cId="4139918349" sldId="296"/>
            <ac:spMk id="3" creationId="{FCC4BDF0-81BE-455C-9EDB-871ADEA83BF2}"/>
          </ac:spMkLst>
        </pc:spChg>
        <pc:spChg chg="add mod">
          <ac:chgData name="Vilma Lopez Cuentas" userId="78d414b8978a36cf" providerId="LiveId" clId="{16D6B85A-723A-49AE-B44F-038580D42391}" dt="2022-03-10T16:37:48.277" v="1810" actId="1076"/>
          <ac:spMkLst>
            <pc:docMk/>
            <pc:sldMk cId="4139918349" sldId="296"/>
            <ac:spMk id="5" creationId="{AC5E0298-8ACA-4C62-B4CA-34E0ACBF42AE}"/>
          </ac:spMkLst>
        </pc:spChg>
        <pc:graphicFrameChg chg="add mod modGraphic">
          <ac:chgData name="Vilma Lopez Cuentas" userId="78d414b8978a36cf" providerId="LiveId" clId="{16D6B85A-723A-49AE-B44F-038580D42391}" dt="2022-03-10T16:38:13.287" v="1816" actId="14100"/>
          <ac:graphicFrameMkLst>
            <pc:docMk/>
            <pc:sldMk cId="4139918349" sldId="296"/>
            <ac:graphicFrameMk id="4" creationId="{3E0AFBE9-1E4B-42BE-B136-B2773518F8B3}"/>
          </ac:graphicFrameMkLst>
        </pc:graphicFrameChg>
      </pc:sldChg>
      <pc:sldChg chg="del">
        <pc:chgData name="Vilma Lopez Cuentas" userId="78d414b8978a36cf" providerId="LiveId" clId="{16D6B85A-723A-49AE-B44F-038580D42391}" dt="2022-03-01T21:49:44.607" v="461" actId="47"/>
        <pc:sldMkLst>
          <pc:docMk/>
          <pc:sldMk cId="0" sldId="297"/>
        </pc:sldMkLst>
      </pc:sldChg>
      <pc:sldChg chg="addSp delSp modSp new mod">
        <pc:chgData name="Vilma Lopez Cuentas" userId="78d414b8978a36cf" providerId="LiveId" clId="{16D6B85A-723A-49AE-B44F-038580D42391}" dt="2022-03-10T16:42:19.048" v="1867" actId="20577"/>
        <pc:sldMkLst>
          <pc:docMk/>
          <pc:sldMk cId="2857452008" sldId="297"/>
        </pc:sldMkLst>
        <pc:spChg chg="add del">
          <ac:chgData name="Vilma Lopez Cuentas" userId="78d414b8978a36cf" providerId="LiveId" clId="{16D6B85A-723A-49AE-B44F-038580D42391}" dt="2022-03-10T16:41:15.540" v="1853"/>
          <ac:spMkLst>
            <pc:docMk/>
            <pc:sldMk cId="2857452008" sldId="297"/>
            <ac:spMk id="2" creationId="{8F5065F4-E54E-4A2A-B187-9030656FB39F}"/>
          </ac:spMkLst>
        </pc:spChg>
        <pc:spChg chg="add del mod">
          <ac:chgData name="Vilma Lopez Cuentas" userId="78d414b8978a36cf" providerId="LiveId" clId="{16D6B85A-723A-49AE-B44F-038580D42391}" dt="2022-03-10T16:41:36.133" v="1856" actId="20577"/>
          <ac:spMkLst>
            <pc:docMk/>
            <pc:sldMk cId="2857452008" sldId="297"/>
            <ac:spMk id="3" creationId="{5ED94B9D-ED39-431A-BEFE-44F962FB8185}"/>
          </ac:spMkLst>
        </pc:spChg>
        <pc:spChg chg="add del mod">
          <ac:chgData name="Vilma Lopez Cuentas" userId="78d414b8978a36cf" providerId="LiveId" clId="{16D6B85A-723A-49AE-B44F-038580D42391}" dt="2022-03-10T16:41:15.540" v="1853"/>
          <ac:spMkLst>
            <pc:docMk/>
            <pc:sldMk cId="2857452008" sldId="297"/>
            <ac:spMk id="6" creationId="{7AB84E2D-EF8C-44D5-A448-7D9A2890708A}"/>
          </ac:spMkLst>
        </pc:spChg>
        <pc:spChg chg="add del mod">
          <ac:chgData name="Vilma Lopez Cuentas" userId="78d414b8978a36cf" providerId="LiveId" clId="{16D6B85A-723A-49AE-B44F-038580D42391}" dt="2022-03-10T16:41:11.799" v="1848" actId="478"/>
          <ac:spMkLst>
            <pc:docMk/>
            <pc:sldMk cId="2857452008" sldId="297"/>
            <ac:spMk id="7" creationId="{A8801D3C-5488-4023-A903-60779F218DCC}"/>
          </ac:spMkLst>
        </pc:spChg>
        <pc:spChg chg="add del mod">
          <ac:chgData name="Vilma Lopez Cuentas" userId="78d414b8978a36cf" providerId="LiveId" clId="{16D6B85A-723A-49AE-B44F-038580D42391}" dt="2022-03-10T16:41:09.813" v="1845"/>
          <ac:spMkLst>
            <pc:docMk/>
            <pc:sldMk cId="2857452008" sldId="297"/>
            <ac:spMk id="9" creationId="{6169AFC7-B581-43BC-B4A8-E65DDCE6D100}"/>
          </ac:spMkLst>
        </pc:spChg>
        <pc:graphicFrameChg chg="add del mod">
          <ac:chgData name="Vilma Lopez Cuentas" userId="78d414b8978a36cf" providerId="LiveId" clId="{16D6B85A-723A-49AE-B44F-038580D42391}" dt="2022-03-10T16:41:15.540" v="1853"/>
          <ac:graphicFrameMkLst>
            <pc:docMk/>
            <pc:sldMk cId="2857452008" sldId="297"/>
            <ac:graphicFrameMk id="4" creationId="{46194500-96B0-4C6F-8D9D-EEB22D4FF87B}"/>
          </ac:graphicFrameMkLst>
        </pc:graphicFrameChg>
        <pc:graphicFrameChg chg="add del mod modGraphic">
          <ac:chgData name="Vilma Lopez Cuentas" userId="78d414b8978a36cf" providerId="LiveId" clId="{16D6B85A-723A-49AE-B44F-038580D42391}" dt="2022-03-10T16:41:15.540" v="1853"/>
          <ac:graphicFrameMkLst>
            <pc:docMk/>
            <pc:sldMk cId="2857452008" sldId="297"/>
            <ac:graphicFrameMk id="5" creationId="{702E1FF3-F83F-439C-B199-FD10B7B91148}"/>
          </ac:graphicFrameMkLst>
        </pc:graphicFrameChg>
        <pc:graphicFrameChg chg="add del mod modGraphic">
          <ac:chgData name="Vilma Lopez Cuentas" userId="78d414b8978a36cf" providerId="LiveId" clId="{16D6B85A-723A-49AE-B44F-038580D42391}" dt="2022-03-10T16:41:09.813" v="1845"/>
          <ac:graphicFrameMkLst>
            <pc:docMk/>
            <pc:sldMk cId="2857452008" sldId="297"/>
            <ac:graphicFrameMk id="8" creationId="{98D18AB1-E8A8-4E11-B5F6-D878C75AB75E}"/>
          </ac:graphicFrameMkLst>
        </pc:graphicFrameChg>
        <pc:graphicFrameChg chg="add mod modGraphic">
          <ac:chgData name="Vilma Lopez Cuentas" userId="78d414b8978a36cf" providerId="LiveId" clId="{16D6B85A-723A-49AE-B44F-038580D42391}" dt="2022-03-10T16:42:19.048" v="1867" actId="20577"/>
          <ac:graphicFrameMkLst>
            <pc:docMk/>
            <pc:sldMk cId="2857452008" sldId="297"/>
            <ac:graphicFrameMk id="10" creationId="{42C3031A-644D-4749-8329-D37E1ACEB0A3}"/>
          </ac:graphicFrameMkLst>
        </pc:graphicFrameChg>
      </pc:sldChg>
      <pc:sldChg chg="del">
        <pc:chgData name="Vilma Lopez Cuentas" userId="78d414b8978a36cf" providerId="LiveId" clId="{16D6B85A-723A-49AE-B44F-038580D42391}" dt="2022-03-01T21:49:45.607" v="462" actId="47"/>
        <pc:sldMkLst>
          <pc:docMk/>
          <pc:sldMk cId="0" sldId="298"/>
        </pc:sldMkLst>
      </pc:sldChg>
      <pc:sldChg chg="addSp modSp new mod">
        <pc:chgData name="Vilma Lopez Cuentas" userId="78d414b8978a36cf" providerId="LiveId" clId="{16D6B85A-723A-49AE-B44F-038580D42391}" dt="2022-03-10T16:43:20.357" v="1877" actId="14100"/>
        <pc:sldMkLst>
          <pc:docMk/>
          <pc:sldMk cId="4134519397" sldId="298"/>
        </pc:sldMkLst>
        <pc:spChg chg="mod">
          <ac:chgData name="Vilma Lopez Cuentas" userId="78d414b8978a36cf" providerId="LiveId" clId="{16D6B85A-723A-49AE-B44F-038580D42391}" dt="2022-03-10T16:42:56.291" v="1874" actId="20577"/>
          <ac:spMkLst>
            <pc:docMk/>
            <pc:sldMk cId="4134519397" sldId="298"/>
            <ac:spMk id="3" creationId="{73432AC7-4482-4876-A46D-5F95007C102E}"/>
          </ac:spMkLst>
        </pc:spChg>
        <pc:graphicFrameChg chg="add mod modGraphic">
          <ac:chgData name="Vilma Lopez Cuentas" userId="78d414b8978a36cf" providerId="LiveId" clId="{16D6B85A-723A-49AE-B44F-038580D42391}" dt="2022-03-10T16:43:20.357" v="1877" actId="14100"/>
          <ac:graphicFrameMkLst>
            <pc:docMk/>
            <pc:sldMk cId="4134519397" sldId="298"/>
            <ac:graphicFrameMk id="4" creationId="{4EC3BA17-1C04-4875-A374-FB4AEED5A111}"/>
          </ac:graphicFrameMkLst>
        </pc:graphicFrameChg>
      </pc:sldChg>
      <pc:sldChg chg="del">
        <pc:chgData name="Vilma Lopez Cuentas" userId="78d414b8978a36cf" providerId="LiveId" clId="{16D6B85A-723A-49AE-B44F-038580D42391}" dt="2022-03-01T21:49:46.294" v="463" actId="47"/>
        <pc:sldMkLst>
          <pc:docMk/>
          <pc:sldMk cId="0" sldId="299"/>
        </pc:sldMkLst>
      </pc:sldChg>
      <pc:sldChg chg="new del">
        <pc:chgData name="Vilma Lopez Cuentas" userId="78d414b8978a36cf" providerId="LiveId" clId="{16D6B85A-723A-49AE-B44F-038580D42391}" dt="2022-03-10T16:43:52.286" v="1879" actId="47"/>
        <pc:sldMkLst>
          <pc:docMk/>
          <pc:sldMk cId="75898957" sldId="299"/>
        </pc:sldMkLst>
      </pc:sldChg>
      <pc:sldChg chg="del">
        <pc:chgData name="Vilma Lopez Cuentas" userId="78d414b8978a36cf" providerId="LiveId" clId="{16D6B85A-723A-49AE-B44F-038580D42391}" dt="2022-03-01T21:49:46.874" v="464" actId="47"/>
        <pc:sldMkLst>
          <pc:docMk/>
          <pc:sldMk cId="0" sldId="300"/>
        </pc:sldMkLst>
      </pc:sldChg>
      <pc:sldChg chg="del">
        <pc:chgData name="Vilma Lopez Cuentas" userId="78d414b8978a36cf" providerId="LiveId" clId="{16D6B85A-723A-49AE-B44F-038580D42391}" dt="2022-03-01T21:49:47.414" v="465" actId="47"/>
        <pc:sldMkLst>
          <pc:docMk/>
          <pc:sldMk cId="0" sldId="301"/>
        </pc:sldMkLst>
      </pc:sldChg>
      <pc:sldChg chg="del">
        <pc:chgData name="Vilma Lopez Cuentas" userId="78d414b8978a36cf" providerId="LiveId" clId="{16D6B85A-723A-49AE-B44F-038580D42391}" dt="2022-03-01T21:49:47.929" v="466" actId="47"/>
        <pc:sldMkLst>
          <pc:docMk/>
          <pc:sldMk cId="0" sldId="302"/>
        </pc:sldMkLst>
      </pc:sldChg>
      <pc:sldChg chg="del">
        <pc:chgData name="Vilma Lopez Cuentas" userId="78d414b8978a36cf" providerId="LiveId" clId="{16D6B85A-723A-49AE-B44F-038580D42391}" dt="2022-03-01T21:49:48.238" v="467" actId="47"/>
        <pc:sldMkLst>
          <pc:docMk/>
          <pc:sldMk cId="0" sldId="303"/>
        </pc:sldMkLst>
      </pc:sldChg>
      <pc:sldChg chg="del">
        <pc:chgData name="Vilma Lopez Cuentas" userId="78d414b8978a36cf" providerId="LiveId" clId="{16D6B85A-723A-49AE-B44F-038580D42391}" dt="2022-03-01T21:49:48.585" v="468" actId="47"/>
        <pc:sldMkLst>
          <pc:docMk/>
          <pc:sldMk cId="0" sldId="304"/>
        </pc:sldMkLst>
      </pc:sldChg>
      <pc:sldChg chg="del">
        <pc:chgData name="Vilma Lopez Cuentas" userId="78d414b8978a36cf" providerId="LiveId" clId="{16D6B85A-723A-49AE-B44F-038580D42391}" dt="2022-03-01T21:49:48.895" v="469" actId="47"/>
        <pc:sldMkLst>
          <pc:docMk/>
          <pc:sldMk cId="0" sldId="305"/>
        </pc:sldMkLst>
      </pc:sldChg>
      <pc:sldChg chg="del">
        <pc:chgData name="Vilma Lopez Cuentas" userId="78d414b8978a36cf" providerId="LiveId" clId="{16D6B85A-723A-49AE-B44F-038580D42391}" dt="2022-03-01T21:49:49.187" v="470" actId="47"/>
        <pc:sldMkLst>
          <pc:docMk/>
          <pc:sldMk cId="0" sldId="306"/>
        </pc:sldMkLst>
      </pc:sldChg>
      <pc:sldChg chg="del">
        <pc:chgData name="Vilma Lopez Cuentas" userId="78d414b8978a36cf" providerId="LiveId" clId="{16D6B85A-723A-49AE-B44F-038580D42391}" dt="2022-03-01T21:49:49.394" v="471" actId="47"/>
        <pc:sldMkLst>
          <pc:docMk/>
          <pc:sldMk cId="0" sldId="307"/>
        </pc:sldMkLst>
      </pc:sldChg>
      <pc:sldChg chg="del">
        <pc:chgData name="Vilma Lopez Cuentas" userId="78d414b8978a36cf" providerId="LiveId" clId="{16D6B85A-723A-49AE-B44F-038580D42391}" dt="2022-03-01T21:49:49.622" v="472" actId="47"/>
        <pc:sldMkLst>
          <pc:docMk/>
          <pc:sldMk cId="0" sldId="308"/>
        </pc:sldMkLst>
      </pc:sldChg>
      <pc:sldChg chg="del">
        <pc:chgData name="Vilma Lopez Cuentas" userId="78d414b8978a36cf" providerId="LiveId" clId="{16D6B85A-723A-49AE-B44F-038580D42391}" dt="2022-03-01T21:49:49.878" v="473" actId="47"/>
        <pc:sldMkLst>
          <pc:docMk/>
          <pc:sldMk cId="0" sldId="309"/>
        </pc:sldMkLst>
      </pc:sldChg>
      <pc:sldChg chg="del">
        <pc:chgData name="Vilma Lopez Cuentas" userId="78d414b8978a36cf" providerId="LiveId" clId="{16D6B85A-723A-49AE-B44F-038580D42391}" dt="2022-03-01T21:49:50.223" v="474" actId="47"/>
        <pc:sldMkLst>
          <pc:docMk/>
          <pc:sldMk cId="0" sldId="310"/>
        </pc:sldMkLst>
      </pc:sldChg>
      <pc:sldMasterChg chg="delSldLayout">
        <pc:chgData name="Vilma Lopez Cuentas" userId="78d414b8978a36cf" providerId="LiveId" clId="{16D6B85A-723A-49AE-B44F-038580D42391}" dt="2022-03-10T16:43:55.248" v="1881" actId="47"/>
        <pc:sldMasterMkLst>
          <pc:docMk/>
          <pc:sldMasterMk cId="0" sldId="2147483679"/>
        </pc:sldMasterMkLst>
        <pc:sldLayoutChg chg="del">
          <pc:chgData name="Vilma Lopez Cuentas" userId="78d414b8978a36cf" providerId="LiveId" clId="{16D6B85A-723A-49AE-B44F-038580D42391}" dt="2022-03-01T21:23:14.968" v="198" actId="47"/>
          <pc:sldLayoutMkLst>
            <pc:docMk/>
            <pc:sldMasterMk cId="0" sldId="2147483679"/>
            <pc:sldLayoutMk cId="0" sldId="2147483649"/>
          </pc:sldLayoutMkLst>
        </pc:sldLayoutChg>
        <pc:sldLayoutChg chg="del">
          <pc:chgData name="Vilma Lopez Cuentas" userId="78d414b8978a36cf" providerId="LiveId" clId="{16D6B85A-723A-49AE-B44F-038580D42391}" dt="2022-03-01T21:50:03.437" v="475" actId="47"/>
          <pc:sldLayoutMkLst>
            <pc:docMk/>
            <pc:sldMasterMk cId="0" sldId="2147483679"/>
            <pc:sldLayoutMk cId="0" sldId="2147483652"/>
          </pc:sldLayoutMkLst>
        </pc:sldLayoutChg>
        <pc:sldLayoutChg chg="del">
          <pc:chgData name="Vilma Lopez Cuentas" userId="78d414b8978a36cf" providerId="LiveId" clId="{16D6B85A-723A-49AE-B44F-038580D42391}" dt="2022-03-01T21:41:40.691" v="360" actId="47"/>
          <pc:sldLayoutMkLst>
            <pc:docMk/>
            <pc:sldMasterMk cId="0" sldId="2147483679"/>
            <pc:sldLayoutMk cId="0" sldId="2147483656"/>
          </pc:sldLayoutMkLst>
        </pc:sldLayoutChg>
        <pc:sldLayoutChg chg="del">
          <pc:chgData name="Vilma Lopez Cuentas" userId="78d414b8978a36cf" providerId="LiveId" clId="{16D6B85A-723A-49AE-B44F-038580D42391}" dt="2022-03-10T16:43:55.248" v="1881" actId="47"/>
          <pc:sldLayoutMkLst>
            <pc:docMk/>
            <pc:sldMasterMk cId="0" sldId="2147483679"/>
            <pc:sldLayoutMk cId="0" sldId="2147483657"/>
          </pc:sldLayoutMkLst>
        </pc:sldLayoutChg>
        <pc:sldLayoutChg chg="del">
          <pc:chgData name="Vilma Lopez Cuentas" userId="78d414b8978a36cf" providerId="LiveId" clId="{16D6B85A-723A-49AE-B44F-038580D42391}" dt="2022-03-01T21:17:25.716" v="143" actId="47"/>
          <pc:sldLayoutMkLst>
            <pc:docMk/>
            <pc:sldMasterMk cId="0" sldId="2147483679"/>
            <pc:sldLayoutMk cId="0" sldId="2147483659"/>
          </pc:sldLayoutMkLst>
        </pc:sldLayoutChg>
        <pc:sldLayoutChg chg="del">
          <pc:chgData name="Vilma Lopez Cuentas" userId="78d414b8978a36cf" providerId="LiveId" clId="{16D6B85A-723A-49AE-B44F-038580D42391}" dt="2022-03-01T21:49:10.110" v="445" actId="47"/>
          <pc:sldLayoutMkLst>
            <pc:docMk/>
            <pc:sldMasterMk cId="0" sldId="2147483679"/>
            <pc:sldLayoutMk cId="0" sldId="2147483661"/>
          </pc:sldLayoutMkLst>
        </pc:sldLayoutChg>
        <pc:sldLayoutChg chg="del">
          <pc:chgData name="Vilma Lopez Cuentas" userId="78d414b8978a36cf" providerId="LiveId" clId="{16D6B85A-723A-49AE-B44F-038580D42391}" dt="2022-03-01T21:49:20.379" v="451" actId="47"/>
          <pc:sldLayoutMkLst>
            <pc:docMk/>
            <pc:sldMasterMk cId="0" sldId="2147483679"/>
            <pc:sldLayoutMk cId="0" sldId="2147483662"/>
          </pc:sldLayoutMkLst>
        </pc:sldLayoutChg>
        <pc:sldLayoutChg chg="del">
          <pc:chgData name="Vilma Lopez Cuentas" userId="78d414b8978a36cf" providerId="LiveId" clId="{16D6B85A-723A-49AE-B44F-038580D42391}" dt="2022-03-01T21:23:18.302" v="199" actId="47"/>
          <pc:sldLayoutMkLst>
            <pc:docMk/>
            <pc:sldMasterMk cId="0" sldId="2147483679"/>
            <pc:sldLayoutMk cId="0" sldId="2147483664"/>
          </pc:sldLayoutMkLst>
        </pc:sldLayoutChg>
        <pc:sldLayoutChg chg="del">
          <pc:chgData name="Vilma Lopez Cuentas" userId="78d414b8978a36cf" providerId="LiveId" clId="{16D6B85A-723A-49AE-B44F-038580D42391}" dt="2022-03-01T21:32:37.363" v="271" actId="47"/>
          <pc:sldLayoutMkLst>
            <pc:docMk/>
            <pc:sldMasterMk cId="0" sldId="2147483679"/>
            <pc:sldLayoutMk cId="0" sldId="2147483665"/>
          </pc:sldLayoutMkLst>
        </pc:sldLayoutChg>
        <pc:sldLayoutChg chg="del">
          <pc:chgData name="Vilma Lopez Cuentas" userId="78d414b8978a36cf" providerId="LiveId" clId="{16D6B85A-723A-49AE-B44F-038580D42391}" dt="2022-03-01T21:41:42.880" v="361" actId="47"/>
          <pc:sldLayoutMkLst>
            <pc:docMk/>
            <pc:sldMasterMk cId="0" sldId="2147483679"/>
            <pc:sldLayoutMk cId="0" sldId="2147483666"/>
          </pc:sldLayoutMkLst>
        </pc:sldLayoutChg>
        <pc:sldLayoutChg chg="del">
          <pc:chgData name="Vilma Lopez Cuentas" userId="78d414b8978a36cf" providerId="LiveId" clId="{16D6B85A-723A-49AE-B44F-038580D42391}" dt="2022-03-01T21:32:35.658" v="270" actId="47"/>
          <pc:sldLayoutMkLst>
            <pc:docMk/>
            <pc:sldMasterMk cId="0" sldId="2147483679"/>
            <pc:sldLayoutMk cId="0" sldId="2147483667"/>
          </pc:sldLayoutMkLst>
        </pc:sldLayoutChg>
        <pc:sldLayoutChg chg="del">
          <pc:chgData name="Vilma Lopez Cuentas" userId="78d414b8978a36cf" providerId="LiveId" clId="{16D6B85A-723A-49AE-B44F-038580D42391}" dt="2022-03-01T21:48:59.222" v="443" actId="47"/>
          <pc:sldLayoutMkLst>
            <pc:docMk/>
            <pc:sldMasterMk cId="0" sldId="2147483679"/>
            <pc:sldLayoutMk cId="0" sldId="2147483668"/>
          </pc:sldLayoutMkLst>
        </pc:sldLayoutChg>
        <pc:sldLayoutChg chg="del">
          <pc:chgData name="Vilma Lopez Cuentas" userId="78d414b8978a36cf" providerId="LiveId" clId="{16D6B85A-723A-49AE-B44F-038580D42391}" dt="2022-03-01T21:49:17.429" v="447" actId="47"/>
          <pc:sldLayoutMkLst>
            <pc:docMk/>
            <pc:sldMasterMk cId="0" sldId="2147483679"/>
            <pc:sldLayoutMk cId="0" sldId="2147483669"/>
          </pc:sldLayoutMkLst>
        </pc:sldLayoutChg>
        <pc:sldLayoutChg chg="del">
          <pc:chgData name="Vilma Lopez Cuentas" userId="78d414b8978a36cf" providerId="LiveId" clId="{16D6B85A-723A-49AE-B44F-038580D42391}" dt="2022-03-01T21:46:26.378" v="400" actId="47"/>
          <pc:sldLayoutMkLst>
            <pc:docMk/>
            <pc:sldMasterMk cId="0" sldId="2147483679"/>
            <pc:sldLayoutMk cId="0" sldId="2147483670"/>
          </pc:sldLayoutMkLst>
        </pc:sldLayoutChg>
        <pc:sldLayoutChg chg="del">
          <pc:chgData name="Vilma Lopez Cuentas" userId="78d414b8978a36cf" providerId="LiveId" clId="{16D6B85A-723A-49AE-B44F-038580D42391}" dt="2022-03-01T21:49:22.339" v="453" actId="47"/>
          <pc:sldLayoutMkLst>
            <pc:docMk/>
            <pc:sldMasterMk cId="0" sldId="2147483679"/>
            <pc:sldLayoutMk cId="0" sldId="2147483671"/>
          </pc:sldLayoutMkLst>
        </pc:sldLayoutChg>
        <pc:sldLayoutChg chg="del">
          <pc:chgData name="Vilma Lopez Cuentas" userId="78d414b8978a36cf" providerId="LiveId" clId="{16D6B85A-723A-49AE-B44F-038580D42391}" dt="2022-03-01T21:49:23.965" v="454" actId="47"/>
          <pc:sldLayoutMkLst>
            <pc:docMk/>
            <pc:sldMasterMk cId="0" sldId="2147483679"/>
            <pc:sldLayoutMk cId="0" sldId="2147483672"/>
          </pc:sldLayoutMkLst>
        </pc:sldLayoutChg>
        <pc:sldLayoutChg chg="del">
          <pc:chgData name="Vilma Lopez Cuentas" userId="78d414b8978a36cf" providerId="LiveId" clId="{16D6B85A-723A-49AE-B44F-038580D42391}" dt="2022-03-01T21:49:27.975" v="455" actId="47"/>
          <pc:sldLayoutMkLst>
            <pc:docMk/>
            <pc:sldMasterMk cId="0" sldId="2147483679"/>
            <pc:sldLayoutMk cId="0" sldId="2147483674"/>
          </pc:sldLayoutMkLst>
        </pc:sldLayoutChg>
      </pc:sldMasterChg>
      <pc:sldMasterChg chg="del delSldLayout">
        <pc:chgData name="Vilma Lopez Cuentas" userId="78d414b8978a36cf" providerId="LiveId" clId="{16D6B85A-723A-49AE-B44F-038580D42391}" dt="2022-03-01T21:49:50.223" v="474" actId="47"/>
        <pc:sldMasterMkLst>
          <pc:docMk/>
          <pc:sldMasterMk cId="0" sldId="2147483680"/>
        </pc:sldMasterMkLst>
        <pc:sldLayoutChg chg="del">
          <pc:chgData name="Vilma Lopez Cuentas" userId="78d414b8978a36cf" providerId="LiveId" clId="{16D6B85A-723A-49AE-B44F-038580D42391}" dt="2022-03-01T21:49:50.223" v="474" actId="47"/>
          <pc:sldLayoutMkLst>
            <pc:docMk/>
            <pc:sldMasterMk cId="0" sldId="2147483680"/>
            <pc:sldLayoutMk cId="0" sldId="2147483677"/>
          </pc:sldLayoutMkLst>
        </pc:sldLayoutChg>
        <pc:sldLayoutChg chg="del">
          <pc:chgData name="Vilma Lopez Cuentas" userId="78d414b8978a36cf" providerId="LiveId" clId="{16D6B85A-723A-49AE-B44F-038580D42391}" dt="2022-03-01T21:49:48.238" v="467" actId="47"/>
          <pc:sldLayoutMkLst>
            <pc:docMk/>
            <pc:sldMasterMk cId="0" sldId="2147483680"/>
            <pc:sldLayoutMk cId="0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5" name="Google Shape;2015;g108c6575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6" name="Google Shape;2016;g108c6575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e936df1943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e936df1943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10a709e90bb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10a709e90bb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gcc4eba5a6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2" name="Google Shape;2202;gcc4eba5a6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553da8d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553da8d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5" name="Google Shape;2225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6" name="Google Shape;2226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1063880aa67_0_1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1063880aa67_0_1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ged15a2965b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2" name="Google Shape;3442;ged15a2965b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96" y="571931"/>
            <a:ext cx="1144589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1075" y="1143362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75" y="171479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70456" y="2286224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025" y="2286224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30" y="2857655"/>
            <a:ext cx="1711117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1027" y="3429086"/>
            <a:ext cx="571471" cy="1140818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96" y="4572773"/>
            <a:ext cx="1144589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146444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17925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289406" y="4572773"/>
            <a:ext cx="571471" cy="571427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569345" y="500"/>
            <a:ext cx="1720713" cy="571427"/>
            <a:chOff x="568492" y="8000"/>
            <a:chExt cx="1718135" cy="570571"/>
          </a:xfrm>
        </p:grpSpPr>
        <p:sp>
          <p:nvSpPr>
            <p:cNvPr id="21" name="Google Shape;21;p2"/>
            <p:cNvSpPr/>
            <p:nvPr/>
          </p:nvSpPr>
          <p:spPr>
            <a:xfrm>
              <a:off x="568492" y="8000"/>
              <a:ext cx="171813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" name="Google Shape;22;p2"/>
            <p:cNvGrpSpPr/>
            <p:nvPr/>
          </p:nvGrpSpPr>
          <p:grpSpPr>
            <a:xfrm>
              <a:off x="663033" y="99272"/>
              <a:ext cx="1529054" cy="388030"/>
              <a:chOff x="653714" y="99272"/>
              <a:chExt cx="1529054" cy="388030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653714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244158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94782" y="99272"/>
                <a:ext cx="387986" cy="38803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chemeClr val="accent2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" name="Google Shape;26;p2"/>
          <p:cNvGrpSpPr/>
          <p:nvPr/>
        </p:nvGrpSpPr>
        <p:grpSpPr>
          <a:xfrm>
            <a:off x="-1075" y="502"/>
            <a:ext cx="571471" cy="571427"/>
            <a:chOff x="2" y="-1123"/>
            <a:chExt cx="570615" cy="570571"/>
          </a:xfrm>
        </p:grpSpPr>
        <p:sp>
          <p:nvSpPr>
            <p:cNvPr id="27" name="Google Shape;27;p2"/>
            <p:cNvSpPr/>
            <p:nvPr/>
          </p:nvSpPr>
          <p:spPr>
            <a:xfrm>
              <a:off x="2" y="-1123"/>
              <a:ext cx="57061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1315" y="90147"/>
              <a:ext cx="387986" cy="388030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Google Shape;29;p2"/>
          <p:cNvSpPr/>
          <p:nvPr/>
        </p:nvSpPr>
        <p:spPr>
          <a:xfrm>
            <a:off x="91452" y="180620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91452" y="1234769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662891" y="2377631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91452" y="2377631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92406" y="663349"/>
            <a:ext cx="959970" cy="388591"/>
            <a:chOff x="91327" y="669856"/>
            <a:chExt cx="958533" cy="388009"/>
          </a:xfrm>
        </p:grpSpPr>
        <p:sp>
          <p:nvSpPr>
            <p:cNvPr id="34" name="Google Shape;34;p2"/>
            <p:cNvSpPr/>
            <p:nvPr/>
          </p:nvSpPr>
          <p:spPr>
            <a:xfrm>
              <a:off x="91327" y="669856"/>
              <a:ext cx="387964" cy="38800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1895" y="669856"/>
              <a:ext cx="387964" cy="38800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36;p2"/>
          <p:cNvGrpSpPr/>
          <p:nvPr/>
        </p:nvGrpSpPr>
        <p:grpSpPr>
          <a:xfrm>
            <a:off x="92367" y="2949062"/>
            <a:ext cx="1524324" cy="388613"/>
            <a:chOff x="91310" y="2952145"/>
            <a:chExt cx="1522041" cy="388031"/>
          </a:xfrm>
        </p:grpSpPr>
        <p:sp>
          <p:nvSpPr>
            <p:cNvPr id="37" name="Google Shape;37;p2"/>
            <p:cNvSpPr/>
            <p:nvPr/>
          </p:nvSpPr>
          <p:spPr>
            <a:xfrm>
              <a:off x="91310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4741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225365" y="295214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2"/>
          <p:cNvSpPr/>
          <p:nvPr/>
        </p:nvSpPr>
        <p:spPr>
          <a:xfrm rot="-5400000">
            <a:off x="90425" y="4090857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 rot="-5400000">
            <a:off x="90425" y="3519388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91464" y="4664191"/>
            <a:ext cx="388546" cy="38859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664678" y="4664191"/>
            <a:ext cx="388546" cy="388591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1237893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2388197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1809377" y="4664180"/>
            <a:ext cx="388568" cy="38861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5721330" y="500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864346" y="500"/>
            <a:ext cx="2281234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7434245" y="572000"/>
            <a:ext cx="1711328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8001975" y="2286502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8573466" y="1142679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8001929" y="3429503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8573466" y="2857168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8004165" y="4001003"/>
            <a:ext cx="1143036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864356" y="4572504"/>
            <a:ext cx="1711328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8575684" y="4572504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527726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8097863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8667498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956175" y="8468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7527726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8097863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667498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 rot="-5400000">
            <a:off x="8667498" y="18016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-5400000">
            <a:off x="8667498" y="123111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5813086" y="90987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6384625" y="9189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 rot="10800000">
            <a:off x="8667490" y="2370721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 rot="10800000">
            <a:off x="8097855" y="2369815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667498" y="294518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667498" y="351636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97863" y="3515772"/>
            <a:ext cx="392790" cy="39283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rgbClr val="EFEFEF"/>
              </a:gs>
              <a:gs pos="50000">
                <a:srgbClr val="EFEFEF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 rot="10800000">
            <a:off x="8667490" y="4088606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 rot="10800000">
            <a:off x="8097855" y="408770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8667498" y="466427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956175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27726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8097863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2011800" y="1184037"/>
            <a:ext cx="5120400" cy="22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5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2152650" y="3579363"/>
            <a:ext cx="4838700" cy="380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51">
    <p:spTree>
      <p:nvGrpSpPr>
        <p:cNvPr id="1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" name="Google Shape;1710;p27"/>
          <p:cNvGrpSpPr/>
          <p:nvPr/>
        </p:nvGrpSpPr>
        <p:grpSpPr>
          <a:xfrm>
            <a:off x="-28" y="-12"/>
            <a:ext cx="570564" cy="570564"/>
            <a:chOff x="20" y="2279036"/>
            <a:chExt cx="569538" cy="569538"/>
          </a:xfrm>
        </p:grpSpPr>
        <p:sp>
          <p:nvSpPr>
            <p:cNvPr id="1711" name="Google Shape;1711;p27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7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7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4" name="Google Shape;1714;p27"/>
          <p:cNvGrpSpPr/>
          <p:nvPr/>
        </p:nvGrpSpPr>
        <p:grpSpPr>
          <a:xfrm>
            <a:off x="-28" y="561013"/>
            <a:ext cx="570564" cy="570564"/>
            <a:chOff x="20" y="2279036"/>
            <a:chExt cx="569538" cy="569538"/>
          </a:xfrm>
        </p:grpSpPr>
        <p:sp>
          <p:nvSpPr>
            <p:cNvPr id="1715" name="Google Shape;1715;p27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7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7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8" name="Google Shape;1718;p27"/>
          <p:cNvGrpSpPr/>
          <p:nvPr/>
        </p:nvGrpSpPr>
        <p:grpSpPr>
          <a:xfrm>
            <a:off x="-28" y="1122038"/>
            <a:ext cx="570564" cy="570564"/>
            <a:chOff x="20" y="2279036"/>
            <a:chExt cx="569538" cy="569538"/>
          </a:xfrm>
        </p:grpSpPr>
        <p:sp>
          <p:nvSpPr>
            <p:cNvPr id="1719" name="Google Shape;1719;p27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7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7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2" name="Google Shape;1722;p27"/>
          <p:cNvGrpSpPr/>
          <p:nvPr/>
        </p:nvGrpSpPr>
        <p:grpSpPr>
          <a:xfrm>
            <a:off x="8569900" y="2854576"/>
            <a:ext cx="569552" cy="1146230"/>
            <a:chOff x="8574450" y="1141376"/>
            <a:chExt cx="569552" cy="1146230"/>
          </a:xfrm>
        </p:grpSpPr>
        <p:grpSp>
          <p:nvGrpSpPr>
            <p:cNvPr id="1723" name="Google Shape;1723;p27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724" name="Google Shape;1724;p27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27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27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27" name="Google Shape;1727;p27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7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9" name="Google Shape;1729;p27"/>
          <p:cNvGrpSpPr/>
          <p:nvPr/>
        </p:nvGrpSpPr>
        <p:grpSpPr>
          <a:xfrm>
            <a:off x="8569900" y="3992701"/>
            <a:ext cx="569552" cy="1146230"/>
            <a:chOff x="8574450" y="1141376"/>
            <a:chExt cx="569552" cy="1146230"/>
          </a:xfrm>
        </p:grpSpPr>
        <p:grpSp>
          <p:nvGrpSpPr>
            <p:cNvPr id="1730" name="Google Shape;1730;p27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731" name="Google Shape;1731;p27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27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3" name="Google Shape;1733;p27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34" name="Google Shape;1734;p27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7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6" name="Google Shape;1736;p27"/>
          <p:cNvGrpSpPr/>
          <p:nvPr/>
        </p:nvGrpSpPr>
        <p:grpSpPr>
          <a:xfrm>
            <a:off x="8573475" y="-10"/>
            <a:ext cx="570608" cy="570564"/>
            <a:chOff x="-27" y="1138389"/>
            <a:chExt cx="569583" cy="569538"/>
          </a:xfrm>
        </p:grpSpPr>
        <p:sp>
          <p:nvSpPr>
            <p:cNvPr id="1737" name="Google Shape;1737;p2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0" name="Google Shape;1740;p27"/>
          <p:cNvGrpSpPr/>
          <p:nvPr/>
        </p:nvGrpSpPr>
        <p:grpSpPr>
          <a:xfrm>
            <a:off x="8573475" y="561015"/>
            <a:ext cx="570608" cy="570564"/>
            <a:chOff x="-27" y="1138389"/>
            <a:chExt cx="569583" cy="569538"/>
          </a:xfrm>
        </p:grpSpPr>
        <p:sp>
          <p:nvSpPr>
            <p:cNvPr id="1741" name="Google Shape;1741;p2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4" name="Google Shape;1744;p27"/>
          <p:cNvGrpSpPr/>
          <p:nvPr/>
        </p:nvGrpSpPr>
        <p:grpSpPr>
          <a:xfrm>
            <a:off x="8573475" y="1122040"/>
            <a:ext cx="570608" cy="570564"/>
            <a:chOff x="-27" y="1138389"/>
            <a:chExt cx="569583" cy="569538"/>
          </a:xfrm>
        </p:grpSpPr>
        <p:sp>
          <p:nvSpPr>
            <p:cNvPr id="1745" name="Google Shape;1745;p2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8" name="Google Shape;1748;p27"/>
          <p:cNvGrpSpPr/>
          <p:nvPr/>
        </p:nvGrpSpPr>
        <p:grpSpPr>
          <a:xfrm>
            <a:off x="7432111" y="-7314"/>
            <a:ext cx="1146230" cy="569552"/>
            <a:chOff x="5713048" y="30"/>
            <a:chExt cx="1146230" cy="569552"/>
          </a:xfrm>
        </p:grpSpPr>
        <p:grpSp>
          <p:nvGrpSpPr>
            <p:cNvPr id="1749" name="Google Shape;1749;p27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1750" name="Google Shape;1750;p27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27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27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3" name="Google Shape;1753;p27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7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27"/>
          <p:cNvGrpSpPr/>
          <p:nvPr/>
        </p:nvGrpSpPr>
        <p:grpSpPr>
          <a:xfrm>
            <a:off x="570595" y="-1125"/>
            <a:ext cx="1711565" cy="570564"/>
            <a:chOff x="569417" y="0"/>
            <a:chExt cx="1708490" cy="569538"/>
          </a:xfrm>
        </p:grpSpPr>
        <p:sp>
          <p:nvSpPr>
            <p:cNvPr id="1756" name="Google Shape;1756;p27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57" name="Google Shape;1757;p27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1758" name="Google Shape;1758;p27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27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0" name="Google Shape;1760;p27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1761" name="Google Shape;1761;p27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27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3" name="Google Shape;1763;p27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1764" name="Google Shape;1764;p27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27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66" name="Google Shape;1766;p27"/>
          <p:cNvGrpSpPr/>
          <p:nvPr/>
        </p:nvGrpSpPr>
        <p:grpSpPr>
          <a:xfrm>
            <a:off x="-283" y="4000890"/>
            <a:ext cx="570622" cy="570577"/>
            <a:chOff x="2267190" y="4563049"/>
            <a:chExt cx="569596" cy="569552"/>
          </a:xfrm>
        </p:grpSpPr>
        <p:grpSp>
          <p:nvGrpSpPr>
            <p:cNvPr id="1767" name="Google Shape;1767;p2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768" name="Google Shape;1768;p2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2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0" name="Google Shape;1770;p2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1" name="Google Shape;1771;p27"/>
          <p:cNvGrpSpPr/>
          <p:nvPr/>
        </p:nvGrpSpPr>
        <p:grpSpPr>
          <a:xfrm>
            <a:off x="566800" y="4568363"/>
            <a:ext cx="570608" cy="570564"/>
            <a:chOff x="-3627" y="1708598"/>
            <a:chExt cx="569583" cy="569538"/>
          </a:xfrm>
        </p:grpSpPr>
        <p:sp>
          <p:nvSpPr>
            <p:cNvPr id="1772" name="Google Shape;1772;p2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7"/>
          <p:cNvGrpSpPr/>
          <p:nvPr/>
        </p:nvGrpSpPr>
        <p:grpSpPr>
          <a:xfrm>
            <a:off x="-283" y="4568353"/>
            <a:ext cx="570622" cy="570577"/>
            <a:chOff x="2267190" y="4563049"/>
            <a:chExt cx="569596" cy="569552"/>
          </a:xfrm>
        </p:grpSpPr>
        <p:grpSp>
          <p:nvGrpSpPr>
            <p:cNvPr id="1776" name="Google Shape;1776;p2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777" name="Google Shape;1777;p2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2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79" name="Google Shape;1779;p2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27"/>
          <p:cNvSpPr txBox="1">
            <a:spLocks noGrp="1"/>
          </p:cNvSpPr>
          <p:nvPr>
            <p:ph type="subTitle" idx="1"/>
          </p:nvPr>
        </p:nvSpPr>
        <p:spPr>
          <a:xfrm>
            <a:off x="713250" y="1334100"/>
            <a:ext cx="7717500" cy="32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81" name="Google Shape;1781;p2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2"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5" name="Google Shape;1865;p29"/>
          <p:cNvGrpSpPr/>
          <p:nvPr/>
        </p:nvGrpSpPr>
        <p:grpSpPr>
          <a:xfrm>
            <a:off x="8574049" y="-9"/>
            <a:ext cx="570564" cy="570564"/>
            <a:chOff x="1701259" y="4559851"/>
            <a:chExt cx="569538" cy="569538"/>
          </a:xfrm>
        </p:grpSpPr>
        <p:sp>
          <p:nvSpPr>
            <p:cNvPr id="1866" name="Google Shape;1866;p29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9" name="Google Shape;1869;p29"/>
          <p:cNvGrpSpPr/>
          <p:nvPr/>
        </p:nvGrpSpPr>
        <p:grpSpPr>
          <a:xfrm>
            <a:off x="8014749" y="-9"/>
            <a:ext cx="570564" cy="570564"/>
            <a:chOff x="1701259" y="4559851"/>
            <a:chExt cx="569538" cy="569538"/>
          </a:xfrm>
        </p:grpSpPr>
        <p:sp>
          <p:nvSpPr>
            <p:cNvPr id="1870" name="Google Shape;1870;p29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9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9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3" name="Google Shape;1873;p29"/>
          <p:cNvGrpSpPr/>
          <p:nvPr/>
        </p:nvGrpSpPr>
        <p:grpSpPr>
          <a:xfrm>
            <a:off x="7449167" y="-10"/>
            <a:ext cx="570622" cy="570577"/>
            <a:chOff x="2267190" y="4563049"/>
            <a:chExt cx="569596" cy="569552"/>
          </a:xfrm>
        </p:grpSpPr>
        <p:grpSp>
          <p:nvGrpSpPr>
            <p:cNvPr id="1874" name="Google Shape;1874;p2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875" name="Google Shape;1875;p2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2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7" name="Google Shape;1877;p2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29"/>
          <p:cNvGrpSpPr/>
          <p:nvPr/>
        </p:nvGrpSpPr>
        <p:grpSpPr>
          <a:xfrm>
            <a:off x="6883092" y="-10"/>
            <a:ext cx="570622" cy="570577"/>
            <a:chOff x="2267190" y="4563049"/>
            <a:chExt cx="569596" cy="569552"/>
          </a:xfrm>
        </p:grpSpPr>
        <p:grpSp>
          <p:nvGrpSpPr>
            <p:cNvPr id="1879" name="Google Shape;1879;p2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1880" name="Google Shape;1880;p2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2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82" name="Google Shape;1882;p2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3" name="Google Shape;1883;p29"/>
          <p:cNvGrpSpPr/>
          <p:nvPr/>
        </p:nvGrpSpPr>
        <p:grpSpPr>
          <a:xfrm>
            <a:off x="1600" y="-10"/>
            <a:ext cx="570608" cy="570564"/>
            <a:chOff x="-27" y="1138389"/>
            <a:chExt cx="569583" cy="569538"/>
          </a:xfrm>
        </p:grpSpPr>
        <p:sp>
          <p:nvSpPr>
            <p:cNvPr id="1884" name="Google Shape;1884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7" name="Google Shape;1887;p29"/>
          <p:cNvGrpSpPr/>
          <p:nvPr/>
        </p:nvGrpSpPr>
        <p:grpSpPr>
          <a:xfrm>
            <a:off x="8574013" y="4568365"/>
            <a:ext cx="570608" cy="570564"/>
            <a:chOff x="-27" y="1138389"/>
            <a:chExt cx="569583" cy="569538"/>
          </a:xfrm>
        </p:grpSpPr>
        <p:sp>
          <p:nvSpPr>
            <p:cNvPr id="1888" name="Google Shape;1888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1891;p29"/>
          <p:cNvGrpSpPr/>
          <p:nvPr/>
        </p:nvGrpSpPr>
        <p:grpSpPr>
          <a:xfrm>
            <a:off x="8574013" y="4016865"/>
            <a:ext cx="570608" cy="570564"/>
            <a:chOff x="-27" y="1138389"/>
            <a:chExt cx="569583" cy="569538"/>
          </a:xfrm>
        </p:grpSpPr>
        <p:sp>
          <p:nvSpPr>
            <p:cNvPr id="1892" name="Google Shape;1892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5" name="Google Shape;1895;p29"/>
          <p:cNvGrpSpPr/>
          <p:nvPr/>
        </p:nvGrpSpPr>
        <p:grpSpPr>
          <a:xfrm>
            <a:off x="8574013" y="3455840"/>
            <a:ext cx="570608" cy="570564"/>
            <a:chOff x="-27" y="1138389"/>
            <a:chExt cx="569583" cy="569538"/>
          </a:xfrm>
        </p:grpSpPr>
        <p:sp>
          <p:nvSpPr>
            <p:cNvPr id="1896" name="Google Shape;1896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9" name="Google Shape;1899;p29"/>
          <p:cNvGrpSpPr/>
          <p:nvPr/>
        </p:nvGrpSpPr>
        <p:grpSpPr>
          <a:xfrm>
            <a:off x="1600" y="4568363"/>
            <a:ext cx="570608" cy="570564"/>
            <a:chOff x="-3627" y="1708598"/>
            <a:chExt cx="569583" cy="569538"/>
          </a:xfrm>
        </p:grpSpPr>
        <p:sp>
          <p:nvSpPr>
            <p:cNvPr id="1900" name="Google Shape;1900;p2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9"/>
          <p:cNvGrpSpPr/>
          <p:nvPr/>
        </p:nvGrpSpPr>
        <p:grpSpPr>
          <a:xfrm>
            <a:off x="564050" y="4568363"/>
            <a:ext cx="570608" cy="570564"/>
            <a:chOff x="-3627" y="1708598"/>
            <a:chExt cx="569583" cy="569538"/>
          </a:xfrm>
        </p:grpSpPr>
        <p:sp>
          <p:nvSpPr>
            <p:cNvPr id="1904" name="Google Shape;1904;p2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29"/>
          <p:cNvGrpSpPr/>
          <p:nvPr/>
        </p:nvGrpSpPr>
        <p:grpSpPr>
          <a:xfrm>
            <a:off x="-937" y="3997803"/>
            <a:ext cx="570608" cy="570564"/>
            <a:chOff x="-27" y="1138389"/>
            <a:chExt cx="569583" cy="569538"/>
          </a:xfrm>
        </p:grpSpPr>
        <p:sp>
          <p:nvSpPr>
            <p:cNvPr id="1908" name="Google Shape;1908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1" name="Google Shape;1911;p29"/>
          <p:cNvGrpSpPr/>
          <p:nvPr/>
        </p:nvGrpSpPr>
        <p:grpSpPr>
          <a:xfrm>
            <a:off x="-937" y="3436753"/>
            <a:ext cx="570608" cy="570564"/>
            <a:chOff x="-27" y="1138389"/>
            <a:chExt cx="569583" cy="569538"/>
          </a:xfrm>
        </p:grpSpPr>
        <p:sp>
          <p:nvSpPr>
            <p:cNvPr id="1912" name="Google Shape;1912;p2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3">
    <p:bg>
      <p:bgPr>
        <a:solidFill>
          <a:schemeClr val="lt2"/>
        </a:solidFill>
        <a:effectLst/>
      </p:bgPr>
    </p:bg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6" name="Google Shape;1916;p30"/>
          <p:cNvGrpSpPr/>
          <p:nvPr/>
        </p:nvGrpSpPr>
        <p:grpSpPr>
          <a:xfrm>
            <a:off x="6864446" y="1141525"/>
            <a:ext cx="2281556" cy="569538"/>
            <a:chOff x="6858911" y="1100"/>
            <a:chExt cx="2281556" cy="569538"/>
          </a:xfrm>
        </p:grpSpPr>
        <p:sp>
          <p:nvSpPr>
            <p:cNvPr id="1917" name="Google Shape;1917;p30"/>
            <p:cNvSpPr/>
            <p:nvPr/>
          </p:nvSpPr>
          <p:spPr>
            <a:xfrm>
              <a:off x="6858911" y="1100"/>
              <a:ext cx="2281556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0"/>
            <p:cNvSpPr/>
            <p:nvPr/>
          </p:nvSpPr>
          <p:spPr>
            <a:xfrm>
              <a:off x="7515975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0"/>
            <p:cNvSpPr/>
            <p:nvPr/>
          </p:nvSpPr>
          <p:spPr>
            <a:xfrm>
              <a:off x="7515901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0"/>
            <p:cNvSpPr/>
            <p:nvPr/>
          </p:nvSpPr>
          <p:spPr>
            <a:xfrm>
              <a:off x="8105358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0"/>
            <p:cNvSpPr/>
            <p:nvPr/>
          </p:nvSpPr>
          <p:spPr>
            <a:xfrm>
              <a:off x="8105284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0"/>
            <p:cNvSpPr/>
            <p:nvPr/>
          </p:nvSpPr>
          <p:spPr>
            <a:xfrm>
              <a:off x="8654992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0"/>
            <p:cNvSpPr/>
            <p:nvPr/>
          </p:nvSpPr>
          <p:spPr>
            <a:xfrm>
              <a:off x="8654918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0"/>
            <p:cNvSpPr/>
            <p:nvPr/>
          </p:nvSpPr>
          <p:spPr>
            <a:xfrm>
              <a:off x="6950062" y="928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0"/>
            <p:cNvSpPr/>
            <p:nvPr/>
          </p:nvSpPr>
          <p:spPr>
            <a:xfrm>
              <a:off x="6950062" y="910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30"/>
          <p:cNvGrpSpPr/>
          <p:nvPr/>
        </p:nvGrpSpPr>
        <p:grpSpPr>
          <a:xfrm>
            <a:off x="6865935" y="571989"/>
            <a:ext cx="1708554" cy="569538"/>
            <a:chOff x="7432254" y="572039"/>
            <a:chExt cx="1708554" cy="569538"/>
          </a:xfrm>
        </p:grpSpPr>
        <p:sp>
          <p:nvSpPr>
            <p:cNvPr id="1927" name="Google Shape;1927;p30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30"/>
          <p:cNvGrpSpPr/>
          <p:nvPr/>
        </p:nvGrpSpPr>
        <p:grpSpPr>
          <a:xfrm>
            <a:off x="8574425" y="-4699"/>
            <a:ext cx="569552" cy="1146230"/>
            <a:chOff x="8574450" y="1141376"/>
            <a:chExt cx="569552" cy="1146230"/>
          </a:xfrm>
        </p:grpSpPr>
        <p:grpSp>
          <p:nvGrpSpPr>
            <p:cNvPr id="1935" name="Google Shape;1935;p30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936" name="Google Shape;1936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9" name="Google Shape;1939;p30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0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30"/>
          <p:cNvGrpSpPr/>
          <p:nvPr/>
        </p:nvGrpSpPr>
        <p:grpSpPr>
          <a:xfrm>
            <a:off x="7432111" y="-7314"/>
            <a:ext cx="1146230" cy="569552"/>
            <a:chOff x="5713048" y="30"/>
            <a:chExt cx="1146230" cy="569552"/>
          </a:xfrm>
        </p:grpSpPr>
        <p:grpSp>
          <p:nvGrpSpPr>
            <p:cNvPr id="1942" name="Google Shape;1942;p30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1943" name="Google Shape;1943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46" name="Google Shape;1946;p30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0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30"/>
          <p:cNvGrpSpPr/>
          <p:nvPr/>
        </p:nvGrpSpPr>
        <p:grpSpPr>
          <a:xfrm>
            <a:off x="6283897" y="-7321"/>
            <a:ext cx="1146230" cy="569552"/>
            <a:chOff x="7993920" y="2288042"/>
            <a:chExt cx="1146230" cy="569552"/>
          </a:xfrm>
        </p:grpSpPr>
        <p:grpSp>
          <p:nvGrpSpPr>
            <p:cNvPr id="1949" name="Google Shape;1949;p30"/>
            <p:cNvGrpSpPr/>
            <p:nvPr/>
          </p:nvGrpSpPr>
          <p:grpSpPr>
            <a:xfrm rot="10800000">
              <a:off x="7993920" y="2288042"/>
              <a:ext cx="1146230" cy="569552"/>
              <a:chOff x="7988066" y="1160675"/>
              <a:chExt cx="1155940" cy="574377"/>
            </a:xfrm>
          </p:grpSpPr>
          <p:sp>
            <p:nvSpPr>
              <p:cNvPr id="1950" name="Google Shape;1950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53" name="Google Shape;1953;p30"/>
            <p:cNvSpPr/>
            <p:nvPr/>
          </p:nvSpPr>
          <p:spPr>
            <a:xfrm rot="10800000">
              <a:off x="8662019" y="237919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0"/>
            <p:cNvSpPr/>
            <p:nvPr/>
          </p:nvSpPr>
          <p:spPr>
            <a:xfrm rot="10800000">
              <a:off x="8092454" y="237829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5" name="Google Shape;1955;p30"/>
          <p:cNvGrpSpPr/>
          <p:nvPr/>
        </p:nvGrpSpPr>
        <p:grpSpPr>
          <a:xfrm>
            <a:off x="8001193" y="1711334"/>
            <a:ext cx="569596" cy="1146206"/>
            <a:chOff x="8573012" y="2857922"/>
            <a:chExt cx="569596" cy="1146206"/>
          </a:xfrm>
        </p:grpSpPr>
        <p:grpSp>
          <p:nvGrpSpPr>
            <p:cNvPr id="1956" name="Google Shape;1956;p30"/>
            <p:cNvGrpSpPr/>
            <p:nvPr/>
          </p:nvGrpSpPr>
          <p:grpSpPr>
            <a:xfrm>
              <a:off x="8573012" y="2857922"/>
              <a:ext cx="569596" cy="1146206"/>
              <a:chOff x="8562409" y="2881022"/>
              <a:chExt cx="574422" cy="1155915"/>
            </a:xfrm>
          </p:grpSpPr>
          <p:sp>
            <p:nvSpPr>
              <p:cNvPr id="1957" name="Google Shape;1957;p30"/>
              <p:cNvSpPr/>
              <p:nvPr/>
            </p:nvSpPr>
            <p:spPr>
              <a:xfrm>
                <a:off x="8562409" y="2881022"/>
                <a:ext cx="574422" cy="1155915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30"/>
              <p:cNvSpPr/>
              <p:nvPr/>
            </p:nvSpPr>
            <p:spPr>
              <a:xfrm>
                <a:off x="8654330" y="29747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30"/>
              <p:cNvSpPr/>
              <p:nvPr/>
            </p:nvSpPr>
            <p:spPr>
              <a:xfrm>
                <a:off x="8654330" y="29729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60" name="Google Shape;1960;p30"/>
            <p:cNvSpPr/>
            <p:nvPr/>
          </p:nvSpPr>
          <p:spPr>
            <a:xfrm>
              <a:off x="8664168" y="352108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8664168" y="351929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2" name="Google Shape;1962;p30"/>
          <p:cNvGrpSpPr/>
          <p:nvPr/>
        </p:nvGrpSpPr>
        <p:grpSpPr>
          <a:xfrm>
            <a:off x="8570841" y="2284465"/>
            <a:ext cx="576715" cy="576715"/>
            <a:chOff x="8001437" y="3427510"/>
            <a:chExt cx="569538" cy="569538"/>
          </a:xfrm>
        </p:grpSpPr>
        <p:sp>
          <p:nvSpPr>
            <p:cNvPr id="1963" name="Google Shape;1963;p30"/>
            <p:cNvSpPr/>
            <p:nvPr/>
          </p:nvSpPr>
          <p:spPr>
            <a:xfrm>
              <a:off x="8001437" y="3427510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8092562" y="351950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8092562" y="351772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6" name="Google Shape;1966;p30"/>
          <p:cNvGrpSpPr/>
          <p:nvPr/>
        </p:nvGrpSpPr>
        <p:grpSpPr>
          <a:xfrm>
            <a:off x="7997772" y="4004136"/>
            <a:ext cx="1146230" cy="569552"/>
            <a:chOff x="7993920" y="4004136"/>
            <a:chExt cx="1146230" cy="569552"/>
          </a:xfrm>
        </p:grpSpPr>
        <p:grpSp>
          <p:nvGrpSpPr>
            <p:cNvPr id="1967" name="Google Shape;1967;p30"/>
            <p:cNvGrpSpPr/>
            <p:nvPr/>
          </p:nvGrpSpPr>
          <p:grpSpPr>
            <a:xfrm rot="10800000">
              <a:off x="7993920" y="4004136"/>
              <a:ext cx="1146230" cy="569552"/>
              <a:chOff x="7988066" y="1160675"/>
              <a:chExt cx="1155940" cy="574377"/>
            </a:xfrm>
          </p:grpSpPr>
          <p:sp>
            <p:nvSpPr>
              <p:cNvPr id="1968" name="Google Shape;1968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1" name="Google Shape;1971;p30"/>
            <p:cNvSpPr/>
            <p:nvPr/>
          </p:nvSpPr>
          <p:spPr>
            <a:xfrm rot="10800000">
              <a:off x="8662019" y="409528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0"/>
            <p:cNvSpPr/>
            <p:nvPr/>
          </p:nvSpPr>
          <p:spPr>
            <a:xfrm rot="10800000">
              <a:off x="8092454" y="409438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3" name="Google Shape;1973;p30"/>
          <p:cNvGrpSpPr/>
          <p:nvPr/>
        </p:nvGrpSpPr>
        <p:grpSpPr>
          <a:xfrm>
            <a:off x="8574407" y="1705433"/>
            <a:ext cx="569583" cy="569538"/>
            <a:chOff x="8570892" y="4573945"/>
            <a:chExt cx="569583" cy="569538"/>
          </a:xfrm>
        </p:grpSpPr>
        <p:sp>
          <p:nvSpPr>
            <p:cNvPr id="1974" name="Google Shape;1974;p30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0"/>
          <p:cNvGrpSpPr/>
          <p:nvPr/>
        </p:nvGrpSpPr>
        <p:grpSpPr>
          <a:xfrm>
            <a:off x="6865929" y="4573864"/>
            <a:ext cx="1708565" cy="569552"/>
            <a:chOff x="6855254" y="4580764"/>
            <a:chExt cx="1708565" cy="569552"/>
          </a:xfrm>
        </p:grpSpPr>
        <p:grpSp>
          <p:nvGrpSpPr>
            <p:cNvPr id="1978" name="Google Shape;1978;p30"/>
            <p:cNvGrpSpPr/>
            <p:nvPr/>
          </p:nvGrpSpPr>
          <p:grpSpPr>
            <a:xfrm>
              <a:off x="6855254" y="4580764"/>
              <a:ext cx="1708565" cy="569552"/>
              <a:chOff x="7420953" y="575775"/>
              <a:chExt cx="1723039" cy="574377"/>
            </a:xfrm>
          </p:grpSpPr>
          <p:sp>
            <p:nvSpPr>
              <p:cNvPr id="1979" name="Google Shape;1979;p30"/>
              <p:cNvSpPr/>
              <p:nvPr/>
            </p:nvSpPr>
            <p:spPr>
              <a:xfrm>
                <a:off x="7420953" y="575775"/>
                <a:ext cx="1723039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30"/>
              <p:cNvSpPr/>
              <p:nvPr/>
            </p:nvSpPr>
            <p:spPr>
              <a:xfrm>
                <a:off x="75056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30"/>
              <p:cNvSpPr/>
              <p:nvPr/>
            </p:nvSpPr>
            <p:spPr>
              <a:xfrm>
                <a:off x="81000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30"/>
              <p:cNvSpPr/>
              <p:nvPr/>
            </p:nvSpPr>
            <p:spPr>
              <a:xfrm>
                <a:off x="8654397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3" name="Google Shape;1983;p30"/>
            <p:cNvSpPr/>
            <p:nvPr/>
          </p:nvSpPr>
          <p:spPr>
            <a:xfrm>
              <a:off x="6938901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7528284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8077918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30"/>
          <p:cNvGrpSpPr/>
          <p:nvPr/>
        </p:nvGrpSpPr>
        <p:grpSpPr>
          <a:xfrm>
            <a:off x="7431600" y="1710076"/>
            <a:ext cx="569552" cy="1146230"/>
            <a:chOff x="8574450" y="1141376"/>
            <a:chExt cx="569552" cy="1146230"/>
          </a:xfrm>
        </p:grpSpPr>
        <p:grpSp>
          <p:nvGrpSpPr>
            <p:cNvPr id="1987" name="Google Shape;1987;p30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988" name="Google Shape;1988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1" name="Google Shape;1991;p30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0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3" name="Google Shape;1993;p30"/>
          <p:cNvGrpSpPr/>
          <p:nvPr/>
        </p:nvGrpSpPr>
        <p:grpSpPr>
          <a:xfrm>
            <a:off x="7431600" y="2848201"/>
            <a:ext cx="569552" cy="1146230"/>
            <a:chOff x="8574450" y="1141376"/>
            <a:chExt cx="569552" cy="1146230"/>
          </a:xfrm>
        </p:grpSpPr>
        <p:grpSp>
          <p:nvGrpSpPr>
            <p:cNvPr id="1994" name="Google Shape;1994;p30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1995" name="Google Shape;1995;p30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30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30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98" name="Google Shape;1998;p30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0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0" name="Google Shape;2000;p30"/>
          <p:cNvGrpSpPr/>
          <p:nvPr/>
        </p:nvGrpSpPr>
        <p:grpSpPr>
          <a:xfrm>
            <a:off x="8001207" y="2851483"/>
            <a:ext cx="569583" cy="569538"/>
            <a:chOff x="8570892" y="4573945"/>
            <a:chExt cx="569583" cy="569538"/>
          </a:xfrm>
        </p:grpSpPr>
        <p:sp>
          <p:nvSpPr>
            <p:cNvPr id="2001" name="Google Shape;2001;p30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4" name="Google Shape;2004;p30"/>
          <p:cNvGrpSpPr/>
          <p:nvPr/>
        </p:nvGrpSpPr>
        <p:grpSpPr>
          <a:xfrm>
            <a:off x="8570857" y="2851483"/>
            <a:ext cx="569583" cy="569538"/>
            <a:chOff x="8570892" y="4573945"/>
            <a:chExt cx="569583" cy="569538"/>
          </a:xfrm>
        </p:grpSpPr>
        <p:sp>
          <p:nvSpPr>
            <p:cNvPr id="2005" name="Google Shape;2005;p30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/>
          <p:nvPr/>
        </p:nvSpPr>
        <p:spPr>
          <a:xfrm>
            <a:off x="7436400" y="4572000"/>
            <a:ext cx="1142165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4"/>
          <p:cNvSpPr/>
          <p:nvPr/>
        </p:nvSpPr>
        <p:spPr>
          <a:xfrm>
            <a:off x="8573250" y="572000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4"/>
          <p:cNvSpPr/>
          <p:nvPr/>
        </p:nvSpPr>
        <p:spPr>
          <a:xfrm>
            <a:off x="8573466" y="1142679"/>
            <a:ext cx="571550" cy="1143819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"/>
          <p:cNvSpPr/>
          <p:nvPr/>
        </p:nvSpPr>
        <p:spPr>
          <a:xfrm>
            <a:off x="8573475" y="2286494"/>
            <a:ext cx="571550" cy="171448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4"/>
          <p:cNvSpPr/>
          <p:nvPr/>
        </p:nvSpPr>
        <p:spPr>
          <a:xfrm>
            <a:off x="8667498" y="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4"/>
          <p:cNvSpPr/>
          <p:nvPr/>
        </p:nvSpPr>
        <p:spPr>
          <a:xfrm rot="-5400000">
            <a:off x="8667498" y="18016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4"/>
          <p:cNvSpPr/>
          <p:nvPr/>
        </p:nvSpPr>
        <p:spPr>
          <a:xfrm rot="-5400000">
            <a:off x="8667498" y="123111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4"/>
          <p:cNvSpPr/>
          <p:nvPr/>
        </p:nvSpPr>
        <p:spPr>
          <a:xfrm rot="10800000">
            <a:off x="8667490" y="2370721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"/>
          <p:cNvSpPr/>
          <p:nvPr/>
        </p:nvSpPr>
        <p:spPr>
          <a:xfrm>
            <a:off x="8667498" y="2945182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4"/>
          <p:cNvSpPr/>
          <p:nvPr/>
        </p:nvSpPr>
        <p:spPr>
          <a:xfrm>
            <a:off x="8667498" y="351636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4"/>
          <p:cNvGrpSpPr/>
          <p:nvPr/>
        </p:nvGrpSpPr>
        <p:grpSpPr>
          <a:xfrm>
            <a:off x="1587" y="4001438"/>
            <a:ext cx="570608" cy="570564"/>
            <a:chOff x="-3627" y="1708598"/>
            <a:chExt cx="569583" cy="569538"/>
          </a:xfrm>
        </p:grpSpPr>
        <p:sp>
          <p:nvSpPr>
            <p:cNvPr id="198" name="Google Shape;198;p4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4"/>
          <p:cNvGrpSpPr/>
          <p:nvPr/>
        </p:nvGrpSpPr>
        <p:grpSpPr>
          <a:xfrm>
            <a:off x="1580" y="4568340"/>
            <a:ext cx="570622" cy="570577"/>
            <a:chOff x="2267190" y="4563049"/>
            <a:chExt cx="569596" cy="569552"/>
          </a:xfrm>
        </p:grpSpPr>
        <p:grpSp>
          <p:nvGrpSpPr>
            <p:cNvPr id="202" name="Google Shape;202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03" name="Google Shape;203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05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4"/>
          <p:cNvGrpSpPr/>
          <p:nvPr/>
        </p:nvGrpSpPr>
        <p:grpSpPr>
          <a:xfrm>
            <a:off x="566805" y="4568340"/>
            <a:ext cx="570622" cy="570577"/>
            <a:chOff x="2267190" y="4563049"/>
            <a:chExt cx="569596" cy="569552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" name="Google Shape;210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1137430" y="4568340"/>
            <a:ext cx="570622" cy="570577"/>
            <a:chOff x="2267190" y="4563049"/>
            <a:chExt cx="569596" cy="569552"/>
          </a:xfrm>
        </p:grpSpPr>
        <p:grpSp>
          <p:nvGrpSpPr>
            <p:cNvPr id="212" name="Google Shape;212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5" name="Google Shape;215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4"/>
          <p:cNvGrpSpPr/>
          <p:nvPr/>
        </p:nvGrpSpPr>
        <p:grpSpPr>
          <a:xfrm>
            <a:off x="1699880" y="4568340"/>
            <a:ext cx="570622" cy="570577"/>
            <a:chOff x="2267190" y="4563049"/>
            <a:chExt cx="569596" cy="569552"/>
          </a:xfrm>
        </p:grpSpPr>
        <p:grpSp>
          <p:nvGrpSpPr>
            <p:cNvPr id="217" name="Google Shape;217;p4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18" name="Google Shape;218;p4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" name="Google Shape;220;p4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4"/>
          <p:cNvSpPr txBox="1">
            <a:spLocks noGrp="1"/>
          </p:cNvSpPr>
          <p:nvPr>
            <p:ph type="subTitle" idx="1"/>
          </p:nvPr>
        </p:nvSpPr>
        <p:spPr>
          <a:xfrm>
            <a:off x="713250" y="1114000"/>
            <a:ext cx="7717500" cy="3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2" name="Google Shape;222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6864346" y="500"/>
            <a:ext cx="2281234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7527726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8097863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8667498" y="84610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6956175" y="84684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50000">
                <a:schemeClr val="lt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" name="Google Shape;228;p4"/>
          <p:cNvGrpSpPr/>
          <p:nvPr/>
        </p:nvGrpSpPr>
        <p:grpSpPr>
          <a:xfrm>
            <a:off x="-1075" y="502"/>
            <a:ext cx="571471" cy="571427"/>
            <a:chOff x="2" y="-1123"/>
            <a:chExt cx="570615" cy="570571"/>
          </a:xfrm>
        </p:grpSpPr>
        <p:sp>
          <p:nvSpPr>
            <p:cNvPr id="229" name="Google Shape;229;p4"/>
            <p:cNvSpPr/>
            <p:nvPr/>
          </p:nvSpPr>
          <p:spPr>
            <a:xfrm>
              <a:off x="2" y="-1123"/>
              <a:ext cx="57061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91315" y="90147"/>
              <a:ext cx="387986" cy="388030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" name="Google Shape;231;p4"/>
          <p:cNvSpPr/>
          <p:nvPr/>
        </p:nvSpPr>
        <p:spPr>
          <a:xfrm>
            <a:off x="8575688" y="4572000"/>
            <a:ext cx="571550" cy="571506"/>
          </a:xfrm>
          <a:custGeom>
            <a:avLst/>
            <a:gdLst/>
            <a:ahLst/>
            <a:cxnLst/>
            <a:rect l="l" t="t" r="r" b="b"/>
            <a:pathLst>
              <a:path w="12904" h="12903" extrusionOk="0">
                <a:moveTo>
                  <a:pt x="1" y="0"/>
                </a:moveTo>
                <a:lnTo>
                  <a:pt x="1" y="12903"/>
                </a:lnTo>
                <a:lnTo>
                  <a:pt x="12903" y="12903"/>
                </a:lnTo>
                <a:lnTo>
                  <a:pt x="1290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8669936" y="4657323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rgbClr val="8AC04E">
                  <a:alpha val="74509"/>
                </a:srgbClr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4"/>
          <p:cNvSpPr/>
          <p:nvPr/>
        </p:nvSpPr>
        <p:spPr>
          <a:xfrm>
            <a:off x="7527726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4"/>
          <p:cNvSpPr/>
          <p:nvPr/>
        </p:nvSpPr>
        <p:spPr>
          <a:xfrm>
            <a:off x="8097863" y="4664269"/>
            <a:ext cx="387920" cy="387965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50000">
                <a:schemeClr val="accent3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5"/>
          <p:cNvGrpSpPr/>
          <p:nvPr/>
        </p:nvGrpSpPr>
        <p:grpSpPr>
          <a:xfrm>
            <a:off x="-28" y="-12"/>
            <a:ext cx="570564" cy="570564"/>
            <a:chOff x="20" y="2279036"/>
            <a:chExt cx="569538" cy="569538"/>
          </a:xfrm>
        </p:grpSpPr>
        <p:sp>
          <p:nvSpPr>
            <p:cNvPr id="237" name="Google Shape;237;p5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" name="Google Shape;240;p5"/>
          <p:cNvGrpSpPr/>
          <p:nvPr/>
        </p:nvGrpSpPr>
        <p:grpSpPr>
          <a:xfrm>
            <a:off x="-28" y="561013"/>
            <a:ext cx="570564" cy="570564"/>
            <a:chOff x="20" y="2279036"/>
            <a:chExt cx="569538" cy="569538"/>
          </a:xfrm>
        </p:grpSpPr>
        <p:sp>
          <p:nvSpPr>
            <p:cNvPr id="241" name="Google Shape;241;p5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" name="Google Shape;244;p5"/>
          <p:cNvGrpSpPr/>
          <p:nvPr/>
        </p:nvGrpSpPr>
        <p:grpSpPr>
          <a:xfrm>
            <a:off x="-28" y="1122038"/>
            <a:ext cx="570564" cy="570564"/>
            <a:chOff x="20" y="2279036"/>
            <a:chExt cx="569538" cy="569538"/>
          </a:xfrm>
        </p:grpSpPr>
        <p:sp>
          <p:nvSpPr>
            <p:cNvPr id="245" name="Google Shape;245;p5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5"/>
          <p:cNvGrpSpPr/>
          <p:nvPr/>
        </p:nvGrpSpPr>
        <p:grpSpPr>
          <a:xfrm>
            <a:off x="8569900" y="2854576"/>
            <a:ext cx="569552" cy="1146230"/>
            <a:chOff x="8574450" y="1141376"/>
            <a:chExt cx="569552" cy="1146230"/>
          </a:xfrm>
        </p:grpSpPr>
        <p:grpSp>
          <p:nvGrpSpPr>
            <p:cNvPr id="249" name="Google Shape;249;p5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250" name="Google Shape;250;p5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253;p5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5"/>
          <p:cNvGrpSpPr/>
          <p:nvPr/>
        </p:nvGrpSpPr>
        <p:grpSpPr>
          <a:xfrm>
            <a:off x="8569900" y="3992701"/>
            <a:ext cx="569552" cy="1146230"/>
            <a:chOff x="8574450" y="1141376"/>
            <a:chExt cx="569552" cy="1146230"/>
          </a:xfrm>
        </p:grpSpPr>
        <p:grpSp>
          <p:nvGrpSpPr>
            <p:cNvPr id="256" name="Google Shape;256;p5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257" name="Google Shape;257;p5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" name="Google Shape;262;p5"/>
          <p:cNvGrpSpPr/>
          <p:nvPr/>
        </p:nvGrpSpPr>
        <p:grpSpPr>
          <a:xfrm>
            <a:off x="8573475" y="-10"/>
            <a:ext cx="570608" cy="570564"/>
            <a:chOff x="-27" y="1138389"/>
            <a:chExt cx="569583" cy="569538"/>
          </a:xfrm>
        </p:grpSpPr>
        <p:sp>
          <p:nvSpPr>
            <p:cNvPr id="263" name="Google Shape;263;p5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5"/>
          <p:cNvGrpSpPr/>
          <p:nvPr/>
        </p:nvGrpSpPr>
        <p:grpSpPr>
          <a:xfrm>
            <a:off x="8573475" y="561015"/>
            <a:ext cx="570608" cy="570564"/>
            <a:chOff x="-27" y="1138389"/>
            <a:chExt cx="569583" cy="569538"/>
          </a:xfrm>
        </p:grpSpPr>
        <p:sp>
          <p:nvSpPr>
            <p:cNvPr id="267" name="Google Shape;267;p5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" name="Google Shape;270;p5"/>
          <p:cNvGrpSpPr/>
          <p:nvPr/>
        </p:nvGrpSpPr>
        <p:grpSpPr>
          <a:xfrm>
            <a:off x="8573475" y="1122040"/>
            <a:ext cx="570608" cy="570564"/>
            <a:chOff x="-27" y="1138389"/>
            <a:chExt cx="569583" cy="569538"/>
          </a:xfrm>
        </p:grpSpPr>
        <p:sp>
          <p:nvSpPr>
            <p:cNvPr id="271" name="Google Shape;271;p5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5"/>
          <p:cNvGrpSpPr/>
          <p:nvPr/>
        </p:nvGrpSpPr>
        <p:grpSpPr>
          <a:xfrm>
            <a:off x="7432111" y="-7314"/>
            <a:ext cx="1146230" cy="569552"/>
            <a:chOff x="5713048" y="30"/>
            <a:chExt cx="1146230" cy="569552"/>
          </a:xfrm>
        </p:grpSpPr>
        <p:grpSp>
          <p:nvGrpSpPr>
            <p:cNvPr id="275" name="Google Shape;275;p5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276" name="Google Shape;276;p5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9" name="Google Shape;279;p5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5"/>
          <p:cNvGrpSpPr/>
          <p:nvPr/>
        </p:nvGrpSpPr>
        <p:grpSpPr>
          <a:xfrm>
            <a:off x="570595" y="-1125"/>
            <a:ext cx="1711565" cy="570564"/>
            <a:chOff x="569417" y="0"/>
            <a:chExt cx="1708490" cy="569538"/>
          </a:xfrm>
        </p:grpSpPr>
        <p:sp>
          <p:nvSpPr>
            <p:cNvPr id="282" name="Google Shape;282;p5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3" name="Google Shape;283;p5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284" name="Google Shape;284;p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" name="Google Shape;286;p5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287" name="Google Shape;287;p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5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290" name="Google Shape;290;p5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" name="Google Shape;292;p5"/>
          <p:cNvGrpSpPr/>
          <p:nvPr/>
        </p:nvGrpSpPr>
        <p:grpSpPr>
          <a:xfrm>
            <a:off x="-283" y="4000890"/>
            <a:ext cx="570622" cy="570577"/>
            <a:chOff x="2267190" y="4563049"/>
            <a:chExt cx="569596" cy="569552"/>
          </a:xfrm>
        </p:grpSpPr>
        <p:grpSp>
          <p:nvGrpSpPr>
            <p:cNvPr id="293" name="Google Shape;293;p5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294" name="Google Shape;294;p5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" name="Google Shape;296;p5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7" name="Google Shape;297;p5"/>
          <p:cNvGrpSpPr/>
          <p:nvPr/>
        </p:nvGrpSpPr>
        <p:grpSpPr>
          <a:xfrm>
            <a:off x="566800" y="4568363"/>
            <a:ext cx="570608" cy="570564"/>
            <a:chOff x="-3627" y="1708598"/>
            <a:chExt cx="569583" cy="569538"/>
          </a:xfrm>
        </p:grpSpPr>
        <p:sp>
          <p:nvSpPr>
            <p:cNvPr id="298" name="Google Shape;298;p5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5"/>
          <p:cNvGrpSpPr/>
          <p:nvPr/>
        </p:nvGrpSpPr>
        <p:grpSpPr>
          <a:xfrm>
            <a:off x="-283" y="4568353"/>
            <a:ext cx="570622" cy="570577"/>
            <a:chOff x="2267190" y="4563049"/>
            <a:chExt cx="569596" cy="569552"/>
          </a:xfrm>
        </p:grpSpPr>
        <p:grpSp>
          <p:nvGrpSpPr>
            <p:cNvPr id="302" name="Google Shape;302;p5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03" name="Google Shape;303;p5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5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4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07" name="Google Shape;307;p5"/>
          <p:cNvSpPr txBox="1">
            <a:spLocks noGrp="1"/>
          </p:cNvSpPr>
          <p:nvPr>
            <p:ph type="subTitle" idx="1"/>
          </p:nvPr>
        </p:nvSpPr>
        <p:spPr>
          <a:xfrm>
            <a:off x="1403163" y="2610350"/>
            <a:ext cx="2677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500" b="1">
                <a:latin typeface="Amaranth"/>
                <a:ea typeface="Amaranth"/>
                <a:cs typeface="Amaranth"/>
                <a:sym typeface="Amarant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8" name="Google Shape;308;p5"/>
          <p:cNvSpPr txBox="1">
            <a:spLocks noGrp="1"/>
          </p:cNvSpPr>
          <p:nvPr>
            <p:ph type="subTitle" idx="2"/>
          </p:nvPr>
        </p:nvSpPr>
        <p:spPr>
          <a:xfrm>
            <a:off x="1403313" y="3044750"/>
            <a:ext cx="26769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5"/>
          <p:cNvSpPr txBox="1">
            <a:spLocks noGrp="1"/>
          </p:cNvSpPr>
          <p:nvPr>
            <p:ph type="subTitle" idx="3"/>
          </p:nvPr>
        </p:nvSpPr>
        <p:spPr>
          <a:xfrm>
            <a:off x="5063807" y="2610350"/>
            <a:ext cx="2677200" cy="4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500" b="1">
                <a:latin typeface="Amaranth"/>
                <a:ea typeface="Amaranth"/>
                <a:cs typeface="Amaranth"/>
                <a:sym typeface="Amarant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0" name="Google Shape;310;p5"/>
          <p:cNvSpPr txBox="1">
            <a:spLocks noGrp="1"/>
          </p:cNvSpPr>
          <p:nvPr>
            <p:ph type="subTitle" idx="4"/>
          </p:nvPr>
        </p:nvSpPr>
        <p:spPr>
          <a:xfrm>
            <a:off x="5063957" y="3044750"/>
            <a:ext cx="2676900" cy="102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7"/>
          <p:cNvGrpSpPr/>
          <p:nvPr/>
        </p:nvGrpSpPr>
        <p:grpSpPr>
          <a:xfrm>
            <a:off x="8574025" y="3430322"/>
            <a:ext cx="570608" cy="1138057"/>
            <a:chOff x="-27" y="1138384"/>
            <a:chExt cx="569583" cy="1136012"/>
          </a:xfrm>
        </p:grpSpPr>
        <p:sp>
          <p:nvSpPr>
            <p:cNvPr id="357" name="Google Shape;357;p7"/>
            <p:cNvSpPr/>
            <p:nvPr/>
          </p:nvSpPr>
          <p:spPr>
            <a:xfrm>
              <a:off x="-27" y="1138384"/>
              <a:ext cx="569583" cy="1136012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0" name="Google Shape;360;p7"/>
          <p:cNvGrpSpPr/>
          <p:nvPr/>
        </p:nvGrpSpPr>
        <p:grpSpPr>
          <a:xfrm>
            <a:off x="8574049" y="-9"/>
            <a:ext cx="570564" cy="570564"/>
            <a:chOff x="1701259" y="4559851"/>
            <a:chExt cx="569538" cy="569538"/>
          </a:xfrm>
        </p:grpSpPr>
        <p:sp>
          <p:nvSpPr>
            <p:cNvPr id="361" name="Google Shape;361;p7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" name="Google Shape;364;p7"/>
          <p:cNvGrpSpPr/>
          <p:nvPr/>
        </p:nvGrpSpPr>
        <p:grpSpPr>
          <a:xfrm>
            <a:off x="8014749" y="-9"/>
            <a:ext cx="570564" cy="570564"/>
            <a:chOff x="1701259" y="4559851"/>
            <a:chExt cx="569538" cy="569538"/>
          </a:xfrm>
        </p:grpSpPr>
        <p:sp>
          <p:nvSpPr>
            <p:cNvPr id="365" name="Google Shape;365;p7"/>
            <p:cNvSpPr/>
            <p:nvPr/>
          </p:nvSpPr>
          <p:spPr>
            <a:xfrm>
              <a:off x="1701259" y="4559851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1792385" y="46518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1792385" y="465006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" name="Google Shape;368;p7"/>
          <p:cNvGrpSpPr/>
          <p:nvPr/>
        </p:nvGrpSpPr>
        <p:grpSpPr>
          <a:xfrm>
            <a:off x="7449167" y="-10"/>
            <a:ext cx="570622" cy="570577"/>
            <a:chOff x="2267190" y="4563049"/>
            <a:chExt cx="569596" cy="569552"/>
          </a:xfrm>
        </p:grpSpPr>
        <p:grpSp>
          <p:nvGrpSpPr>
            <p:cNvPr id="369" name="Google Shape;369;p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70" name="Google Shape;370;p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2" name="Google Shape;372;p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3" name="Google Shape;373;p7"/>
          <p:cNvGrpSpPr/>
          <p:nvPr/>
        </p:nvGrpSpPr>
        <p:grpSpPr>
          <a:xfrm>
            <a:off x="6883092" y="-10"/>
            <a:ext cx="570622" cy="570577"/>
            <a:chOff x="2267190" y="4563049"/>
            <a:chExt cx="569596" cy="569552"/>
          </a:xfrm>
        </p:grpSpPr>
        <p:grpSp>
          <p:nvGrpSpPr>
            <p:cNvPr id="374" name="Google Shape;374;p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7" name="Google Shape;377;p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7"/>
          <p:cNvGrpSpPr/>
          <p:nvPr/>
        </p:nvGrpSpPr>
        <p:grpSpPr>
          <a:xfrm>
            <a:off x="-283" y="4000890"/>
            <a:ext cx="570622" cy="570577"/>
            <a:chOff x="2267190" y="4563049"/>
            <a:chExt cx="569596" cy="569552"/>
          </a:xfrm>
        </p:grpSpPr>
        <p:grpSp>
          <p:nvGrpSpPr>
            <p:cNvPr id="379" name="Google Shape;379;p7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380" name="Google Shape;380;p7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2" name="Google Shape;382;p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" name="Google Shape;383;p7"/>
          <p:cNvGrpSpPr/>
          <p:nvPr/>
        </p:nvGrpSpPr>
        <p:grpSpPr>
          <a:xfrm>
            <a:off x="1600" y="-10"/>
            <a:ext cx="570608" cy="570564"/>
            <a:chOff x="-27" y="1138389"/>
            <a:chExt cx="569583" cy="569538"/>
          </a:xfrm>
        </p:grpSpPr>
        <p:sp>
          <p:nvSpPr>
            <p:cNvPr id="384" name="Google Shape;384;p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" name="Google Shape;387;p7"/>
          <p:cNvGrpSpPr/>
          <p:nvPr/>
        </p:nvGrpSpPr>
        <p:grpSpPr>
          <a:xfrm>
            <a:off x="566788" y="-10"/>
            <a:ext cx="570608" cy="570564"/>
            <a:chOff x="-27" y="1138389"/>
            <a:chExt cx="569583" cy="569538"/>
          </a:xfrm>
        </p:grpSpPr>
        <p:sp>
          <p:nvSpPr>
            <p:cNvPr id="388" name="Google Shape;388;p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7"/>
          <p:cNvGrpSpPr/>
          <p:nvPr/>
        </p:nvGrpSpPr>
        <p:grpSpPr>
          <a:xfrm>
            <a:off x="1600" y="4568363"/>
            <a:ext cx="570608" cy="570564"/>
            <a:chOff x="-3627" y="1708598"/>
            <a:chExt cx="569583" cy="569538"/>
          </a:xfrm>
        </p:grpSpPr>
        <p:sp>
          <p:nvSpPr>
            <p:cNvPr id="392" name="Google Shape;392;p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7"/>
          <p:cNvGrpSpPr/>
          <p:nvPr/>
        </p:nvGrpSpPr>
        <p:grpSpPr>
          <a:xfrm>
            <a:off x="566800" y="4568363"/>
            <a:ext cx="570608" cy="570564"/>
            <a:chOff x="-3627" y="1708598"/>
            <a:chExt cx="569583" cy="569538"/>
          </a:xfrm>
        </p:grpSpPr>
        <p:sp>
          <p:nvSpPr>
            <p:cNvPr id="396" name="Google Shape;396;p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7"/>
          <p:cNvGrpSpPr/>
          <p:nvPr/>
        </p:nvGrpSpPr>
        <p:grpSpPr>
          <a:xfrm>
            <a:off x="1129250" y="4568363"/>
            <a:ext cx="570608" cy="570564"/>
            <a:chOff x="-3627" y="1708598"/>
            <a:chExt cx="569583" cy="569538"/>
          </a:xfrm>
        </p:grpSpPr>
        <p:sp>
          <p:nvSpPr>
            <p:cNvPr id="400" name="Google Shape;400;p7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7"/>
          <p:cNvGrpSpPr/>
          <p:nvPr/>
        </p:nvGrpSpPr>
        <p:grpSpPr>
          <a:xfrm>
            <a:off x="8574013" y="4568365"/>
            <a:ext cx="570608" cy="570564"/>
            <a:chOff x="-27" y="1138389"/>
            <a:chExt cx="569583" cy="569538"/>
          </a:xfrm>
        </p:grpSpPr>
        <p:sp>
          <p:nvSpPr>
            <p:cNvPr id="404" name="Google Shape;404;p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7"/>
          <p:cNvGrpSpPr/>
          <p:nvPr/>
        </p:nvGrpSpPr>
        <p:grpSpPr>
          <a:xfrm>
            <a:off x="8665337" y="4092180"/>
            <a:ext cx="387981" cy="389814"/>
            <a:chOff x="91121" y="1229502"/>
            <a:chExt cx="387284" cy="389113"/>
          </a:xfrm>
        </p:grpSpPr>
        <p:sp>
          <p:nvSpPr>
            <p:cNvPr id="408" name="Google Shape;408;p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713225" y="1719350"/>
            <a:ext cx="4232400" cy="21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dvent Pro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7"/>
          <p:cNvSpPr txBox="1">
            <a:spLocks noGrp="1"/>
          </p:cNvSpPr>
          <p:nvPr>
            <p:ph type="title"/>
          </p:nvPr>
        </p:nvSpPr>
        <p:spPr>
          <a:xfrm>
            <a:off x="713225" y="1163450"/>
            <a:ext cx="4232400" cy="55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8"/>
          <p:cNvGrpSpPr/>
          <p:nvPr/>
        </p:nvGrpSpPr>
        <p:grpSpPr>
          <a:xfrm>
            <a:off x="6861525" y="-7300"/>
            <a:ext cx="2281556" cy="569538"/>
            <a:chOff x="6858911" y="1100"/>
            <a:chExt cx="2281556" cy="569538"/>
          </a:xfrm>
        </p:grpSpPr>
        <p:sp>
          <p:nvSpPr>
            <p:cNvPr id="414" name="Google Shape;414;p8"/>
            <p:cNvSpPr/>
            <p:nvPr/>
          </p:nvSpPr>
          <p:spPr>
            <a:xfrm>
              <a:off x="6858911" y="1100"/>
              <a:ext cx="2281556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7515975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7515901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8105358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8105284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8654992" y="9279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8654918" y="91609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950062" y="928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950062" y="910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3" name="Google Shape;423;p8"/>
          <p:cNvGrpSpPr/>
          <p:nvPr/>
        </p:nvGrpSpPr>
        <p:grpSpPr>
          <a:xfrm>
            <a:off x="574110" y="562464"/>
            <a:ext cx="1708554" cy="569538"/>
            <a:chOff x="7432254" y="572039"/>
            <a:chExt cx="1708554" cy="569538"/>
          </a:xfrm>
        </p:grpSpPr>
        <p:sp>
          <p:nvSpPr>
            <p:cNvPr id="424" name="Google Shape;424;p8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8"/>
          <p:cNvGrpSpPr/>
          <p:nvPr/>
        </p:nvGrpSpPr>
        <p:grpSpPr>
          <a:xfrm>
            <a:off x="975" y="562476"/>
            <a:ext cx="569552" cy="1146230"/>
            <a:chOff x="8574450" y="1141376"/>
            <a:chExt cx="569552" cy="1146230"/>
          </a:xfrm>
        </p:grpSpPr>
        <p:grpSp>
          <p:nvGrpSpPr>
            <p:cNvPr id="432" name="Google Shape;432;p8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433" name="Google Shape;433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" name="Google Shape;436;p8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8"/>
          <p:cNvGrpSpPr/>
          <p:nvPr/>
        </p:nvGrpSpPr>
        <p:grpSpPr>
          <a:xfrm>
            <a:off x="1138786" y="-7301"/>
            <a:ext cx="1146230" cy="569552"/>
            <a:chOff x="5713048" y="30"/>
            <a:chExt cx="1146230" cy="569552"/>
          </a:xfrm>
        </p:grpSpPr>
        <p:grpSp>
          <p:nvGrpSpPr>
            <p:cNvPr id="439" name="Google Shape;439;p8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440" name="Google Shape;440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3" name="Google Shape;443;p8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8"/>
          <p:cNvGrpSpPr/>
          <p:nvPr/>
        </p:nvGrpSpPr>
        <p:grpSpPr>
          <a:xfrm>
            <a:off x="984" y="-7308"/>
            <a:ext cx="1146230" cy="569552"/>
            <a:chOff x="7993920" y="2288042"/>
            <a:chExt cx="1146230" cy="569552"/>
          </a:xfrm>
        </p:grpSpPr>
        <p:grpSp>
          <p:nvGrpSpPr>
            <p:cNvPr id="446" name="Google Shape;446;p8"/>
            <p:cNvGrpSpPr/>
            <p:nvPr/>
          </p:nvGrpSpPr>
          <p:grpSpPr>
            <a:xfrm rot="10800000">
              <a:off x="7993920" y="2288042"/>
              <a:ext cx="1146230" cy="569552"/>
              <a:chOff x="7988066" y="1160675"/>
              <a:chExt cx="1155940" cy="574377"/>
            </a:xfrm>
          </p:grpSpPr>
          <p:sp>
            <p:nvSpPr>
              <p:cNvPr id="447" name="Google Shape;447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0" name="Google Shape;450;p8"/>
            <p:cNvSpPr/>
            <p:nvPr/>
          </p:nvSpPr>
          <p:spPr>
            <a:xfrm rot="10800000">
              <a:off x="8662019" y="2379195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 rot="10800000">
              <a:off x="8092454" y="237829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chemeClr val="accen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8"/>
          <p:cNvGrpSpPr/>
          <p:nvPr/>
        </p:nvGrpSpPr>
        <p:grpSpPr>
          <a:xfrm>
            <a:off x="7996718" y="563622"/>
            <a:ext cx="569596" cy="1146206"/>
            <a:chOff x="8573012" y="2857922"/>
            <a:chExt cx="569596" cy="1146206"/>
          </a:xfrm>
        </p:grpSpPr>
        <p:grpSp>
          <p:nvGrpSpPr>
            <p:cNvPr id="453" name="Google Shape;453;p8"/>
            <p:cNvGrpSpPr/>
            <p:nvPr/>
          </p:nvGrpSpPr>
          <p:grpSpPr>
            <a:xfrm>
              <a:off x="8573012" y="2857922"/>
              <a:ext cx="569596" cy="1146206"/>
              <a:chOff x="8562409" y="2881022"/>
              <a:chExt cx="574422" cy="1155915"/>
            </a:xfrm>
          </p:grpSpPr>
          <p:sp>
            <p:nvSpPr>
              <p:cNvPr id="454" name="Google Shape;454;p8"/>
              <p:cNvSpPr/>
              <p:nvPr/>
            </p:nvSpPr>
            <p:spPr>
              <a:xfrm>
                <a:off x="8562409" y="2881022"/>
                <a:ext cx="574422" cy="1155915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8654330" y="29747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8654330" y="297291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8664168" y="352108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8664168" y="351929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8"/>
          <p:cNvGrpSpPr/>
          <p:nvPr/>
        </p:nvGrpSpPr>
        <p:grpSpPr>
          <a:xfrm>
            <a:off x="8566366" y="1127228"/>
            <a:ext cx="576715" cy="576715"/>
            <a:chOff x="8001437" y="3427510"/>
            <a:chExt cx="569538" cy="569538"/>
          </a:xfrm>
        </p:grpSpPr>
        <p:sp>
          <p:nvSpPr>
            <p:cNvPr id="460" name="Google Shape;460;p8"/>
            <p:cNvSpPr/>
            <p:nvPr/>
          </p:nvSpPr>
          <p:spPr>
            <a:xfrm>
              <a:off x="8001437" y="3427510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8092562" y="351950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8092562" y="351772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8"/>
          <p:cNvGrpSpPr/>
          <p:nvPr/>
        </p:nvGrpSpPr>
        <p:grpSpPr>
          <a:xfrm>
            <a:off x="8573498" y="557720"/>
            <a:ext cx="569583" cy="569538"/>
            <a:chOff x="8570892" y="4573945"/>
            <a:chExt cx="569583" cy="569538"/>
          </a:xfrm>
        </p:grpSpPr>
        <p:sp>
          <p:nvSpPr>
            <p:cNvPr id="464" name="Google Shape;464;p8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8"/>
          <p:cNvGrpSpPr/>
          <p:nvPr/>
        </p:nvGrpSpPr>
        <p:grpSpPr>
          <a:xfrm>
            <a:off x="8573529" y="1703951"/>
            <a:ext cx="569552" cy="1146230"/>
            <a:chOff x="8574450" y="1141376"/>
            <a:chExt cx="569552" cy="1146230"/>
          </a:xfrm>
        </p:grpSpPr>
        <p:grpSp>
          <p:nvGrpSpPr>
            <p:cNvPr id="468" name="Google Shape;468;p8"/>
            <p:cNvGrpSpPr/>
            <p:nvPr/>
          </p:nvGrpSpPr>
          <p:grpSpPr>
            <a:xfrm rot="-5400000">
              <a:off x="8286111" y="1429715"/>
              <a:ext cx="1146230" cy="569552"/>
              <a:chOff x="7988066" y="1160675"/>
              <a:chExt cx="1155940" cy="574377"/>
            </a:xfrm>
          </p:grpSpPr>
          <p:sp>
            <p:nvSpPr>
              <p:cNvPr id="469" name="Google Shape;469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2" name="Google Shape;472;p8"/>
            <p:cNvSpPr/>
            <p:nvPr/>
          </p:nvSpPr>
          <p:spPr>
            <a:xfrm rot="-5400000">
              <a:off x="8665542" y="180944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 rot="-5400000">
              <a:off x="8666446" y="123988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8"/>
          <p:cNvGrpSpPr/>
          <p:nvPr/>
        </p:nvGrpSpPr>
        <p:grpSpPr>
          <a:xfrm>
            <a:off x="979" y="4569364"/>
            <a:ext cx="1708565" cy="569552"/>
            <a:chOff x="6855254" y="4580764"/>
            <a:chExt cx="1708565" cy="569552"/>
          </a:xfrm>
        </p:grpSpPr>
        <p:grpSp>
          <p:nvGrpSpPr>
            <p:cNvPr id="475" name="Google Shape;475;p8"/>
            <p:cNvGrpSpPr/>
            <p:nvPr/>
          </p:nvGrpSpPr>
          <p:grpSpPr>
            <a:xfrm>
              <a:off x="6855254" y="4580764"/>
              <a:ext cx="1708565" cy="569552"/>
              <a:chOff x="7420953" y="575775"/>
              <a:chExt cx="1723039" cy="574377"/>
            </a:xfrm>
          </p:grpSpPr>
          <p:sp>
            <p:nvSpPr>
              <p:cNvPr id="476" name="Google Shape;476;p8"/>
              <p:cNvSpPr/>
              <p:nvPr/>
            </p:nvSpPr>
            <p:spPr>
              <a:xfrm>
                <a:off x="7420953" y="575775"/>
                <a:ext cx="1723039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8"/>
              <p:cNvSpPr/>
              <p:nvPr/>
            </p:nvSpPr>
            <p:spPr>
              <a:xfrm>
                <a:off x="75056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8"/>
              <p:cNvSpPr/>
              <p:nvPr/>
            </p:nvSpPr>
            <p:spPr>
              <a:xfrm>
                <a:off x="8100085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8"/>
              <p:cNvSpPr/>
              <p:nvPr/>
            </p:nvSpPr>
            <p:spPr>
              <a:xfrm>
                <a:off x="8654397" y="668254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0" name="Google Shape;480;p8"/>
            <p:cNvSpPr/>
            <p:nvPr/>
          </p:nvSpPr>
          <p:spPr>
            <a:xfrm>
              <a:off x="6938901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7528284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8077918" y="4671250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8"/>
          <p:cNvGrpSpPr/>
          <p:nvPr/>
        </p:nvGrpSpPr>
        <p:grpSpPr>
          <a:xfrm>
            <a:off x="961" y="3999845"/>
            <a:ext cx="569583" cy="569538"/>
            <a:chOff x="8570892" y="4573945"/>
            <a:chExt cx="569583" cy="569538"/>
          </a:xfrm>
        </p:grpSpPr>
        <p:sp>
          <p:nvSpPr>
            <p:cNvPr id="484" name="Google Shape;484;p8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8"/>
          <p:cNvGrpSpPr/>
          <p:nvPr/>
        </p:nvGrpSpPr>
        <p:grpSpPr>
          <a:xfrm>
            <a:off x="570473" y="3999845"/>
            <a:ext cx="569583" cy="569538"/>
            <a:chOff x="8570892" y="4573945"/>
            <a:chExt cx="569583" cy="569538"/>
          </a:xfrm>
        </p:grpSpPr>
        <p:sp>
          <p:nvSpPr>
            <p:cNvPr id="488" name="Google Shape;488;p8"/>
            <p:cNvSpPr/>
            <p:nvPr/>
          </p:nvSpPr>
          <p:spPr>
            <a:xfrm>
              <a:off x="8570892" y="457394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8662040" y="466684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8662040" y="466505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8"/>
          <p:cNvGrpSpPr/>
          <p:nvPr/>
        </p:nvGrpSpPr>
        <p:grpSpPr>
          <a:xfrm>
            <a:off x="7996786" y="4569374"/>
            <a:ext cx="1146230" cy="569552"/>
            <a:chOff x="5713048" y="30"/>
            <a:chExt cx="1146230" cy="569552"/>
          </a:xfrm>
        </p:grpSpPr>
        <p:grpSp>
          <p:nvGrpSpPr>
            <p:cNvPr id="492" name="Google Shape;492;p8"/>
            <p:cNvGrpSpPr/>
            <p:nvPr/>
          </p:nvGrpSpPr>
          <p:grpSpPr>
            <a:xfrm>
              <a:off x="5713048" y="30"/>
              <a:ext cx="1146230" cy="569552"/>
              <a:chOff x="7988066" y="1160675"/>
              <a:chExt cx="1155940" cy="574377"/>
            </a:xfrm>
          </p:grpSpPr>
          <p:sp>
            <p:nvSpPr>
              <p:cNvPr id="493" name="Google Shape;493;p8"/>
              <p:cNvSpPr/>
              <p:nvPr/>
            </p:nvSpPr>
            <p:spPr>
              <a:xfrm>
                <a:off x="7988066" y="1160675"/>
                <a:ext cx="115594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8080008" y="1254366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8654420" y="125527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6" name="Google Shape;496;p8"/>
            <p:cNvSpPr/>
            <p:nvPr/>
          </p:nvSpPr>
          <p:spPr>
            <a:xfrm>
              <a:off x="5807733" y="9176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6377298" y="9266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8"/>
          <p:cNvGrpSpPr/>
          <p:nvPr/>
        </p:nvGrpSpPr>
        <p:grpSpPr>
          <a:xfrm>
            <a:off x="7436773" y="3991864"/>
            <a:ext cx="1708554" cy="569538"/>
            <a:chOff x="7432254" y="572039"/>
            <a:chExt cx="1708554" cy="569538"/>
          </a:xfrm>
        </p:grpSpPr>
        <p:sp>
          <p:nvSpPr>
            <p:cNvPr id="499" name="Google Shape;499;p8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8"/>
          <p:cNvSpPr txBox="1">
            <a:spLocks noGrp="1"/>
          </p:cNvSpPr>
          <p:nvPr>
            <p:ph type="ctrTitle"/>
          </p:nvPr>
        </p:nvSpPr>
        <p:spPr>
          <a:xfrm>
            <a:off x="1909200" y="1323150"/>
            <a:ext cx="53256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9"/>
          <p:cNvGrpSpPr/>
          <p:nvPr/>
        </p:nvGrpSpPr>
        <p:grpSpPr>
          <a:xfrm>
            <a:off x="1680443" y="3383840"/>
            <a:ext cx="570608" cy="570564"/>
            <a:chOff x="-3627" y="-1125"/>
            <a:chExt cx="569583" cy="569538"/>
          </a:xfrm>
        </p:grpSpPr>
        <p:sp>
          <p:nvSpPr>
            <p:cNvPr id="509" name="Google Shape;509;p9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9"/>
          <p:cNvGrpSpPr/>
          <p:nvPr/>
        </p:nvGrpSpPr>
        <p:grpSpPr>
          <a:xfrm>
            <a:off x="3387947" y="2822778"/>
            <a:ext cx="570564" cy="570564"/>
            <a:chOff x="20" y="2279036"/>
            <a:chExt cx="569538" cy="569538"/>
          </a:xfrm>
        </p:grpSpPr>
        <p:sp>
          <p:nvSpPr>
            <p:cNvPr id="513" name="Google Shape;513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9"/>
          <p:cNvGrpSpPr/>
          <p:nvPr/>
        </p:nvGrpSpPr>
        <p:grpSpPr>
          <a:xfrm>
            <a:off x="561070" y="-1125"/>
            <a:ext cx="1711565" cy="570564"/>
            <a:chOff x="569417" y="0"/>
            <a:chExt cx="1708490" cy="569538"/>
          </a:xfrm>
        </p:grpSpPr>
        <p:sp>
          <p:nvSpPr>
            <p:cNvPr id="517" name="Google Shape;517;p9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8" name="Google Shape;518;p9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519" name="Google Shape;519;p9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9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" name="Google Shape;521;p9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522" name="Google Shape;522;p9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9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4" name="Google Shape;524;p9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525" name="Google Shape;525;p9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7" name="Google Shape;527;p9"/>
          <p:cNvGrpSpPr/>
          <p:nvPr/>
        </p:nvGrpSpPr>
        <p:grpSpPr>
          <a:xfrm>
            <a:off x="0" y="-1125"/>
            <a:ext cx="570608" cy="570564"/>
            <a:chOff x="-3627" y="-1125"/>
            <a:chExt cx="569583" cy="569538"/>
          </a:xfrm>
        </p:grpSpPr>
        <p:sp>
          <p:nvSpPr>
            <p:cNvPr id="528" name="Google Shape;528;p9"/>
            <p:cNvSpPr/>
            <p:nvPr/>
          </p:nvSpPr>
          <p:spPr>
            <a:xfrm>
              <a:off x="-3627" y="-1125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rgbClr val="F3D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87521" y="91773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87521" y="89988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9"/>
          <p:cNvGrpSpPr/>
          <p:nvPr/>
        </p:nvGrpSpPr>
        <p:grpSpPr>
          <a:xfrm>
            <a:off x="2272613" y="-1122"/>
            <a:ext cx="570608" cy="570564"/>
            <a:chOff x="-27" y="1138389"/>
            <a:chExt cx="569583" cy="569538"/>
          </a:xfrm>
        </p:grpSpPr>
        <p:sp>
          <p:nvSpPr>
            <p:cNvPr id="532" name="Google Shape;532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5" name="Google Shape;535;p9"/>
          <p:cNvGrpSpPr/>
          <p:nvPr/>
        </p:nvGrpSpPr>
        <p:grpSpPr>
          <a:xfrm>
            <a:off x="2834988" y="-1122"/>
            <a:ext cx="570608" cy="570564"/>
            <a:chOff x="-27" y="1138389"/>
            <a:chExt cx="569583" cy="569538"/>
          </a:xfrm>
        </p:grpSpPr>
        <p:sp>
          <p:nvSpPr>
            <p:cNvPr id="536" name="Google Shape;536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9" name="Google Shape;539;p9"/>
          <p:cNvGrpSpPr/>
          <p:nvPr/>
        </p:nvGrpSpPr>
        <p:grpSpPr>
          <a:xfrm>
            <a:off x="-175" y="569440"/>
            <a:ext cx="570608" cy="570564"/>
            <a:chOff x="-27" y="1138389"/>
            <a:chExt cx="569583" cy="569538"/>
          </a:xfrm>
        </p:grpSpPr>
        <p:sp>
          <p:nvSpPr>
            <p:cNvPr id="540" name="Google Shape;540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9"/>
          <p:cNvGrpSpPr/>
          <p:nvPr/>
        </p:nvGrpSpPr>
        <p:grpSpPr>
          <a:xfrm>
            <a:off x="565013" y="569440"/>
            <a:ext cx="570608" cy="570564"/>
            <a:chOff x="-27" y="1138389"/>
            <a:chExt cx="569583" cy="569538"/>
          </a:xfrm>
        </p:grpSpPr>
        <p:sp>
          <p:nvSpPr>
            <p:cNvPr id="544" name="Google Shape;544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7" name="Google Shape;547;p9"/>
          <p:cNvGrpSpPr/>
          <p:nvPr/>
        </p:nvGrpSpPr>
        <p:grpSpPr>
          <a:xfrm>
            <a:off x="1130213" y="569440"/>
            <a:ext cx="570608" cy="570564"/>
            <a:chOff x="-27" y="1138389"/>
            <a:chExt cx="569583" cy="569538"/>
          </a:xfrm>
        </p:grpSpPr>
        <p:sp>
          <p:nvSpPr>
            <p:cNvPr id="548" name="Google Shape;548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9"/>
          <p:cNvGrpSpPr/>
          <p:nvPr/>
        </p:nvGrpSpPr>
        <p:grpSpPr>
          <a:xfrm>
            <a:off x="-187" y="1130478"/>
            <a:ext cx="570608" cy="570564"/>
            <a:chOff x="-27" y="1138389"/>
            <a:chExt cx="569583" cy="569538"/>
          </a:xfrm>
        </p:grpSpPr>
        <p:sp>
          <p:nvSpPr>
            <p:cNvPr id="552" name="Google Shape;552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5" name="Google Shape;555;p9"/>
          <p:cNvGrpSpPr/>
          <p:nvPr/>
        </p:nvGrpSpPr>
        <p:grpSpPr>
          <a:xfrm>
            <a:off x="-175" y="1701038"/>
            <a:ext cx="570608" cy="570564"/>
            <a:chOff x="-3627" y="1708598"/>
            <a:chExt cx="569583" cy="569538"/>
          </a:xfrm>
        </p:grpSpPr>
        <p:sp>
          <p:nvSpPr>
            <p:cNvPr id="556" name="Google Shape;556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9" name="Google Shape;559;p9"/>
          <p:cNvGrpSpPr/>
          <p:nvPr/>
        </p:nvGrpSpPr>
        <p:grpSpPr>
          <a:xfrm>
            <a:off x="565013" y="1701040"/>
            <a:ext cx="570608" cy="570564"/>
            <a:chOff x="-27" y="1138389"/>
            <a:chExt cx="569583" cy="569538"/>
          </a:xfrm>
        </p:grpSpPr>
        <p:sp>
          <p:nvSpPr>
            <p:cNvPr id="560" name="Google Shape;560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" name="Google Shape;563;p9"/>
          <p:cNvGrpSpPr/>
          <p:nvPr/>
        </p:nvGrpSpPr>
        <p:grpSpPr>
          <a:xfrm>
            <a:off x="1130213" y="1701040"/>
            <a:ext cx="570608" cy="570564"/>
            <a:chOff x="-27" y="1138389"/>
            <a:chExt cx="569583" cy="569538"/>
          </a:xfrm>
        </p:grpSpPr>
        <p:sp>
          <p:nvSpPr>
            <p:cNvPr id="564" name="Google Shape;564;p9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9"/>
          <p:cNvGrpSpPr/>
          <p:nvPr/>
        </p:nvGrpSpPr>
        <p:grpSpPr>
          <a:xfrm>
            <a:off x="-153" y="2262063"/>
            <a:ext cx="570564" cy="570564"/>
            <a:chOff x="20" y="2279036"/>
            <a:chExt cx="569538" cy="569538"/>
          </a:xfrm>
        </p:grpSpPr>
        <p:sp>
          <p:nvSpPr>
            <p:cNvPr id="568" name="Google Shape;568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1" name="Google Shape;571;p9"/>
          <p:cNvGrpSpPr/>
          <p:nvPr/>
        </p:nvGrpSpPr>
        <p:grpSpPr>
          <a:xfrm>
            <a:off x="565047" y="2262063"/>
            <a:ext cx="570564" cy="570564"/>
            <a:chOff x="20" y="2279036"/>
            <a:chExt cx="569538" cy="569538"/>
          </a:xfrm>
        </p:grpSpPr>
        <p:sp>
          <p:nvSpPr>
            <p:cNvPr id="572" name="Google Shape;572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5" name="Google Shape;575;p9"/>
          <p:cNvGrpSpPr/>
          <p:nvPr/>
        </p:nvGrpSpPr>
        <p:grpSpPr>
          <a:xfrm>
            <a:off x="1129560" y="2262063"/>
            <a:ext cx="570564" cy="570564"/>
            <a:chOff x="20" y="2279036"/>
            <a:chExt cx="569538" cy="569538"/>
          </a:xfrm>
        </p:grpSpPr>
        <p:sp>
          <p:nvSpPr>
            <p:cNvPr id="576" name="Google Shape;576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9" name="Google Shape;579;p9"/>
          <p:cNvGrpSpPr/>
          <p:nvPr/>
        </p:nvGrpSpPr>
        <p:grpSpPr>
          <a:xfrm>
            <a:off x="1690300" y="2262063"/>
            <a:ext cx="570564" cy="570564"/>
            <a:chOff x="20" y="2279036"/>
            <a:chExt cx="569538" cy="569538"/>
          </a:xfrm>
        </p:grpSpPr>
        <p:sp>
          <p:nvSpPr>
            <p:cNvPr id="580" name="Google Shape;580;p9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3" name="Google Shape;583;p9"/>
          <p:cNvGrpSpPr/>
          <p:nvPr/>
        </p:nvGrpSpPr>
        <p:grpSpPr>
          <a:xfrm>
            <a:off x="2250775" y="1701079"/>
            <a:ext cx="570608" cy="2253364"/>
            <a:chOff x="2250775" y="1701079"/>
            <a:chExt cx="570608" cy="2253364"/>
          </a:xfrm>
        </p:grpSpPr>
        <p:sp>
          <p:nvSpPr>
            <p:cNvPr id="584" name="Google Shape;584;p9"/>
            <p:cNvSpPr/>
            <p:nvPr/>
          </p:nvSpPr>
          <p:spPr>
            <a:xfrm>
              <a:off x="2250775" y="1701079"/>
              <a:ext cx="570608" cy="2253364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2342090" y="1792317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2342090" y="2353342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2342090" y="2914058"/>
              <a:ext cx="387986" cy="388030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2342090" y="3475108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" name="Google Shape;589;p9"/>
          <p:cNvGrpSpPr/>
          <p:nvPr/>
        </p:nvGrpSpPr>
        <p:grpSpPr>
          <a:xfrm>
            <a:off x="2821375" y="2822770"/>
            <a:ext cx="570608" cy="1131626"/>
            <a:chOff x="-30" y="1138378"/>
            <a:chExt cx="569583" cy="1129593"/>
          </a:xfrm>
        </p:grpSpPr>
        <p:sp>
          <p:nvSpPr>
            <p:cNvPr id="590" name="Google Shape;590;p9"/>
            <p:cNvSpPr/>
            <p:nvPr/>
          </p:nvSpPr>
          <p:spPr>
            <a:xfrm>
              <a:off x="-30" y="1138378"/>
              <a:ext cx="569583" cy="1129593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9"/>
          <p:cNvGrpSpPr/>
          <p:nvPr/>
        </p:nvGrpSpPr>
        <p:grpSpPr>
          <a:xfrm>
            <a:off x="2912690" y="3475108"/>
            <a:ext cx="387981" cy="389814"/>
            <a:chOff x="91121" y="1229502"/>
            <a:chExt cx="387284" cy="389113"/>
          </a:xfrm>
        </p:grpSpPr>
        <p:sp>
          <p:nvSpPr>
            <p:cNvPr id="594" name="Google Shape;594;p9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6" name="Google Shape;596;p9"/>
          <p:cNvGrpSpPr/>
          <p:nvPr/>
        </p:nvGrpSpPr>
        <p:grpSpPr>
          <a:xfrm>
            <a:off x="-283" y="4000890"/>
            <a:ext cx="570622" cy="570577"/>
            <a:chOff x="2267190" y="4563049"/>
            <a:chExt cx="569596" cy="569552"/>
          </a:xfrm>
        </p:grpSpPr>
        <p:grpSp>
          <p:nvGrpSpPr>
            <p:cNvPr id="597" name="Google Shape;597;p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598" name="Google Shape;598;p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0" name="Google Shape;600;p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" name="Google Shape;601;p9"/>
          <p:cNvGrpSpPr/>
          <p:nvPr/>
        </p:nvGrpSpPr>
        <p:grpSpPr>
          <a:xfrm>
            <a:off x="566800" y="4568363"/>
            <a:ext cx="570608" cy="570564"/>
            <a:chOff x="-3627" y="1708598"/>
            <a:chExt cx="569583" cy="569538"/>
          </a:xfrm>
        </p:grpSpPr>
        <p:sp>
          <p:nvSpPr>
            <p:cNvPr id="602" name="Google Shape;602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5" name="Google Shape;605;p9"/>
          <p:cNvGrpSpPr/>
          <p:nvPr/>
        </p:nvGrpSpPr>
        <p:grpSpPr>
          <a:xfrm>
            <a:off x="1129250" y="4568363"/>
            <a:ext cx="570608" cy="570564"/>
            <a:chOff x="-3627" y="1708598"/>
            <a:chExt cx="569583" cy="569538"/>
          </a:xfrm>
        </p:grpSpPr>
        <p:sp>
          <p:nvSpPr>
            <p:cNvPr id="606" name="Google Shape;606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9"/>
          <p:cNvGrpSpPr/>
          <p:nvPr/>
        </p:nvGrpSpPr>
        <p:grpSpPr>
          <a:xfrm>
            <a:off x="-283" y="4568353"/>
            <a:ext cx="570622" cy="570577"/>
            <a:chOff x="2267190" y="4563049"/>
            <a:chExt cx="569596" cy="569552"/>
          </a:xfrm>
        </p:grpSpPr>
        <p:grpSp>
          <p:nvGrpSpPr>
            <p:cNvPr id="610" name="Google Shape;610;p9"/>
            <p:cNvGrpSpPr/>
            <p:nvPr/>
          </p:nvGrpSpPr>
          <p:grpSpPr>
            <a:xfrm>
              <a:off x="2267190" y="4563049"/>
              <a:ext cx="569596" cy="569552"/>
              <a:chOff x="2286509" y="4601703"/>
              <a:chExt cx="574422" cy="574377"/>
            </a:xfrm>
          </p:grpSpPr>
          <p:sp>
            <p:nvSpPr>
              <p:cNvPr id="611" name="Google Shape;611;p9"/>
              <p:cNvSpPr/>
              <p:nvPr/>
            </p:nvSpPr>
            <p:spPr>
              <a:xfrm>
                <a:off x="2286509" y="4601703"/>
                <a:ext cx="57442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9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9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4" name="Google Shape;614;p9"/>
          <p:cNvGrpSpPr/>
          <p:nvPr/>
        </p:nvGrpSpPr>
        <p:grpSpPr>
          <a:xfrm>
            <a:off x="1690290" y="4568363"/>
            <a:ext cx="570608" cy="570564"/>
            <a:chOff x="-3627" y="1708598"/>
            <a:chExt cx="569583" cy="569538"/>
          </a:xfrm>
        </p:grpSpPr>
        <p:sp>
          <p:nvSpPr>
            <p:cNvPr id="615" name="Google Shape;615;p9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9"/>
          <p:cNvSpPr txBox="1">
            <a:spLocks noGrp="1"/>
          </p:cNvSpPr>
          <p:nvPr>
            <p:ph type="subTitle" idx="1"/>
          </p:nvPr>
        </p:nvSpPr>
        <p:spPr>
          <a:xfrm>
            <a:off x="4800625" y="2239425"/>
            <a:ext cx="3563700" cy="15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9"/>
          <p:cNvSpPr txBox="1">
            <a:spLocks noGrp="1"/>
          </p:cNvSpPr>
          <p:nvPr>
            <p:ph type="title"/>
          </p:nvPr>
        </p:nvSpPr>
        <p:spPr>
          <a:xfrm>
            <a:off x="4800600" y="1554075"/>
            <a:ext cx="3563700" cy="60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48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47">
    <p:bg>
      <p:bgPr>
        <a:solidFill>
          <a:schemeClr val="dk2"/>
        </a:solid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14"/>
          <p:cNvGrpSpPr/>
          <p:nvPr/>
        </p:nvGrpSpPr>
        <p:grpSpPr>
          <a:xfrm>
            <a:off x="-337" y="-1122"/>
            <a:ext cx="570608" cy="570564"/>
            <a:chOff x="-27" y="1138389"/>
            <a:chExt cx="569583" cy="569538"/>
          </a:xfrm>
        </p:grpSpPr>
        <p:sp>
          <p:nvSpPr>
            <p:cNvPr id="878" name="Google Shape;878;p14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1" name="Google Shape;881;p14"/>
          <p:cNvSpPr txBox="1">
            <a:spLocks noGrp="1"/>
          </p:cNvSpPr>
          <p:nvPr>
            <p:ph type="title" hasCustomPrompt="1"/>
          </p:nvPr>
        </p:nvSpPr>
        <p:spPr>
          <a:xfrm>
            <a:off x="6772300" y="1011550"/>
            <a:ext cx="1223400" cy="12234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82" name="Google Shape;882;p14"/>
          <p:cNvGrpSpPr/>
          <p:nvPr/>
        </p:nvGrpSpPr>
        <p:grpSpPr>
          <a:xfrm>
            <a:off x="561070" y="-1125"/>
            <a:ext cx="1711565" cy="570564"/>
            <a:chOff x="569417" y="0"/>
            <a:chExt cx="1708490" cy="569538"/>
          </a:xfrm>
        </p:grpSpPr>
        <p:sp>
          <p:nvSpPr>
            <p:cNvPr id="883" name="Google Shape;883;p14"/>
            <p:cNvSpPr/>
            <p:nvPr/>
          </p:nvSpPr>
          <p:spPr>
            <a:xfrm>
              <a:off x="569417" y="0"/>
              <a:ext cx="1708490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" name="Google Shape;884;p14"/>
            <p:cNvGrpSpPr/>
            <p:nvPr/>
          </p:nvGrpSpPr>
          <p:grpSpPr>
            <a:xfrm>
              <a:off x="653386" y="90512"/>
              <a:ext cx="387368" cy="388528"/>
              <a:chOff x="666260" y="90669"/>
              <a:chExt cx="390650" cy="391819"/>
            </a:xfrm>
          </p:grpSpPr>
          <p:sp>
            <p:nvSpPr>
              <p:cNvPr id="885" name="Google Shape;885;p14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14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7" name="Google Shape;887;p14"/>
            <p:cNvGrpSpPr/>
            <p:nvPr/>
          </p:nvGrpSpPr>
          <p:grpSpPr>
            <a:xfrm>
              <a:off x="1242770" y="90512"/>
              <a:ext cx="387368" cy="388528"/>
              <a:chOff x="666260" y="90669"/>
              <a:chExt cx="390650" cy="391819"/>
            </a:xfrm>
          </p:grpSpPr>
          <p:sp>
            <p:nvSpPr>
              <p:cNvPr id="888" name="Google Shape;888;p14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14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0" name="Google Shape;890;p14"/>
            <p:cNvGrpSpPr/>
            <p:nvPr/>
          </p:nvGrpSpPr>
          <p:grpSpPr>
            <a:xfrm>
              <a:off x="1792404" y="90512"/>
              <a:ext cx="387368" cy="388528"/>
              <a:chOff x="666260" y="90669"/>
              <a:chExt cx="390650" cy="391819"/>
            </a:xfrm>
          </p:grpSpPr>
          <p:sp>
            <p:nvSpPr>
              <p:cNvPr id="891" name="Google Shape;891;p14"/>
              <p:cNvSpPr/>
              <p:nvPr/>
            </p:nvSpPr>
            <p:spPr>
              <a:xfrm>
                <a:off x="666335" y="918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rgbClr val="8AC04E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14"/>
              <p:cNvSpPr/>
              <p:nvPr/>
            </p:nvSpPr>
            <p:spPr>
              <a:xfrm>
                <a:off x="666260" y="90669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74509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93" name="Google Shape;893;p14"/>
          <p:cNvGrpSpPr/>
          <p:nvPr/>
        </p:nvGrpSpPr>
        <p:grpSpPr>
          <a:xfrm>
            <a:off x="-288" y="569450"/>
            <a:ext cx="1148164" cy="570564"/>
            <a:chOff x="-2" y="1138386"/>
            <a:chExt cx="1146101" cy="569538"/>
          </a:xfrm>
        </p:grpSpPr>
        <p:sp>
          <p:nvSpPr>
            <p:cNvPr id="894" name="Google Shape;894;p14"/>
            <p:cNvSpPr/>
            <p:nvPr/>
          </p:nvSpPr>
          <p:spPr>
            <a:xfrm>
              <a:off x="-2" y="1138386"/>
              <a:ext cx="1146101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7" name="Google Shape;897;p14"/>
          <p:cNvGrpSpPr/>
          <p:nvPr/>
        </p:nvGrpSpPr>
        <p:grpSpPr>
          <a:xfrm>
            <a:off x="658906" y="660730"/>
            <a:ext cx="387981" cy="389814"/>
            <a:chOff x="91121" y="1229502"/>
            <a:chExt cx="387284" cy="389113"/>
          </a:xfrm>
        </p:grpSpPr>
        <p:sp>
          <p:nvSpPr>
            <p:cNvPr id="898" name="Google Shape;898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14"/>
          <p:cNvGrpSpPr/>
          <p:nvPr/>
        </p:nvGrpSpPr>
        <p:grpSpPr>
          <a:xfrm>
            <a:off x="-312" y="1728288"/>
            <a:ext cx="570608" cy="570564"/>
            <a:chOff x="-3627" y="1708598"/>
            <a:chExt cx="569583" cy="569538"/>
          </a:xfrm>
        </p:grpSpPr>
        <p:sp>
          <p:nvSpPr>
            <p:cNvPr id="901" name="Google Shape;901;p14"/>
            <p:cNvSpPr/>
            <p:nvPr/>
          </p:nvSpPr>
          <p:spPr>
            <a:xfrm>
              <a:off x="-3627" y="1708598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87521" y="1801496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87521" y="179971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4" name="Google Shape;904;p14"/>
          <p:cNvGrpSpPr/>
          <p:nvPr/>
        </p:nvGrpSpPr>
        <p:grpSpPr>
          <a:xfrm>
            <a:off x="567575" y="4004735"/>
            <a:ext cx="570640" cy="1138768"/>
            <a:chOff x="-33" y="1138409"/>
            <a:chExt cx="569615" cy="1136722"/>
          </a:xfrm>
        </p:grpSpPr>
        <p:sp>
          <p:nvSpPr>
            <p:cNvPr id="905" name="Google Shape;905;p14"/>
            <p:cNvSpPr/>
            <p:nvPr/>
          </p:nvSpPr>
          <p:spPr>
            <a:xfrm>
              <a:off x="-33" y="1138409"/>
              <a:ext cx="569615" cy="1136722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8" name="Google Shape;908;p14"/>
          <p:cNvGrpSpPr/>
          <p:nvPr/>
        </p:nvGrpSpPr>
        <p:grpSpPr>
          <a:xfrm>
            <a:off x="661274" y="4665522"/>
            <a:ext cx="387981" cy="389814"/>
            <a:chOff x="91121" y="1229502"/>
            <a:chExt cx="387284" cy="389113"/>
          </a:xfrm>
        </p:grpSpPr>
        <p:sp>
          <p:nvSpPr>
            <p:cNvPr id="909" name="Google Shape;909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14"/>
          <p:cNvGrpSpPr/>
          <p:nvPr/>
        </p:nvGrpSpPr>
        <p:grpSpPr>
          <a:xfrm>
            <a:off x="-312" y="2865963"/>
            <a:ext cx="570564" cy="570564"/>
            <a:chOff x="20" y="2279036"/>
            <a:chExt cx="569538" cy="569538"/>
          </a:xfrm>
        </p:grpSpPr>
        <p:sp>
          <p:nvSpPr>
            <p:cNvPr id="912" name="Google Shape;912;p14"/>
            <p:cNvSpPr/>
            <p:nvPr/>
          </p:nvSpPr>
          <p:spPr>
            <a:xfrm>
              <a:off x="20" y="2279036"/>
              <a:ext cx="569538" cy="569538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91146" y="237103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91146" y="236924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14"/>
          <p:cNvGrpSpPr/>
          <p:nvPr/>
        </p:nvGrpSpPr>
        <p:grpSpPr>
          <a:xfrm>
            <a:off x="-312" y="2298840"/>
            <a:ext cx="1148196" cy="570529"/>
            <a:chOff x="-9" y="575775"/>
            <a:chExt cx="1155940" cy="574377"/>
          </a:xfrm>
        </p:grpSpPr>
        <p:sp>
          <p:nvSpPr>
            <p:cNvPr id="916" name="Google Shape;916;p14"/>
            <p:cNvSpPr/>
            <p:nvPr/>
          </p:nvSpPr>
          <p:spPr>
            <a:xfrm>
              <a:off x="-9" y="575775"/>
              <a:ext cx="1155940" cy="574377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91933" y="6694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91933" y="667666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666345" y="6703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666345" y="668579"/>
              <a:ext cx="390575" cy="39061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14"/>
          <p:cNvGrpSpPr/>
          <p:nvPr/>
        </p:nvGrpSpPr>
        <p:grpSpPr>
          <a:xfrm>
            <a:off x="1138160" y="4575270"/>
            <a:ext cx="1708554" cy="569538"/>
            <a:chOff x="7432254" y="572039"/>
            <a:chExt cx="1708554" cy="569538"/>
          </a:xfrm>
        </p:grpSpPr>
        <p:sp>
          <p:nvSpPr>
            <p:cNvPr id="922" name="Google Shape;922;p14"/>
            <p:cNvSpPr/>
            <p:nvPr/>
          </p:nvSpPr>
          <p:spPr>
            <a:xfrm>
              <a:off x="7432254" y="572039"/>
              <a:ext cx="1708554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752354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811295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8662612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7523176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8112559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8662193" y="663144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rgbClr val="EFEFEF"/>
                </a:gs>
                <a:gs pos="50000">
                  <a:srgbClr val="EFEFEF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9" name="Google Shape;929;p14"/>
          <p:cNvSpPr txBox="1">
            <a:spLocks noGrp="1"/>
          </p:cNvSpPr>
          <p:nvPr>
            <p:ph type="title" idx="2"/>
          </p:nvPr>
        </p:nvSpPr>
        <p:spPr>
          <a:xfrm>
            <a:off x="2484384" y="2435925"/>
            <a:ext cx="5627700" cy="10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30" name="Google Shape;930;p14"/>
          <p:cNvSpPr txBox="1">
            <a:spLocks noGrp="1"/>
          </p:cNvSpPr>
          <p:nvPr>
            <p:ph type="subTitle" idx="1"/>
          </p:nvPr>
        </p:nvSpPr>
        <p:spPr>
          <a:xfrm>
            <a:off x="3542500" y="3738650"/>
            <a:ext cx="4453200" cy="393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31" name="Google Shape;931;p14"/>
          <p:cNvGrpSpPr/>
          <p:nvPr/>
        </p:nvGrpSpPr>
        <p:grpSpPr>
          <a:xfrm>
            <a:off x="-325" y="3436508"/>
            <a:ext cx="570608" cy="1706973"/>
            <a:chOff x="-14" y="1138363"/>
            <a:chExt cx="569583" cy="1703906"/>
          </a:xfrm>
        </p:grpSpPr>
        <p:sp>
          <p:nvSpPr>
            <p:cNvPr id="932" name="Google Shape;932;p14"/>
            <p:cNvSpPr/>
            <p:nvPr/>
          </p:nvSpPr>
          <p:spPr>
            <a:xfrm>
              <a:off x="-14" y="1138363"/>
              <a:ext cx="569583" cy="1703906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5" name="Google Shape;935;p14"/>
          <p:cNvGrpSpPr/>
          <p:nvPr/>
        </p:nvGrpSpPr>
        <p:grpSpPr>
          <a:xfrm>
            <a:off x="90999" y="4095992"/>
            <a:ext cx="387981" cy="389814"/>
            <a:chOff x="91121" y="1229502"/>
            <a:chExt cx="387284" cy="389113"/>
          </a:xfrm>
        </p:grpSpPr>
        <p:sp>
          <p:nvSpPr>
            <p:cNvPr id="936" name="Google Shape;936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8" name="Google Shape;938;p14"/>
          <p:cNvGrpSpPr/>
          <p:nvPr/>
        </p:nvGrpSpPr>
        <p:grpSpPr>
          <a:xfrm>
            <a:off x="90974" y="4665522"/>
            <a:ext cx="387981" cy="389814"/>
            <a:chOff x="91121" y="1229502"/>
            <a:chExt cx="387284" cy="389113"/>
          </a:xfrm>
        </p:grpSpPr>
        <p:sp>
          <p:nvSpPr>
            <p:cNvPr id="939" name="Google Shape;939;p14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1"/>
        </a:solidFill>
        <a:effectLst/>
      </p:bgPr>
    </p:bg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17"/>
          <p:cNvGrpSpPr/>
          <p:nvPr/>
        </p:nvGrpSpPr>
        <p:grpSpPr>
          <a:xfrm>
            <a:off x="-6" y="-3564"/>
            <a:ext cx="1699995" cy="570564"/>
            <a:chOff x="-20" y="1138379"/>
            <a:chExt cx="1696941" cy="569538"/>
          </a:xfrm>
        </p:grpSpPr>
        <p:sp>
          <p:nvSpPr>
            <p:cNvPr id="1072" name="Google Shape;1072;p17"/>
            <p:cNvSpPr/>
            <p:nvPr/>
          </p:nvSpPr>
          <p:spPr>
            <a:xfrm>
              <a:off x="-20" y="1138379"/>
              <a:ext cx="1696941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5" name="Google Shape;1075;p17"/>
          <p:cNvGrpSpPr/>
          <p:nvPr/>
        </p:nvGrpSpPr>
        <p:grpSpPr>
          <a:xfrm>
            <a:off x="655837" y="86811"/>
            <a:ext cx="387981" cy="389814"/>
            <a:chOff x="91121" y="1229502"/>
            <a:chExt cx="387284" cy="389113"/>
          </a:xfrm>
        </p:grpSpPr>
        <p:sp>
          <p:nvSpPr>
            <p:cNvPr id="1076" name="Google Shape;1076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" name="Google Shape;1078;p17"/>
          <p:cNvGrpSpPr/>
          <p:nvPr/>
        </p:nvGrpSpPr>
        <p:grpSpPr>
          <a:xfrm>
            <a:off x="1220699" y="86811"/>
            <a:ext cx="387981" cy="389814"/>
            <a:chOff x="91121" y="1229502"/>
            <a:chExt cx="387284" cy="389113"/>
          </a:xfrm>
        </p:grpSpPr>
        <p:sp>
          <p:nvSpPr>
            <p:cNvPr id="1079" name="Google Shape;1079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" name="Google Shape;1081;p17"/>
          <p:cNvGrpSpPr/>
          <p:nvPr/>
        </p:nvGrpSpPr>
        <p:grpSpPr>
          <a:xfrm>
            <a:off x="1699993" y="-3571"/>
            <a:ext cx="2270662" cy="570577"/>
            <a:chOff x="2267191" y="4563046"/>
            <a:chExt cx="2266582" cy="569552"/>
          </a:xfrm>
        </p:grpSpPr>
        <p:grpSp>
          <p:nvGrpSpPr>
            <p:cNvPr id="1082" name="Google Shape;1082;p17"/>
            <p:cNvGrpSpPr/>
            <p:nvPr/>
          </p:nvGrpSpPr>
          <p:grpSpPr>
            <a:xfrm>
              <a:off x="2267191" y="4563046"/>
              <a:ext cx="2266582" cy="569552"/>
              <a:chOff x="2286510" y="4601700"/>
              <a:chExt cx="2285782" cy="574377"/>
            </a:xfrm>
          </p:grpSpPr>
          <p:sp>
            <p:nvSpPr>
              <p:cNvPr id="1083" name="Google Shape;1083;p17"/>
              <p:cNvSpPr/>
              <p:nvPr/>
            </p:nvSpPr>
            <p:spPr>
              <a:xfrm>
                <a:off x="2286510" y="4601700"/>
                <a:ext cx="2285782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5" name="Google Shape;1085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6" name="Google Shape;1086;p17"/>
          <p:cNvGrpSpPr/>
          <p:nvPr/>
        </p:nvGrpSpPr>
        <p:grpSpPr>
          <a:xfrm>
            <a:off x="2350012" y="86714"/>
            <a:ext cx="388086" cy="390008"/>
            <a:chOff x="2358246" y="4653981"/>
            <a:chExt cx="387389" cy="389307"/>
          </a:xfrm>
        </p:grpSpPr>
        <p:sp>
          <p:nvSpPr>
            <p:cNvPr id="1087" name="Google Shape;1087;p17"/>
            <p:cNvSpPr/>
            <p:nvPr/>
          </p:nvSpPr>
          <p:spPr>
            <a:xfrm>
              <a:off x="2358341" y="4655950"/>
              <a:ext cx="387294" cy="387338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9" name="Google Shape;1089;p17"/>
          <p:cNvGrpSpPr/>
          <p:nvPr/>
        </p:nvGrpSpPr>
        <p:grpSpPr>
          <a:xfrm>
            <a:off x="2920637" y="86714"/>
            <a:ext cx="388086" cy="390008"/>
            <a:chOff x="2358246" y="4653981"/>
            <a:chExt cx="387389" cy="389307"/>
          </a:xfrm>
        </p:grpSpPr>
        <p:sp>
          <p:nvSpPr>
            <p:cNvPr id="1090" name="Google Shape;1090;p17"/>
            <p:cNvSpPr/>
            <p:nvPr/>
          </p:nvSpPr>
          <p:spPr>
            <a:xfrm>
              <a:off x="2358341" y="4655950"/>
              <a:ext cx="387294" cy="387338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2" name="Google Shape;1092;p17"/>
          <p:cNvGrpSpPr/>
          <p:nvPr/>
        </p:nvGrpSpPr>
        <p:grpSpPr>
          <a:xfrm>
            <a:off x="3491237" y="86714"/>
            <a:ext cx="388086" cy="390008"/>
            <a:chOff x="2358246" y="4653981"/>
            <a:chExt cx="387389" cy="389307"/>
          </a:xfrm>
        </p:grpSpPr>
        <p:sp>
          <p:nvSpPr>
            <p:cNvPr id="1093" name="Google Shape;1093;p17"/>
            <p:cNvSpPr/>
            <p:nvPr/>
          </p:nvSpPr>
          <p:spPr>
            <a:xfrm>
              <a:off x="2358341" y="4655950"/>
              <a:ext cx="387294" cy="387338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2358246" y="4653981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17"/>
          <p:cNvGrpSpPr/>
          <p:nvPr/>
        </p:nvGrpSpPr>
        <p:grpSpPr>
          <a:xfrm>
            <a:off x="3970651" y="-3564"/>
            <a:ext cx="1129849" cy="570564"/>
            <a:chOff x="3958851" y="0"/>
            <a:chExt cx="1129849" cy="570564"/>
          </a:xfrm>
        </p:grpSpPr>
        <p:grpSp>
          <p:nvGrpSpPr>
            <p:cNvPr id="1096" name="Google Shape;1096;p17"/>
            <p:cNvGrpSpPr/>
            <p:nvPr/>
          </p:nvGrpSpPr>
          <p:grpSpPr>
            <a:xfrm>
              <a:off x="3958851" y="0"/>
              <a:ext cx="1129849" cy="570564"/>
              <a:chOff x="1701261" y="4559842"/>
              <a:chExt cx="1127819" cy="569538"/>
            </a:xfrm>
          </p:grpSpPr>
          <p:sp>
            <p:nvSpPr>
              <p:cNvPr id="1097" name="Google Shape;1097;p17"/>
              <p:cNvSpPr/>
              <p:nvPr/>
            </p:nvSpPr>
            <p:spPr>
              <a:xfrm>
                <a:off x="1701261" y="4559842"/>
                <a:ext cx="1127819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3" h="12903" extrusionOk="0">
                    <a:moveTo>
                      <a:pt x="0" y="0"/>
                    </a:moveTo>
                    <a:lnTo>
                      <a:pt x="0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7"/>
              <p:cNvSpPr/>
              <p:nvPr/>
            </p:nvSpPr>
            <p:spPr>
              <a:xfrm>
                <a:off x="1792385" y="46518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7"/>
              <p:cNvSpPr/>
              <p:nvPr/>
            </p:nvSpPr>
            <p:spPr>
              <a:xfrm>
                <a:off x="1792385" y="465006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0" name="Google Shape;1100;p17"/>
            <p:cNvGrpSpPr/>
            <p:nvPr/>
          </p:nvGrpSpPr>
          <p:grpSpPr>
            <a:xfrm>
              <a:off x="4609438" y="90375"/>
              <a:ext cx="387981" cy="389814"/>
              <a:chOff x="1792385" y="4650062"/>
              <a:chExt cx="387284" cy="389113"/>
            </a:xfrm>
          </p:grpSpPr>
          <p:sp>
            <p:nvSpPr>
              <p:cNvPr id="1101" name="Google Shape;1101;p17"/>
              <p:cNvSpPr/>
              <p:nvPr/>
            </p:nvSpPr>
            <p:spPr>
              <a:xfrm>
                <a:off x="1792385" y="4651847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7"/>
              <p:cNvSpPr/>
              <p:nvPr/>
            </p:nvSpPr>
            <p:spPr>
              <a:xfrm>
                <a:off x="1792385" y="4650062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50000">
                    <a:schemeClr val="accent3"/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3" name="Google Shape;1103;p17"/>
          <p:cNvGrpSpPr/>
          <p:nvPr/>
        </p:nvGrpSpPr>
        <p:grpSpPr>
          <a:xfrm>
            <a:off x="5100500" y="-3564"/>
            <a:ext cx="570608" cy="570564"/>
            <a:chOff x="-27" y="1138389"/>
            <a:chExt cx="569583" cy="569538"/>
          </a:xfrm>
        </p:grpSpPr>
        <p:sp>
          <p:nvSpPr>
            <p:cNvPr id="1104" name="Google Shape;1104;p1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" name="Google Shape;1107;p17"/>
          <p:cNvGrpSpPr/>
          <p:nvPr/>
        </p:nvGrpSpPr>
        <p:grpSpPr>
          <a:xfrm>
            <a:off x="5671125" y="-3564"/>
            <a:ext cx="1699995" cy="570564"/>
            <a:chOff x="5658825" y="0"/>
            <a:chExt cx="1699995" cy="570564"/>
          </a:xfrm>
        </p:grpSpPr>
        <p:grpSp>
          <p:nvGrpSpPr>
            <p:cNvPr id="1108" name="Google Shape;1108;p17"/>
            <p:cNvGrpSpPr/>
            <p:nvPr/>
          </p:nvGrpSpPr>
          <p:grpSpPr>
            <a:xfrm>
              <a:off x="5658825" y="0"/>
              <a:ext cx="1699995" cy="570564"/>
              <a:chOff x="-3627" y="1708589"/>
              <a:chExt cx="1696941" cy="569538"/>
            </a:xfrm>
          </p:grpSpPr>
          <p:sp>
            <p:nvSpPr>
              <p:cNvPr id="1109" name="Google Shape;1109;p17"/>
              <p:cNvSpPr/>
              <p:nvPr/>
            </p:nvSpPr>
            <p:spPr>
              <a:xfrm>
                <a:off x="-3627" y="1708589"/>
                <a:ext cx="1696941" cy="569538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>
                <a:off x="87521" y="1801496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7"/>
              <p:cNvSpPr/>
              <p:nvPr/>
            </p:nvSpPr>
            <p:spPr>
              <a:xfrm>
                <a:off x="87521" y="1799711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2" name="Google Shape;1112;p17"/>
            <p:cNvGrpSpPr/>
            <p:nvPr/>
          </p:nvGrpSpPr>
          <p:grpSpPr>
            <a:xfrm>
              <a:off x="6884637" y="91287"/>
              <a:ext cx="387981" cy="389814"/>
              <a:chOff x="87521" y="1799711"/>
              <a:chExt cx="387284" cy="389113"/>
            </a:xfrm>
          </p:grpSpPr>
          <p:sp>
            <p:nvSpPr>
              <p:cNvPr id="1113" name="Google Shape;1113;p17"/>
              <p:cNvSpPr/>
              <p:nvPr/>
            </p:nvSpPr>
            <p:spPr>
              <a:xfrm>
                <a:off x="87521" y="1801496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7"/>
              <p:cNvSpPr/>
              <p:nvPr/>
            </p:nvSpPr>
            <p:spPr>
              <a:xfrm>
                <a:off x="87521" y="1799711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5" name="Google Shape;1115;p17"/>
            <p:cNvGrpSpPr/>
            <p:nvPr/>
          </p:nvGrpSpPr>
          <p:grpSpPr>
            <a:xfrm>
              <a:off x="6315012" y="91287"/>
              <a:ext cx="387981" cy="389814"/>
              <a:chOff x="87521" y="1799711"/>
              <a:chExt cx="387284" cy="389113"/>
            </a:xfrm>
          </p:grpSpPr>
          <p:sp>
            <p:nvSpPr>
              <p:cNvPr id="1116" name="Google Shape;1116;p17"/>
              <p:cNvSpPr/>
              <p:nvPr/>
            </p:nvSpPr>
            <p:spPr>
              <a:xfrm>
                <a:off x="87521" y="1801496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7"/>
              <p:cNvSpPr/>
              <p:nvPr/>
            </p:nvSpPr>
            <p:spPr>
              <a:xfrm>
                <a:off x="87521" y="1799711"/>
                <a:ext cx="387284" cy="38732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8774" y="4377"/>
                    </a:moveTo>
                    <a:cubicBezTo>
                      <a:pt x="8774" y="6813"/>
                      <a:pt x="6813" y="8774"/>
                      <a:pt x="4397" y="8774"/>
                    </a:cubicBezTo>
                    <a:cubicBezTo>
                      <a:pt x="1961" y="8774"/>
                      <a:pt x="0" y="6813"/>
                      <a:pt x="0" y="4377"/>
                    </a:cubicBezTo>
                    <a:cubicBezTo>
                      <a:pt x="0" y="1962"/>
                      <a:pt x="1961" y="1"/>
                      <a:pt x="4397" y="1"/>
                    </a:cubicBezTo>
                    <a:cubicBezTo>
                      <a:pt x="6813" y="1"/>
                      <a:pt x="8774" y="1962"/>
                      <a:pt x="8774" y="43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50000">
                    <a:srgbClr val="8AC04E">
                      <a:alpha val="56862"/>
                    </a:srgbClr>
                  </a:gs>
                  <a:gs pos="100000">
                    <a:schemeClr val="dk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17"/>
          <p:cNvGrpSpPr/>
          <p:nvPr/>
        </p:nvGrpSpPr>
        <p:grpSpPr>
          <a:xfrm>
            <a:off x="3478937" y="4576388"/>
            <a:ext cx="5672557" cy="570649"/>
            <a:chOff x="3478937" y="4568351"/>
            <a:chExt cx="5672557" cy="570649"/>
          </a:xfrm>
        </p:grpSpPr>
        <p:sp>
          <p:nvSpPr>
            <p:cNvPr id="1119" name="Google Shape;1119;p17"/>
            <p:cNvSpPr/>
            <p:nvPr/>
          </p:nvSpPr>
          <p:spPr>
            <a:xfrm>
              <a:off x="3478937" y="4568351"/>
              <a:ext cx="570615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35702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35702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56862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4049550" y="4568351"/>
              <a:ext cx="1135778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4140862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4140862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4706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4706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7" name="Google Shape;1127;p17"/>
            <p:cNvGrpSpPr/>
            <p:nvPr/>
          </p:nvGrpSpPr>
          <p:grpSpPr>
            <a:xfrm>
              <a:off x="5185380" y="4568414"/>
              <a:ext cx="1126327" cy="570586"/>
              <a:chOff x="2286500" y="4601713"/>
              <a:chExt cx="1133810" cy="574377"/>
            </a:xfrm>
          </p:grpSpPr>
          <p:sp>
            <p:nvSpPr>
              <p:cNvPr id="1128" name="Google Shape;1128;p17"/>
              <p:cNvSpPr/>
              <p:nvPr/>
            </p:nvSpPr>
            <p:spPr>
              <a:xfrm>
                <a:off x="2286500" y="4601713"/>
                <a:ext cx="1133810" cy="574377"/>
              </a:xfrm>
              <a:custGeom>
                <a:avLst/>
                <a:gdLst/>
                <a:ahLst/>
                <a:cxnLst/>
                <a:rect l="l" t="t" r="r" b="b"/>
                <a:pathLst>
                  <a:path w="12904" h="12903" extrusionOk="0">
                    <a:moveTo>
                      <a:pt x="1" y="0"/>
                    </a:moveTo>
                    <a:lnTo>
                      <a:pt x="1" y="12903"/>
                    </a:lnTo>
                    <a:lnTo>
                      <a:pt x="12903" y="12903"/>
                    </a:lnTo>
                    <a:lnTo>
                      <a:pt x="1290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7"/>
              <p:cNvSpPr/>
              <p:nvPr/>
            </p:nvSpPr>
            <p:spPr>
              <a:xfrm>
                <a:off x="2378433" y="4695391"/>
                <a:ext cx="390575" cy="390619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8775" extrusionOk="0">
                    <a:moveTo>
                      <a:pt x="4397" y="1"/>
                    </a:moveTo>
                    <a:cubicBezTo>
                      <a:pt x="1961" y="1"/>
                      <a:pt x="0" y="1962"/>
                      <a:pt x="0" y="4377"/>
                    </a:cubicBezTo>
                    <a:cubicBezTo>
                      <a:pt x="0" y="6813"/>
                      <a:pt x="1961" y="8774"/>
                      <a:pt x="4397" y="8774"/>
                    </a:cubicBezTo>
                    <a:cubicBezTo>
                      <a:pt x="6813" y="8774"/>
                      <a:pt x="8774" y="6813"/>
                      <a:pt x="8774" y="4377"/>
                    </a:cubicBezTo>
                    <a:cubicBezTo>
                      <a:pt x="8774" y="1962"/>
                      <a:pt x="6813" y="1"/>
                      <a:pt x="43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  <a:effectLst>
                <a:outerShdw blurRad="57150" dist="47625" dir="5400000" algn="bl" rotWithShape="0">
                  <a:srgbClr val="000000">
                    <a:alpha val="29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0" name="Google Shape;1130;p17"/>
            <p:cNvSpPr/>
            <p:nvPr/>
          </p:nvSpPr>
          <p:spPr>
            <a:xfrm>
              <a:off x="5276575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5839120" y="4659615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5839025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6311660" y="4568351"/>
              <a:ext cx="570571" cy="570571"/>
            </a:xfrm>
            <a:custGeom>
              <a:avLst/>
              <a:gdLst/>
              <a:ahLst/>
              <a:cxnLst/>
              <a:rect l="l" t="t" r="r" b="b"/>
              <a:pathLst>
                <a:path w="12903" h="12903" extrusionOk="0">
                  <a:moveTo>
                    <a:pt x="0" y="0"/>
                  </a:moveTo>
                  <a:lnTo>
                    <a:pt x="0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64029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64029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50000">
                  <a:schemeClr val="accent3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6880875" y="4568351"/>
              <a:ext cx="2270620" cy="570571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697218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697218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7537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753704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809983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8099837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866469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8664699" y="4659620"/>
              <a:ext cx="387986" cy="388031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5" name="Google Shape;1145;p17"/>
          <p:cNvSpPr txBox="1">
            <a:spLocks noGrp="1"/>
          </p:cNvSpPr>
          <p:nvPr>
            <p:ph type="title"/>
          </p:nvPr>
        </p:nvSpPr>
        <p:spPr>
          <a:xfrm>
            <a:off x="2909977" y="3068413"/>
            <a:ext cx="45345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1146" name="Google Shape;1146;p17"/>
          <p:cNvSpPr txBox="1">
            <a:spLocks noGrp="1"/>
          </p:cNvSpPr>
          <p:nvPr>
            <p:ph type="subTitle" idx="1"/>
          </p:nvPr>
        </p:nvSpPr>
        <p:spPr>
          <a:xfrm>
            <a:off x="1699523" y="1593763"/>
            <a:ext cx="5744700" cy="129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maranth"/>
              <a:buNone/>
              <a:defRPr sz="4500">
                <a:solidFill>
                  <a:schemeClr val="lt1"/>
                </a:solidFill>
                <a:latin typeface="Amaranth"/>
                <a:ea typeface="Amaranth"/>
                <a:cs typeface="Amaranth"/>
                <a:sym typeface="Amarant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Passion One"/>
              <a:buNone/>
              <a:defRPr sz="4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8" r:id="rId7"/>
    <p:sldLayoutId id="2147483660" r:id="rId8"/>
    <p:sldLayoutId id="2147483663" r:id="rId9"/>
    <p:sldLayoutId id="2147483673" r:id="rId10"/>
    <p:sldLayoutId id="2147483675" r:id="rId11"/>
    <p:sldLayoutId id="214748367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34"/>
          <p:cNvSpPr txBox="1">
            <a:spLocks noGrp="1"/>
          </p:cNvSpPr>
          <p:nvPr>
            <p:ph type="subTitle" idx="1"/>
          </p:nvPr>
        </p:nvSpPr>
        <p:spPr>
          <a:xfrm>
            <a:off x="4910074" y="3851435"/>
            <a:ext cx="2222126" cy="5533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endParaRPr lang="es-ES" sz="1800" dirty="0"/>
          </a:p>
          <a:p>
            <a:pPr marL="0" indent="0" algn="r"/>
            <a:r>
              <a:rPr lang="es-ES" sz="1800" dirty="0"/>
              <a:t>NIVEL INICIAL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9" name="Google Shape;2019;p34"/>
          <p:cNvSpPr txBox="1">
            <a:spLocks noGrp="1"/>
          </p:cNvSpPr>
          <p:nvPr>
            <p:ph type="ctrTitle"/>
          </p:nvPr>
        </p:nvSpPr>
        <p:spPr>
          <a:xfrm>
            <a:off x="2011800" y="1184037"/>
            <a:ext cx="5120400" cy="2667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5400" dirty="0"/>
              <a:t>PLANIFICACION CURRICULAR  ANUAL</a:t>
            </a:r>
            <a:endParaRPr dirty="0"/>
          </a:p>
        </p:txBody>
      </p:sp>
      <p:pic>
        <p:nvPicPr>
          <p:cNvPr id="4" name="Google Shape;786;p31">
            <a:extLst>
              <a:ext uri="{FF2B5EF4-FFF2-40B4-BE49-F238E27FC236}">
                <a16:creationId xmlns:a16="http://schemas.microsoft.com/office/drawing/2014/main" id="{86662600-E76D-4DB6-B29D-2E9D30CE36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2969"/>
            <a:ext cx="1263800" cy="927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81A046F-54F1-434F-8687-2D6E12B53081}"/>
              </a:ext>
            </a:extLst>
          </p:cNvPr>
          <p:cNvSpPr txBox="1"/>
          <p:nvPr/>
        </p:nvSpPr>
        <p:spPr>
          <a:xfrm>
            <a:off x="2302136" y="118334"/>
            <a:ext cx="3410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latin typeface="Comic Sans MS"/>
                <a:ea typeface="Comic Sans MS"/>
                <a:cs typeface="Comic Sans MS"/>
                <a:sym typeface="Comic Sans MS"/>
              </a:rPr>
              <a:t>UNIDAD DE GESTIÓN EDUCATIVA LOCAL ANDAHUAYLAS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E0AFBE9-1E4B-42BE-B136-B2773518F8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5779422"/>
              </p:ext>
            </p:extLst>
          </p:nvPr>
        </p:nvGraphicFramePr>
        <p:xfrm>
          <a:off x="1317060" y="1904505"/>
          <a:ext cx="6059307" cy="1885619"/>
        </p:xfrm>
        <a:graphic>
          <a:graphicData uri="http://schemas.openxmlformats.org/drawingml/2006/table">
            <a:tbl>
              <a:tblPr bandRow="1">
                <a:tableStyleId>{6BE3F577-8911-46B8-8CC7-EFA060FCE480}</a:tableStyleId>
              </a:tblPr>
              <a:tblGrid>
                <a:gridCol w="1506187">
                  <a:extLst>
                    <a:ext uri="{9D8B030D-6E8A-4147-A177-3AD203B41FA5}">
                      <a16:colId xmlns:a16="http://schemas.microsoft.com/office/drawing/2014/main" val="443996149"/>
                    </a:ext>
                  </a:extLst>
                </a:gridCol>
                <a:gridCol w="1590629">
                  <a:extLst>
                    <a:ext uri="{9D8B030D-6E8A-4147-A177-3AD203B41FA5}">
                      <a16:colId xmlns:a16="http://schemas.microsoft.com/office/drawing/2014/main" val="589020997"/>
                    </a:ext>
                  </a:extLst>
                </a:gridCol>
                <a:gridCol w="93980">
                  <a:extLst>
                    <a:ext uri="{9D8B030D-6E8A-4147-A177-3AD203B41FA5}">
                      <a16:colId xmlns:a16="http://schemas.microsoft.com/office/drawing/2014/main" val="1682218935"/>
                    </a:ext>
                  </a:extLst>
                </a:gridCol>
                <a:gridCol w="1421120">
                  <a:extLst>
                    <a:ext uri="{9D8B030D-6E8A-4147-A177-3AD203B41FA5}">
                      <a16:colId xmlns:a16="http://schemas.microsoft.com/office/drawing/2014/main" val="2392774718"/>
                    </a:ext>
                  </a:extLst>
                </a:gridCol>
                <a:gridCol w="1447391">
                  <a:extLst>
                    <a:ext uri="{9D8B030D-6E8A-4147-A177-3AD203B41FA5}">
                      <a16:colId xmlns:a16="http://schemas.microsoft.com/office/drawing/2014/main" val="4066320019"/>
                    </a:ext>
                  </a:extLst>
                </a:gridCol>
              </a:tblGrid>
              <a:tr h="368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UGEL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tabLst>
                          <a:tab pos="236220" algn="l"/>
                        </a:tabLst>
                      </a:pPr>
                      <a:r>
                        <a:rPr lang="es-ES" sz="1200">
                          <a:effectLst/>
                        </a:rPr>
                        <a:t>II.EE.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73752"/>
                  </a:ext>
                </a:extLst>
              </a:tr>
              <a:tr h="368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LUGAR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DISTRITO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851622"/>
                  </a:ext>
                </a:extLst>
              </a:tr>
              <a:tr h="368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EDAD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tabLst>
                          <a:tab pos="236220" algn="l"/>
                        </a:tabLst>
                      </a:pPr>
                      <a:r>
                        <a:rPr lang="es-ES" sz="1200">
                          <a:effectLst/>
                        </a:rPr>
                        <a:t>SECCION: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9625037"/>
                  </a:ext>
                </a:extLst>
              </a:tr>
              <a:tr h="368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PROFESOR(A)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029370"/>
                  </a:ext>
                </a:extLst>
              </a:tr>
              <a:tr h="4107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MES Y AÑO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s-ES" sz="1200" dirty="0">
                          <a:effectLst/>
                        </a:rPr>
                        <a:t>ABRIL 2022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2764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C5E0298-8ACA-4C62-B4CA-34E0ACBF42A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06788" y="919620"/>
            <a:ext cx="6930423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538" algn="l"/>
              </a:tabLst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CUADRO CONSOLIDADO DE LA EVALUACIÓN DIAGNOSTICA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538" algn="l"/>
              </a:tabLst>
            </a:pPr>
            <a:r>
              <a:rPr kumimoji="0" lang="es-ES" altLang="es-E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DATOS GENERALES:</a:t>
            </a:r>
            <a:endParaRPr kumimoji="0" lang="es-ES" altLang="es-E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538" algn="l"/>
              </a:tabLst>
            </a:pP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1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8F5065F4-E54E-4A2A-B187-9030656FB3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ED94B9D-ED39-431A-BEFE-44F962FB8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INSTRUMENTO DE EVALUACIÓN: MAPA DE CALOR 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2C3031A-644D-4749-8329-D37E1ACEB0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061371"/>
              </p:ext>
            </p:extLst>
          </p:nvPr>
        </p:nvGraphicFramePr>
        <p:xfrm>
          <a:off x="713250" y="1114000"/>
          <a:ext cx="6464321" cy="3263477"/>
        </p:xfrm>
        <a:graphic>
          <a:graphicData uri="http://schemas.openxmlformats.org/drawingml/2006/table">
            <a:tbl>
              <a:tblPr firstRow="1" firstCol="1" bandRow="1">
                <a:tableStyleId>{6BE3F577-8911-46B8-8CC7-EFA060FCE480}</a:tableStyleId>
              </a:tblPr>
              <a:tblGrid>
                <a:gridCol w="356136">
                  <a:extLst>
                    <a:ext uri="{9D8B030D-6E8A-4147-A177-3AD203B41FA5}">
                      <a16:colId xmlns:a16="http://schemas.microsoft.com/office/drawing/2014/main" val="3535166801"/>
                    </a:ext>
                  </a:extLst>
                </a:gridCol>
                <a:gridCol w="1258517">
                  <a:extLst>
                    <a:ext uri="{9D8B030D-6E8A-4147-A177-3AD203B41FA5}">
                      <a16:colId xmlns:a16="http://schemas.microsoft.com/office/drawing/2014/main" val="2735775112"/>
                    </a:ext>
                  </a:extLst>
                </a:gridCol>
                <a:gridCol w="449290">
                  <a:extLst>
                    <a:ext uri="{9D8B030D-6E8A-4147-A177-3AD203B41FA5}">
                      <a16:colId xmlns:a16="http://schemas.microsoft.com/office/drawing/2014/main" val="1687312965"/>
                    </a:ext>
                  </a:extLst>
                </a:gridCol>
                <a:gridCol w="449290">
                  <a:extLst>
                    <a:ext uri="{9D8B030D-6E8A-4147-A177-3AD203B41FA5}">
                      <a16:colId xmlns:a16="http://schemas.microsoft.com/office/drawing/2014/main" val="3881917651"/>
                    </a:ext>
                  </a:extLst>
                </a:gridCol>
                <a:gridCol w="627991">
                  <a:extLst>
                    <a:ext uri="{9D8B030D-6E8A-4147-A177-3AD203B41FA5}">
                      <a16:colId xmlns:a16="http://schemas.microsoft.com/office/drawing/2014/main" val="920667782"/>
                    </a:ext>
                  </a:extLst>
                </a:gridCol>
                <a:gridCol w="448656">
                  <a:extLst>
                    <a:ext uri="{9D8B030D-6E8A-4147-A177-3AD203B41FA5}">
                      <a16:colId xmlns:a16="http://schemas.microsoft.com/office/drawing/2014/main" val="2428839782"/>
                    </a:ext>
                  </a:extLst>
                </a:gridCol>
                <a:gridCol w="449290">
                  <a:extLst>
                    <a:ext uri="{9D8B030D-6E8A-4147-A177-3AD203B41FA5}">
                      <a16:colId xmlns:a16="http://schemas.microsoft.com/office/drawing/2014/main" val="4196189"/>
                    </a:ext>
                  </a:extLst>
                </a:gridCol>
                <a:gridCol w="449290">
                  <a:extLst>
                    <a:ext uri="{9D8B030D-6E8A-4147-A177-3AD203B41FA5}">
                      <a16:colId xmlns:a16="http://schemas.microsoft.com/office/drawing/2014/main" val="2819039301"/>
                    </a:ext>
                  </a:extLst>
                </a:gridCol>
                <a:gridCol w="449290">
                  <a:extLst>
                    <a:ext uri="{9D8B030D-6E8A-4147-A177-3AD203B41FA5}">
                      <a16:colId xmlns:a16="http://schemas.microsoft.com/office/drawing/2014/main" val="1998910927"/>
                    </a:ext>
                  </a:extLst>
                </a:gridCol>
                <a:gridCol w="448656">
                  <a:extLst>
                    <a:ext uri="{9D8B030D-6E8A-4147-A177-3AD203B41FA5}">
                      <a16:colId xmlns:a16="http://schemas.microsoft.com/office/drawing/2014/main" val="1106470288"/>
                    </a:ext>
                  </a:extLst>
                </a:gridCol>
                <a:gridCol w="449290">
                  <a:extLst>
                    <a:ext uri="{9D8B030D-6E8A-4147-A177-3AD203B41FA5}">
                      <a16:colId xmlns:a16="http://schemas.microsoft.com/office/drawing/2014/main" val="2344567104"/>
                    </a:ext>
                  </a:extLst>
                </a:gridCol>
                <a:gridCol w="628625">
                  <a:extLst>
                    <a:ext uri="{9D8B030D-6E8A-4147-A177-3AD203B41FA5}">
                      <a16:colId xmlns:a16="http://schemas.microsoft.com/office/drawing/2014/main" val="2396939148"/>
                    </a:ext>
                  </a:extLst>
                </a:gridCol>
              </a:tblGrid>
              <a:tr h="2007741">
                <a:tc gridSpan="2"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               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               Competencias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 </a:t>
                      </a:r>
                    </a:p>
                    <a:p>
                      <a:r>
                        <a:rPr lang="es-ES" sz="1200">
                          <a:effectLst/>
                        </a:rPr>
                        <a:t>Niños y niñas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Construye su identidad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Convive y participa democráticamente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 desenvuelve de manera autónoma a través de su motricidad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Se comunica oralmente en su lengua materna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Lee diversos tipos de textos en su lengua materna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Escribe diversos textos en su lengua materna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Crea proyectos desde otros lenguajes artísticos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Resuelve problemas de cantidad.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Resuelve problemas de forma movimiento y localización.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Indaga mediante métodos científicos para construir sus conocimientos</a:t>
                      </a:r>
                    </a:p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vert="vert270" anchor="ctr"/>
                </a:tc>
                <a:extLst>
                  <a:ext uri="{0D108BD9-81ED-4DB2-BD59-A6C34878D82A}">
                    <a16:rowId xmlns:a16="http://schemas.microsoft.com/office/drawing/2014/main" val="1562182268"/>
                  </a:ext>
                </a:extLst>
              </a:tr>
              <a:tr h="215477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ctr"/>
                </a:tc>
                <a:extLst>
                  <a:ext uri="{0D108BD9-81ED-4DB2-BD59-A6C34878D82A}">
                    <a16:rowId xmlns:a16="http://schemas.microsoft.com/office/drawing/2014/main" val="2048236715"/>
                  </a:ext>
                </a:extLst>
              </a:tr>
              <a:tr h="243363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PROCESO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extLst>
                  <a:ext uri="{0D108BD9-81ED-4DB2-BD59-A6C34878D82A}">
                    <a16:rowId xmlns:a16="http://schemas.microsoft.com/office/drawing/2014/main" val="1837310267"/>
                  </a:ext>
                </a:extLst>
              </a:tr>
              <a:tr h="243363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PROCESO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extLst>
                  <a:ext uri="{0D108BD9-81ED-4DB2-BD59-A6C34878D82A}">
                    <a16:rowId xmlns:a16="http://schemas.microsoft.com/office/drawing/2014/main" val="693435049"/>
                  </a:ext>
                </a:extLst>
              </a:tr>
              <a:tr h="365044"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r>
                        <a:rPr lang="es-ES" sz="800">
                          <a:effectLst/>
                        </a:rPr>
                        <a:t>EN PROCESO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46" marR="68446" marT="0" marB="0"/>
                </a:tc>
                <a:extLst>
                  <a:ext uri="{0D108BD9-81ED-4DB2-BD59-A6C34878D82A}">
                    <a16:rowId xmlns:a16="http://schemas.microsoft.com/office/drawing/2014/main" val="473946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452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2A5C8BBD-95FE-495A-B7D1-7DE64B53B8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73432AC7-4482-4876-A46D-5F95007C1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ANÁLISIS E INTERPRETACIÓN DE LOS RESULTADOS DE LA EVALUACIÓN DIAGNÓSTICA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br>
              <a:rPr lang="es-E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ES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EC3BA17-1C04-4875-A374-FB4AEED5A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532740"/>
              </p:ext>
            </p:extLst>
          </p:nvPr>
        </p:nvGraphicFramePr>
        <p:xfrm>
          <a:off x="713249" y="1114000"/>
          <a:ext cx="7717498" cy="3156167"/>
        </p:xfrm>
        <a:graphic>
          <a:graphicData uri="http://schemas.openxmlformats.org/drawingml/2006/table">
            <a:tbl>
              <a:tblPr firstRow="1" firstCol="1" bandRow="1">
                <a:tableStyleId>{6BE3F577-8911-46B8-8CC7-EFA060FCE480}</a:tableStyleId>
              </a:tblPr>
              <a:tblGrid>
                <a:gridCol w="1276872">
                  <a:extLst>
                    <a:ext uri="{9D8B030D-6E8A-4147-A177-3AD203B41FA5}">
                      <a16:colId xmlns:a16="http://schemas.microsoft.com/office/drawing/2014/main" val="3552096111"/>
                    </a:ext>
                  </a:extLst>
                </a:gridCol>
                <a:gridCol w="791965">
                  <a:extLst>
                    <a:ext uri="{9D8B030D-6E8A-4147-A177-3AD203B41FA5}">
                      <a16:colId xmlns:a16="http://schemas.microsoft.com/office/drawing/2014/main" val="76587037"/>
                    </a:ext>
                  </a:extLst>
                </a:gridCol>
                <a:gridCol w="791965">
                  <a:extLst>
                    <a:ext uri="{9D8B030D-6E8A-4147-A177-3AD203B41FA5}">
                      <a16:colId xmlns:a16="http://schemas.microsoft.com/office/drawing/2014/main" val="1724264727"/>
                    </a:ext>
                  </a:extLst>
                </a:gridCol>
                <a:gridCol w="590501">
                  <a:extLst>
                    <a:ext uri="{9D8B030D-6E8A-4147-A177-3AD203B41FA5}">
                      <a16:colId xmlns:a16="http://schemas.microsoft.com/office/drawing/2014/main" val="659370814"/>
                    </a:ext>
                  </a:extLst>
                </a:gridCol>
                <a:gridCol w="2264745">
                  <a:extLst>
                    <a:ext uri="{9D8B030D-6E8A-4147-A177-3AD203B41FA5}">
                      <a16:colId xmlns:a16="http://schemas.microsoft.com/office/drawing/2014/main" val="3363868708"/>
                    </a:ext>
                  </a:extLst>
                </a:gridCol>
                <a:gridCol w="2001450">
                  <a:extLst>
                    <a:ext uri="{9D8B030D-6E8A-4147-A177-3AD203B41FA5}">
                      <a16:colId xmlns:a16="http://schemas.microsoft.com/office/drawing/2014/main" val="4257948330"/>
                    </a:ext>
                  </a:extLst>
                </a:gridCol>
              </a:tblGrid>
              <a:tr h="161841">
                <a:tc row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COMPETENCIAS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NECESIDAD DE  APRENDIZAJE DE LOS NIÑOS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ASPECTOS A PRIORIZAR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extLst>
                  <a:ext uri="{0D108BD9-81ED-4DB2-BD59-A6C34878D82A}">
                    <a16:rowId xmlns:a16="http://schemas.microsoft.com/office/drawing/2014/main" val="3831419728"/>
                  </a:ext>
                </a:extLst>
              </a:tr>
              <a:tr h="16184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Logro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Proceso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Inicio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22181"/>
                  </a:ext>
                </a:extLst>
              </a:tr>
              <a:tr h="323683"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Construye su identidad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50%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34%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100">
                          <a:effectLst/>
                        </a:rPr>
                        <a:t>16%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r>
                        <a:rPr lang="es-ES" sz="7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s-ES" sz="10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b"/>
                </a:tc>
                <a:extLst>
                  <a:ext uri="{0D108BD9-81ED-4DB2-BD59-A6C34878D82A}">
                    <a16:rowId xmlns:a16="http://schemas.microsoft.com/office/drawing/2014/main" val="2901317771"/>
                  </a:ext>
                </a:extLst>
              </a:tr>
              <a:tr h="809207"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Convive y participa democráticamente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extLst>
                  <a:ext uri="{0D108BD9-81ED-4DB2-BD59-A6C34878D82A}">
                    <a16:rowId xmlns:a16="http://schemas.microsoft.com/office/drawing/2014/main" val="1192919412"/>
                  </a:ext>
                </a:extLst>
              </a:tr>
              <a:tr h="809207"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Se desenvuelve de manera autónoma a través de su motricidad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extLst>
                  <a:ext uri="{0D108BD9-81ED-4DB2-BD59-A6C34878D82A}">
                    <a16:rowId xmlns:a16="http://schemas.microsoft.com/office/drawing/2014/main" val="3117560214"/>
                  </a:ext>
                </a:extLst>
              </a:tr>
              <a:tr h="809207"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Se comunica oralmente en su lengua materna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 anchor="ctr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</a:p>
                    <a:p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effectLst/>
                        </a:rPr>
                        <a:t> </a:t>
                      </a:r>
                      <a:endParaRPr lang="es-E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691" marR="60691" marT="0" marB="0"/>
                </a:tc>
                <a:extLst>
                  <a:ext uri="{0D108BD9-81ED-4DB2-BD59-A6C34878D82A}">
                    <a16:rowId xmlns:a16="http://schemas.microsoft.com/office/drawing/2014/main" val="1047857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519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7" name="Google Shape;2267;p45"/>
          <p:cNvGrpSpPr/>
          <p:nvPr/>
        </p:nvGrpSpPr>
        <p:grpSpPr>
          <a:xfrm>
            <a:off x="6232696" y="1931802"/>
            <a:ext cx="339253" cy="339253"/>
            <a:chOff x="5651375" y="3806450"/>
            <a:chExt cx="481825" cy="481825"/>
          </a:xfrm>
        </p:grpSpPr>
        <p:sp>
          <p:nvSpPr>
            <p:cNvPr id="2268" name="Google Shape;2268;p45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72" name="Google Shape;2272;p45"/>
          <p:cNvGrpSpPr/>
          <p:nvPr/>
        </p:nvGrpSpPr>
        <p:grpSpPr>
          <a:xfrm>
            <a:off x="2571391" y="1931793"/>
            <a:ext cx="340573" cy="339271"/>
            <a:chOff x="898875" y="4399275"/>
            <a:chExt cx="483700" cy="481850"/>
          </a:xfrm>
        </p:grpSpPr>
        <p:sp>
          <p:nvSpPr>
            <p:cNvPr id="2273" name="Google Shape;2273;p45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00E4FC5-C041-4A2C-B678-6D187428A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387430"/>
              </p:ext>
            </p:extLst>
          </p:nvPr>
        </p:nvGraphicFramePr>
        <p:xfrm>
          <a:off x="871369" y="806823"/>
          <a:ext cx="7530349" cy="4206245"/>
        </p:xfrm>
        <a:graphic>
          <a:graphicData uri="http://schemas.openxmlformats.org/drawingml/2006/table">
            <a:tbl>
              <a:tblPr>
                <a:tableStyleId>{6BE3F577-8911-46B8-8CC7-EFA060FCE480}</a:tableStyleId>
              </a:tblPr>
              <a:tblGrid>
                <a:gridCol w="2462605">
                  <a:extLst>
                    <a:ext uri="{9D8B030D-6E8A-4147-A177-3AD203B41FA5}">
                      <a16:colId xmlns:a16="http://schemas.microsoft.com/office/drawing/2014/main" val="2116823911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3086579786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1720007820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1419840734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4090533698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665164464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156658753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2810081963"/>
                    </a:ext>
                  </a:extLst>
                </a:gridCol>
                <a:gridCol w="633468">
                  <a:extLst>
                    <a:ext uri="{9D8B030D-6E8A-4147-A177-3AD203B41FA5}">
                      <a16:colId xmlns:a16="http://schemas.microsoft.com/office/drawing/2014/main" val="3491872427"/>
                    </a:ext>
                  </a:extLst>
                </a:gridCol>
              </a:tblGrid>
              <a:tr h="130176">
                <a:tc>
                  <a:txBody>
                    <a:bodyPr/>
                    <a:lstStyle/>
                    <a:p>
                      <a:pPr algn="l" fontAlgn="b"/>
                      <a:r>
                        <a:rPr lang="es-ES" sz="600" u="none" strike="noStrike">
                          <a:effectLst/>
                        </a:rPr>
                        <a:t>PLANIFICACIÒN CURRICULAR ANUAL </a:t>
                      </a:r>
                      <a:endParaRPr lang="es-E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2714305264"/>
                  </a:ext>
                </a:extLst>
              </a:tr>
              <a:tr h="186210"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COMPETENCIA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I BIMESTRE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JUEGO LIBRE EN LOS SECTORES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ACTIVIDADES PERMANENTES COTIDIANAS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2942935"/>
                  </a:ext>
                </a:extLst>
              </a:tr>
              <a:tr h="1028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UNIDADES DIDACTICAS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ACTIVIDADES PERMANENTES COTIDIANAS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RECREO 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ALIMENTACION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extLst>
                  <a:ext uri="{0D108BD9-81ED-4DB2-BD59-A6C34878D82A}">
                    <a16:rowId xmlns:a16="http://schemas.microsoft.com/office/drawing/2014/main" val="553897212"/>
                  </a:ext>
                </a:extLst>
              </a:tr>
              <a:tr h="10287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PROYECTOS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ES" sz="400" u="none" strike="noStrike">
                          <a:effectLst/>
                        </a:rPr>
                        <a:t>TALLERES</a:t>
                      </a:r>
                      <a:endParaRPr lang="es-ES" sz="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092755"/>
                  </a:ext>
                </a:extLst>
              </a:tr>
              <a:tr h="10287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 dirty="0">
                          <a:effectLst/>
                        </a:rPr>
                        <a:t>12 Y 2 TRANVERSALES (5 AÑOS)</a:t>
                      </a:r>
                      <a:endParaRPr lang="es-E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u="none" strike="noStrike" dirty="0">
                          <a:effectLst/>
                        </a:rPr>
                        <a:t>PROCESO DE ADAPTACION</a:t>
                      </a:r>
                      <a:endParaRPr lang="es-E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400" u="none" strike="noStrike">
                          <a:effectLst/>
                        </a:rPr>
                        <a:t>4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u="none" strike="noStrike">
                          <a:effectLst/>
                        </a:rPr>
                        <a:t>ARTES PLASTICAS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400" u="none" strike="noStrike">
                          <a:effectLst/>
                        </a:rPr>
                        <a:t>SICOMOTRICIDAD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2742396587"/>
                  </a:ext>
                </a:extLst>
              </a:tr>
              <a:tr h="1028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Construye su identidad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1552761786"/>
                  </a:ext>
                </a:extLst>
              </a:tr>
              <a:tr h="186210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Convive y participa democraticamente en la busqueda del bien comun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X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 dirty="0">
                          <a:effectLst/>
                        </a:rPr>
                        <a:t> </a:t>
                      </a:r>
                      <a:endParaRPr lang="es-E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4047223144"/>
                  </a:ext>
                </a:extLst>
              </a:tr>
              <a:tr h="411515">
                <a:tc>
                  <a:txBody>
                    <a:bodyPr/>
                    <a:lstStyle/>
                    <a:p>
                      <a:pPr algn="ctr" fontAlgn="b"/>
                      <a:r>
                        <a:rPr lang="es-ES" sz="400" u="none" strike="noStrike">
                          <a:effectLst/>
                        </a:rPr>
                        <a:t>Construye su identidad como persona amada por Dios digna libre y trascendente, comprendiendo la doctrina de su propia religión abierto al dialogo con las que son cercanas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 dirty="0">
                          <a:effectLst/>
                        </a:rPr>
                        <a:t> </a:t>
                      </a:r>
                      <a:endParaRPr lang="es-E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3328767051"/>
                  </a:ext>
                </a:extLst>
              </a:tr>
              <a:tr h="20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Se desenvuelve de manera autonoma a traves de su motricidad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X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1947951890"/>
                  </a:ext>
                </a:extLst>
              </a:tr>
              <a:tr h="1028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Se comunica oralmente en su lengua materna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x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1779458312"/>
                  </a:ext>
                </a:extLst>
              </a:tr>
              <a:tr h="1028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Lee diversos tipos de texto en su lengua materna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2232241208"/>
                  </a:ext>
                </a:extLst>
              </a:tr>
              <a:tr h="20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Lee diversos tipos de textos escritos en lengua materna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x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3347268396"/>
                  </a:ext>
                </a:extLst>
              </a:tr>
              <a:tr h="20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Escribe diversos tipos de textos en su lenguas maternas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 dirty="0">
                          <a:effectLst/>
                        </a:rPr>
                        <a:t> </a:t>
                      </a:r>
                      <a:endParaRPr lang="es-E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X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3742584282"/>
                  </a:ext>
                </a:extLst>
              </a:tr>
              <a:tr h="1028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Crea proyectos desde lenguajes artisticos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1344419389"/>
                  </a:ext>
                </a:extLst>
              </a:tr>
              <a:tr h="20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Se comunica oralmente en castellano como segunda lengua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603863210"/>
                  </a:ext>
                </a:extLst>
              </a:tr>
              <a:tr h="1028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Resuelve problemas de cantidad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1186517153"/>
                  </a:ext>
                </a:extLst>
              </a:tr>
              <a:tr h="20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Resuelve problemasde formas, movimiento y localización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3488288787"/>
                  </a:ext>
                </a:extLst>
              </a:tr>
              <a:tr h="20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Indaga mediante metodos cientificos para contruir sus conocimientos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310212900"/>
                  </a:ext>
                </a:extLst>
              </a:tr>
              <a:tr h="20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Se desemvuelve en los entornos virtuales generados por las TIC</a:t>
                      </a:r>
                      <a:endParaRPr lang="es-ES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 dirty="0">
                          <a:effectLst/>
                        </a:rPr>
                        <a:t> </a:t>
                      </a:r>
                      <a:endParaRPr lang="es-ES" sz="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 dirty="0">
                          <a:effectLst/>
                        </a:rPr>
                        <a:t> </a:t>
                      </a:r>
                      <a:endParaRPr lang="es-ES" sz="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1828628307"/>
                  </a:ext>
                </a:extLst>
              </a:tr>
              <a:tr h="102879"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Gestiona su parendizaje de manera autonoma</a:t>
                      </a:r>
                      <a:endParaRPr lang="es-ES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>
                          <a:effectLst/>
                        </a:rPr>
                        <a:t> </a:t>
                      </a:r>
                      <a:endParaRPr lang="es-E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400" u="none" strike="noStrike" dirty="0">
                          <a:effectLst/>
                        </a:rPr>
                        <a:t> </a:t>
                      </a:r>
                      <a:endParaRPr lang="es-ES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62" marR="3762" marT="3762" marB="0" anchor="b"/>
                </a:tc>
                <a:extLst>
                  <a:ext uri="{0D108BD9-81ED-4DB2-BD59-A6C34878D82A}">
                    <a16:rowId xmlns:a16="http://schemas.microsoft.com/office/drawing/2014/main" val="16107875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E4E031F-F649-4A60-9E54-F2DFDA69B7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711388" y="2435925"/>
            <a:ext cx="4751294" cy="1048200"/>
          </a:xfrm>
        </p:spPr>
        <p:txBody>
          <a:bodyPr/>
          <a:lstStyle/>
          <a:p>
            <a:pPr algn="ctr"/>
            <a:r>
              <a:rPr lang="es-ES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61464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35"/>
          <p:cNvSpPr txBox="1">
            <a:spLocks noGrp="1"/>
          </p:cNvSpPr>
          <p:nvPr>
            <p:ph type="subTitle" idx="1"/>
          </p:nvPr>
        </p:nvSpPr>
        <p:spPr>
          <a:xfrm>
            <a:off x="713250" y="1114000"/>
            <a:ext cx="7717500" cy="3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La planificación es una herramienta de trabajo que nos permite tomar decisiones con criterio pedagógico para anticipar y organizar las acciones y actividades que realizaremos, a fin de que nuestras niñas y niños logren los aprendizajes esperados.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37"/>
          <p:cNvSpPr/>
          <p:nvPr/>
        </p:nvSpPr>
        <p:spPr>
          <a:xfrm>
            <a:off x="5065525" y="1163450"/>
            <a:ext cx="3032700" cy="30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6" name="Google Shape;2046;p37"/>
          <p:cNvSpPr txBox="1">
            <a:spLocks noGrp="1"/>
          </p:cNvSpPr>
          <p:nvPr>
            <p:ph type="subTitle" idx="1"/>
          </p:nvPr>
        </p:nvSpPr>
        <p:spPr>
          <a:xfrm>
            <a:off x="412376" y="658788"/>
            <a:ext cx="4533249" cy="3913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Recordemos que la planificación  anual ( a largo plazo) es un proceso vinculado a la evaluación. En tal sentido la priorización de las competencias que requieren ser abordadas son consideradas de la Evaluación Diagnostica ( mapa de calor)</a:t>
            </a:r>
            <a:endParaRPr lang="es-ES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047" name="Google Shape;2047;p37"/>
          <p:cNvGrpSpPr/>
          <p:nvPr/>
        </p:nvGrpSpPr>
        <p:grpSpPr>
          <a:xfrm>
            <a:off x="5603988" y="1597116"/>
            <a:ext cx="1956177" cy="2146607"/>
            <a:chOff x="5603988" y="1597116"/>
            <a:chExt cx="1956177" cy="2146607"/>
          </a:xfrm>
        </p:grpSpPr>
        <p:sp>
          <p:nvSpPr>
            <p:cNvPr id="2048" name="Google Shape;2048;p37"/>
            <p:cNvSpPr/>
            <p:nvPr/>
          </p:nvSpPr>
          <p:spPr>
            <a:xfrm rot="1636834">
              <a:off x="5956274" y="2339641"/>
              <a:ext cx="1275479" cy="1177246"/>
            </a:xfrm>
            <a:custGeom>
              <a:avLst/>
              <a:gdLst/>
              <a:ahLst/>
              <a:cxnLst/>
              <a:rect l="l" t="t" r="r" b="b"/>
              <a:pathLst>
                <a:path w="19840" h="18312" extrusionOk="0">
                  <a:moveTo>
                    <a:pt x="14864" y="0"/>
                  </a:moveTo>
                  <a:lnTo>
                    <a:pt x="14472" y="248"/>
                  </a:lnTo>
                  <a:cubicBezTo>
                    <a:pt x="14348" y="310"/>
                    <a:pt x="14245" y="372"/>
                    <a:pt x="14080" y="413"/>
                  </a:cubicBezTo>
                  <a:lnTo>
                    <a:pt x="14018" y="455"/>
                  </a:lnTo>
                  <a:cubicBezTo>
                    <a:pt x="13914" y="496"/>
                    <a:pt x="13832" y="517"/>
                    <a:pt x="13729" y="579"/>
                  </a:cubicBezTo>
                  <a:cubicBezTo>
                    <a:pt x="13625" y="620"/>
                    <a:pt x="13502" y="661"/>
                    <a:pt x="13357" y="702"/>
                  </a:cubicBezTo>
                  <a:cubicBezTo>
                    <a:pt x="13316" y="723"/>
                    <a:pt x="13233" y="723"/>
                    <a:pt x="13192" y="764"/>
                  </a:cubicBezTo>
                  <a:lnTo>
                    <a:pt x="13109" y="785"/>
                  </a:lnTo>
                  <a:lnTo>
                    <a:pt x="13027" y="806"/>
                  </a:lnTo>
                  <a:cubicBezTo>
                    <a:pt x="12779" y="888"/>
                    <a:pt x="12511" y="971"/>
                    <a:pt x="12263" y="1012"/>
                  </a:cubicBezTo>
                  <a:cubicBezTo>
                    <a:pt x="12118" y="1033"/>
                    <a:pt x="11995" y="1074"/>
                    <a:pt x="11891" y="1095"/>
                  </a:cubicBezTo>
                  <a:cubicBezTo>
                    <a:pt x="11809" y="1095"/>
                    <a:pt x="11747" y="1115"/>
                    <a:pt x="11644" y="1115"/>
                  </a:cubicBezTo>
                  <a:lnTo>
                    <a:pt x="11540" y="1115"/>
                  </a:lnTo>
                  <a:lnTo>
                    <a:pt x="11375" y="1136"/>
                  </a:lnTo>
                  <a:cubicBezTo>
                    <a:pt x="11231" y="1177"/>
                    <a:pt x="11045" y="1198"/>
                    <a:pt x="10880" y="1218"/>
                  </a:cubicBezTo>
                  <a:lnTo>
                    <a:pt x="10859" y="1218"/>
                  </a:lnTo>
                  <a:cubicBezTo>
                    <a:pt x="10735" y="1239"/>
                    <a:pt x="10611" y="1239"/>
                    <a:pt x="10467" y="1280"/>
                  </a:cubicBezTo>
                  <a:lnTo>
                    <a:pt x="10116" y="1280"/>
                  </a:lnTo>
                  <a:cubicBezTo>
                    <a:pt x="10054" y="1280"/>
                    <a:pt x="10033" y="1280"/>
                    <a:pt x="9992" y="1239"/>
                  </a:cubicBezTo>
                  <a:cubicBezTo>
                    <a:pt x="9910" y="1239"/>
                    <a:pt x="9806" y="1280"/>
                    <a:pt x="9724" y="1280"/>
                  </a:cubicBezTo>
                  <a:lnTo>
                    <a:pt x="9022" y="1280"/>
                  </a:lnTo>
                  <a:cubicBezTo>
                    <a:pt x="9001" y="1301"/>
                    <a:pt x="9001" y="1342"/>
                    <a:pt x="8981" y="1384"/>
                  </a:cubicBezTo>
                  <a:lnTo>
                    <a:pt x="8898" y="1528"/>
                  </a:lnTo>
                  <a:lnTo>
                    <a:pt x="8815" y="1693"/>
                  </a:lnTo>
                  <a:cubicBezTo>
                    <a:pt x="8795" y="1735"/>
                    <a:pt x="8774" y="1796"/>
                    <a:pt x="8753" y="1858"/>
                  </a:cubicBezTo>
                  <a:lnTo>
                    <a:pt x="8692" y="1941"/>
                  </a:lnTo>
                  <a:cubicBezTo>
                    <a:pt x="8671" y="2024"/>
                    <a:pt x="8609" y="2127"/>
                    <a:pt x="8568" y="2209"/>
                  </a:cubicBezTo>
                  <a:lnTo>
                    <a:pt x="8506" y="2313"/>
                  </a:lnTo>
                  <a:cubicBezTo>
                    <a:pt x="8485" y="2374"/>
                    <a:pt x="8444" y="2436"/>
                    <a:pt x="8403" y="2478"/>
                  </a:cubicBezTo>
                  <a:lnTo>
                    <a:pt x="8361" y="2560"/>
                  </a:lnTo>
                  <a:lnTo>
                    <a:pt x="8279" y="2725"/>
                  </a:lnTo>
                  <a:cubicBezTo>
                    <a:pt x="8258" y="2787"/>
                    <a:pt x="8196" y="2870"/>
                    <a:pt x="8155" y="2932"/>
                  </a:cubicBezTo>
                  <a:cubicBezTo>
                    <a:pt x="8072" y="3056"/>
                    <a:pt x="7990" y="3159"/>
                    <a:pt x="7928" y="3283"/>
                  </a:cubicBezTo>
                  <a:lnTo>
                    <a:pt x="7886" y="3303"/>
                  </a:lnTo>
                  <a:cubicBezTo>
                    <a:pt x="7845" y="3386"/>
                    <a:pt x="7825" y="3448"/>
                    <a:pt x="7763" y="3489"/>
                  </a:cubicBezTo>
                  <a:lnTo>
                    <a:pt x="7618" y="3654"/>
                  </a:lnTo>
                  <a:lnTo>
                    <a:pt x="7556" y="3696"/>
                  </a:lnTo>
                  <a:cubicBezTo>
                    <a:pt x="7474" y="3778"/>
                    <a:pt x="7412" y="3861"/>
                    <a:pt x="7308" y="3923"/>
                  </a:cubicBezTo>
                  <a:lnTo>
                    <a:pt x="7226" y="4005"/>
                  </a:lnTo>
                  <a:cubicBezTo>
                    <a:pt x="7164" y="4067"/>
                    <a:pt x="7123" y="4109"/>
                    <a:pt x="7061" y="4191"/>
                  </a:cubicBezTo>
                  <a:lnTo>
                    <a:pt x="6937" y="4315"/>
                  </a:lnTo>
                  <a:lnTo>
                    <a:pt x="6854" y="4398"/>
                  </a:lnTo>
                  <a:cubicBezTo>
                    <a:pt x="6792" y="4480"/>
                    <a:pt x="6730" y="4542"/>
                    <a:pt x="6648" y="4604"/>
                  </a:cubicBezTo>
                  <a:cubicBezTo>
                    <a:pt x="6545" y="4687"/>
                    <a:pt x="6441" y="4790"/>
                    <a:pt x="6379" y="4852"/>
                  </a:cubicBezTo>
                  <a:lnTo>
                    <a:pt x="6070" y="5099"/>
                  </a:lnTo>
                  <a:lnTo>
                    <a:pt x="5967" y="5161"/>
                  </a:lnTo>
                  <a:cubicBezTo>
                    <a:pt x="5905" y="5223"/>
                    <a:pt x="5822" y="5265"/>
                    <a:pt x="5781" y="5306"/>
                  </a:cubicBezTo>
                  <a:lnTo>
                    <a:pt x="5698" y="5347"/>
                  </a:lnTo>
                  <a:cubicBezTo>
                    <a:pt x="5616" y="5409"/>
                    <a:pt x="5574" y="5450"/>
                    <a:pt x="5492" y="5471"/>
                  </a:cubicBezTo>
                  <a:cubicBezTo>
                    <a:pt x="5450" y="5512"/>
                    <a:pt x="5389" y="5533"/>
                    <a:pt x="5347" y="5574"/>
                  </a:cubicBezTo>
                  <a:cubicBezTo>
                    <a:pt x="5285" y="5616"/>
                    <a:pt x="5244" y="5636"/>
                    <a:pt x="5182" y="5677"/>
                  </a:cubicBezTo>
                  <a:cubicBezTo>
                    <a:pt x="5079" y="5760"/>
                    <a:pt x="4976" y="5822"/>
                    <a:pt x="4852" y="5863"/>
                  </a:cubicBezTo>
                  <a:cubicBezTo>
                    <a:pt x="4666" y="5966"/>
                    <a:pt x="4439" y="6070"/>
                    <a:pt x="4212" y="6173"/>
                  </a:cubicBezTo>
                  <a:cubicBezTo>
                    <a:pt x="4005" y="6255"/>
                    <a:pt x="3820" y="6338"/>
                    <a:pt x="3593" y="6400"/>
                  </a:cubicBezTo>
                  <a:lnTo>
                    <a:pt x="3531" y="6400"/>
                  </a:lnTo>
                  <a:cubicBezTo>
                    <a:pt x="3427" y="6441"/>
                    <a:pt x="3324" y="6483"/>
                    <a:pt x="3221" y="6503"/>
                  </a:cubicBezTo>
                  <a:cubicBezTo>
                    <a:pt x="3138" y="6545"/>
                    <a:pt x="3035" y="6565"/>
                    <a:pt x="2973" y="6586"/>
                  </a:cubicBezTo>
                  <a:lnTo>
                    <a:pt x="2891" y="6606"/>
                  </a:lnTo>
                  <a:cubicBezTo>
                    <a:pt x="2767" y="6648"/>
                    <a:pt x="2622" y="6689"/>
                    <a:pt x="2498" y="6710"/>
                  </a:cubicBezTo>
                  <a:cubicBezTo>
                    <a:pt x="2271" y="6772"/>
                    <a:pt x="1962" y="6813"/>
                    <a:pt x="1631" y="6854"/>
                  </a:cubicBezTo>
                  <a:lnTo>
                    <a:pt x="1136" y="6854"/>
                  </a:lnTo>
                  <a:cubicBezTo>
                    <a:pt x="1074" y="6854"/>
                    <a:pt x="1033" y="6854"/>
                    <a:pt x="1012" y="6875"/>
                  </a:cubicBezTo>
                  <a:cubicBezTo>
                    <a:pt x="971" y="6875"/>
                    <a:pt x="930" y="6895"/>
                    <a:pt x="909" y="6895"/>
                  </a:cubicBezTo>
                  <a:lnTo>
                    <a:pt x="847" y="6916"/>
                  </a:lnTo>
                  <a:lnTo>
                    <a:pt x="826" y="6957"/>
                  </a:lnTo>
                  <a:cubicBezTo>
                    <a:pt x="764" y="6978"/>
                    <a:pt x="723" y="6999"/>
                    <a:pt x="641" y="7019"/>
                  </a:cubicBezTo>
                  <a:cubicBezTo>
                    <a:pt x="620" y="7019"/>
                    <a:pt x="620" y="7061"/>
                    <a:pt x="599" y="7061"/>
                  </a:cubicBezTo>
                  <a:lnTo>
                    <a:pt x="517" y="7123"/>
                  </a:lnTo>
                  <a:cubicBezTo>
                    <a:pt x="455" y="7205"/>
                    <a:pt x="413" y="7308"/>
                    <a:pt x="393" y="7391"/>
                  </a:cubicBezTo>
                  <a:cubicBezTo>
                    <a:pt x="393" y="7412"/>
                    <a:pt x="393" y="7412"/>
                    <a:pt x="413" y="7432"/>
                  </a:cubicBezTo>
                  <a:lnTo>
                    <a:pt x="413" y="7494"/>
                  </a:lnTo>
                  <a:lnTo>
                    <a:pt x="413" y="7515"/>
                  </a:lnTo>
                  <a:cubicBezTo>
                    <a:pt x="413" y="7577"/>
                    <a:pt x="393" y="7597"/>
                    <a:pt x="351" y="7639"/>
                  </a:cubicBezTo>
                  <a:cubicBezTo>
                    <a:pt x="331" y="7680"/>
                    <a:pt x="331" y="7721"/>
                    <a:pt x="310" y="7742"/>
                  </a:cubicBezTo>
                  <a:lnTo>
                    <a:pt x="228" y="7824"/>
                  </a:lnTo>
                  <a:lnTo>
                    <a:pt x="145" y="7907"/>
                  </a:lnTo>
                  <a:cubicBezTo>
                    <a:pt x="124" y="7928"/>
                    <a:pt x="104" y="7928"/>
                    <a:pt x="83" y="7948"/>
                  </a:cubicBezTo>
                  <a:lnTo>
                    <a:pt x="21" y="7948"/>
                  </a:lnTo>
                  <a:cubicBezTo>
                    <a:pt x="21" y="7990"/>
                    <a:pt x="1" y="8010"/>
                    <a:pt x="1" y="8051"/>
                  </a:cubicBezTo>
                  <a:cubicBezTo>
                    <a:pt x="1" y="8113"/>
                    <a:pt x="21" y="8134"/>
                    <a:pt x="42" y="8196"/>
                  </a:cubicBezTo>
                  <a:cubicBezTo>
                    <a:pt x="42" y="8217"/>
                    <a:pt x="83" y="8237"/>
                    <a:pt x="104" y="8258"/>
                  </a:cubicBezTo>
                  <a:lnTo>
                    <a:pt x="104" y="8299"/>
                  </a:lnTo>
                  <a:cubicBezTo>
                    <a:pt x="124" y="8340"/>
                    <a:pt x="186" y="8361"/>
                    <a:pt x="207" y="8423"/>
                  </a:cubicBezTo>
                  <a:cubicBezTo>
                    <a:pt x="228" y="8464"/>
                    <a:pt x="248" y="8547"/>
                    <a:pt x="290" y="8630"/>
                  </a:cubicBezTo>
                  <a:cubicBezTo>
                    <a:pt x="290" y="8671"/>
                    <a:pt x="310" y="8733"/>
                    <a:pt x="310" y="8774"/>
                  </a:cubicBezTo>
                  <a:lnTo>
                    <a:pt x="310" y="8815"/>
                  </a:lnTo>
                  <a:lnTo>
                    <a:pt x="310" y="8980"/>
                  </a:lnTo>
                  <a:cubicBezTo>
                    <a:pt x="310" y="9042"/>
                    <a:pt x="310" y="9063"/>
                    <a:pt x="290" y="9084"/>
                  </a:cubicBezTo>
                  <a:lnTo>
                    <a:pt x="248" y="9146"/>
                  </a:lnTo>
                  <a:lnTo>
                    <a:pt x="228" y="9187"/>
                  </a:lnTo>
                  <a:cubicBezTo>
                    <a:pt x="228" y="9228"/>
                    <a:pt x="207" y="9269"/>
                    <a:pt x="207" y="9290"/>
                  </a:cubicBezTo>
                  <a:cubicBezTo>
                    <a:pt x="207" y="9331"/>
                    <a:pt x="207" y="9373"/>
                    <a:pt x="186" y="9393"/>
                  </a:cubicBezTo>
                  <a:lnTo>
                    <a:pt x="186" y="9455"/>
                  </a:lnTo>
                  <a:lnTo>
                    <a:pt x="186" y="9538"/>
                  </a:lnTo>
                  <a:lnTo>
                    <a:pt x="186" y="9558"/>
                  </a:lnTo>
                  <a:lnTo>
                    <a:pt x="186" y="9579"/>
                  </a:lnTo>
                  <a:lnTo>
                    <a:pt x="186" y="9600"/>
                  </a:lnTo>
                  <a:lnTo>
                    <a:pt x="186" y="9889"/>
                  </a:lnTo>
                  <a:cubicBezTo>
                    <a:pt x="186" y="9951"/>
                    <a:pt x="207" y="9971"/>
                    <a:pt x="228" y="10054"/>
                  </a:cubicBezTo>
                  <a:lnTo>
                    <a:pt x="310" y="10198"/>
                  </a:lnTo>
                  <a:lnTo>
                    <a:pt x="393" y="10364"/>
                  </a:lnTo>
                  <a:lnTo>
                    <a:pt x="413" y="10405"/>
                  </a:lnTo>
                  <a:cubicBezTo>
                    <a:pt x="434" y="10467"/>
                    <a:pt x="455" y="10487"/>
                    <a:pt x="496" y="10529"/>
                  </a:cubicBezTo>
                  <a:lnTo>
                    <a:pt x="517" y="10591"/>
                  </a:lnTo>
                  <a:cubicBezTo>
                    <a:pt x="558" y="10673"/>
                    <a:pt x="620" y="10756"/>
                    <a:pt x="661" y="10838"/>
                  </a:cubicBezTo>
                  <a:cubicBezTo>
                    <a:pt x="723" y="10900"/>
                    <a:pt x="744" y="10983"/>
                    <a:pt x="764" y="11024"/>
                  </a:cubicBezTo>
                  <a:cubicBezTo>
                    <a:pt x="806" y="11065"/>
                    <a:pt x="847" y="11148"/>
                    <a:pt x="868" y="11210"/>
                  </a:cubicBezTo>
                  <a:cubicBezTo>
                    <a:pt x="971" y="11354"/>
                    <a:pt x="1053" y="11520"/>
                    <a:pt x="1136" y="11664"/>
                  </a:cubicBezTo>
                  <a:cubicBezTo>
                    <a:pt x="1177" y="11767"/>
                    <a:pt x="1219" y="11871"/>
                    <a:pt x="1260" y="12015"/>
                  </a:cubicBezTo>
                  <a:lnTo>
                    <a:pt x="1322" y="12139"/>
                  </a:lnTo>
                  <a:lnTo>
                    <a:pt x="1342" y="12180"/>
                  </a:lnTo>
                  <a:cubicBezTo>
                    <a:pt x="1363" y="12242"/>
                    <a:pt x="1363" y="12263"/>
                    <a:pt x="1363" y="12304"/>
                  </a:cubicBezTo>
                  <a:lnTo>
                    <a:pt x="1363" y="12345"/>
                  </a:lnTo>
                  <a:cubicBezTo>
                    <a:pt x="1384" y="12469"/>
                    <a:pt x="1425" y="12572"/>
                    <a:pt x="1425" y="12676"/>
                  </a:cubicBezTo>
                  <a:lnTo>
                    <a:pt x="1425" y="12820"/>
                  </a:lnTo>
                  <a:lnTo>
                    <a:pt x="1425" y="12923"/>
                  </a:lnTo>
                  <a:cubicBezTo>
                    <a:pt x="1425" y="12965"/>
                    <a:pt x="1425" y="12985"/>
                    <a:pt x="1384" y="13006"/>
                  </a:cubicBezTo>
                  <a:cubicBezTo>
                    <a:pt x="1384" y="13047"/>
                    <a:pt x="1342" y="13068"/>
                    <a:pt x="1322" y="13089"/>
                  </a:cubicBezTo>
                  <a:lnTo>
                    <a:pt x="1322" y="13109"/>
                  </a:lnTo>
                  <a:cubicBezTo>
                    <a:pt x="1322" y="13150"/>
                    <a:pt x="1280" y="13171"/>
                    <a:pt x="1280" y="13192"/>
                  </a:cubicBezTo>
                  <a:cubicBezTo>
                    <a:pt x="1280" y="13212"/>
                    <a:pt x="1260" y="13254"/>
                    <a:pt x="1260" y="13274"/>
                  </a:cubicBezTo>
                  <a:lnTo>
                    <a:pt x="1239" y="13316"/>
                  </a:lnTo>
                  <a:cubicBezTo>
                    <a:pt x="1239" y="13357"/>
                    <a:pt x="1219" y="13378"/>
                    <a:pt x="1177" y="13398"/>
                  </a:cubicBezTo>
                  <a:cubicBezTo>
                    <a:pt x="1157" y="13398"/>
                    <a:pt x="1157" y="13419"/>
                    <a:pt x="1136" y="13419"/>
                  </a:cubicBezTo>
                  <a:cubicBezTo>
                    <a:pt x="1157" y="13460"/>
                    <a:pt x="1157" y="13481"/>
                    <a:pt x="1177" y="13501"/>
                  </a:cubicBezTo>
                  <a:cubicBezTo>
                    <a:pt x="1260" y="13605"/>
                    <a:pt x="1342" y="13708"/>
                    <a:pt x="1363" y="13811"/>
                  </a:cubicBezTo>
                  <a:cubicBezTo>
                    <a:pt x="1446" y="13976"/>
                    <a:pt x="1528" y="14121"/>
                    <a:pt x="1590" y="14245"/>
                  </a:cubicBezTo>
                  <a:lnTo>
                    <a:pt x="1631" y="14327"/>
                  </a:lnTo>
                  <a:lnTo>
                    <a:pt x="1735" y="14534"/>
                  </a:lnTo>
                  <a:cubicBezTo>
                    <a:pt x="1755" y="14596"/>
                    <a:pt x="1776" y="14637"/>
                    <a:pt x="1797" y="14719"/>
                  </a:cubicBezTo>
                  <a:cubicBezTo>
                    <a:pt x="1838" y="14761"/>
                    <a:pt x="1858" y="14823"/>
                    <a:pt x="1858" y="14864"/>
                  </a:cubicBezTo>
                  <a:cubicBezTo>
                    <a:pt x="1900" y="15008"/>
                    <a:pt x="1962" y="15112"/>
                    <a:pt x="2003" y="15215"/>
                  </a:cubicBezTo>
                  <a:cubicBezTo>
                    <a:pt x="2044" y="15256"/>
                    <a:pt x="2044" y="15277"/>
                    <a:pt x="2065" y="15339"/>
                  </a:cubicBezTo>
                  <a:cubicBezTo>
                    <a:pt x="2086" y="15421"/>
                    <a:pt x="2106" y="15483"/>
                    <a:pt x="2168" y="15566"/>
                  </a:cubicBezTo>
                  <a:cubicBezTo>
                    <a:pt x="2209" y="15669"/>
                    <a:pt x="2271" y="15772"/>
                    <a:pt x="2292" y="15875"/>
                  </a:cubicBezTo>
                  <a:lnTo>
                    <a:pt x="2292" y="15896"/>
                  </a:lnTo>
                  <a:lnTo>
                    <a:pt x="2292" y="15937"/>
                  </a:lnTo>
                  <a:cubicBezTo>
                    <a:pt x="2313" y="15979"/>
                    <a:pt x="2313" y="15999"/>
                    <a:pt x="2354" y="16061"/>
                  </a:cubicBezTo>
                  <a:cubicBezTo>
                    <a:pt x="2354" y="16082"/>
                    <a:pt x="2375" y="16102"/>
                    <a:pt x="2375" y="16144"/>
                  </a:cubicBezTo>
                  <a:lnTo>
                    <a:pt x="2375" y="16206"/>
                  </a:lnTo>
                  <a:cubicBezTo>
                    <a:pt x="2457" y="16371"/>
                    <a:pt x="2581" y="16495"/>
                    <a:pt x="2767" y="16660"/>
                  </a:cubicBezTo>
                  <a:lnTo>
                    <a:pt x="3076" y="16887"/>
                  </a:lnTo>
                  <a:cubicBezTo>
                    <a:pt x="3180" y="16928"/>
                    <a:pt x="3242" y="17011"/>
                    <a:pt x="3345" y="17073"/>
                  </a:cubicBezTo>
                  <a:lnTo>
                    <a:pt x="3386" y="17093"/>
                  </a:lnTo>
                  <a:cubicBezTo>
                    <a:pt x="3510" y="17176"/>
                    <a:pt x="3613" y="17217"/>
                    <a:pt x="3737" y="17300"/>
                  </a:cubicBezTo>
                  <a:cubicBezTo>
                    <a:pt x="3861" y="17341"/>
                    <a:pt x="3964" y="17424"/>
                    <a:pt x="4129" y="17486"/>
                  </a:cubicBezTo>
                  <a:cubicBezTo>
                    <a:pt x="4171" y="17506"/>
                    <a:pt x="4253" y="17527"/>
                    <a:pt x="4315" y="17548"/>
                  </a:cubicBezTo>
                  <a:cubicBezTo>
                    <a:pt x="4356" y="17589"/>
                    <a:pt x="4439" y="17609"/>
                    <a:pt x="4480" y="17630"/>
                  </a:cubicBezTo>
                  <a:lnTo>
                    <a:pt x="4645" y="17692"/>
                  </a:lnTo>
                  <a:cubicBezTo>
                    <a:pt x="4728" y="17713"/>
                    <a:pt x="4790" y="17754"/>
                    <a:pt x="4893" y="17795"/>
                  </a:cubicBezTo>
                  <a:cubicBezTo>
                    <a:pt x="4934" y="17795"/>
                    <a:pt x="4955" y="17816"/>
                    <a:pt x="4976" y="17816"/>
                  </a:cubicBezTo>
                  <a:cubicBezTo>
                    <a:pt x="5058" y="17837"/>
                    <a:pt x="5161" y="17898"/>
                    <a:pt x="5244" y="17898"/>
                  </a:cubicBezTo>
                  <a:lnTo>
                    <a:pt x="5265" y="17898"/>
                  </a:lnTo>
                  <a:cubicBezTo>
                    <a:pt x="5285" y="17898"/>
                    <a:pt x="5306" y="17898"/>
                    <a:pt x="5347" y="17857"/>
                  </a:cubicBezTo>
                  <a:cubicBezTo>
                    <a:pt x="5389" y="17898"/>
                    <a:pt x="5471" y="17919"/>
                    <a:pt x="5554" y="17919"/>
                  </a:cubicBezTo>
                  <a:cubicBezTo>
                    <a:pt x="5657" y="17940"/>
                    <a:pt x="5719" y="17940"/>
                    <a:pt x="5822" y="17960"/>
                  </a:cubicBezTo>
                  <a:lnTo>
                    <a:pt x="5967" y="18002"/>
                  </a:lnTo>
                  <a:lnTo>
                    <a:pt x="6276" y="18064"/>
                  </a:lnTo>
                  <a:lnTo>
                    <a:pt x="6379" y="18105"/>
                  </a:lnTo>
                  <a:cubicBezTo>
                    <a:pt x="6441" y="18126"/>
                    <a:pt x="6524" y="18126"/>
                    <a:pt x="6607" y="18146"/>
                  </a:cubicBezTo>
                  <a:lnTo>
                    <a:pt x="7721" y="18146"/>
                  </a:lnTo>
                  <a:lnTo>
                    <a:pt x="7721" y="18311"/>
                  </a:lnTo>
                  <a:cubicBezTo>
                    <a:pt x="7845" y="18311"/>
                    <a:pt x="7990" y="18311"/>
                    <a:pt x="8134" y="18270"/>
                  </a:cubicBezTo>
                  <a:cubicBezTo>
                    <a:pt x="8382" y="18249"/>
                    <a:pt x="8650" y="18229"/>
                    <a:pt x="8919" y="18167"/>
                  </a:cubicBezTo>
                  <a:lnTo>
                    <a:pt x="8981" y="18167"/>
                  </a:lnTo>
                  <a:lnTo>
                    <a:pt x="9166" y="18146"/>
                  </a:lnTo>
                  <a:cubicBezTo>
                    <a:pt x="9373" y="18126"/>
                    <a:pt x="9579" y="18105"/>
                    <a:pt x="9786" y="18043"/>
                  </a:cubicBezTo>
                  <a:lnTo>
                    <a:pt x="9889" y="18022"/>
                  </a:lnTo>
                  <a:cubicBezTo>
                    <a:pt x="9992" y="18002"/>
                    <a:pt x="10095" y="17960"/>
                    <a:pt x="10157" y="17940"/>
                  </a:cubicBezTo>
                  <a:lnTo>
                    <a:pt x="10302" y="17919"/>
                  </a:lnTo>
                  <a:cubicBezTo>
                    <a:pt x="10364" y="17898"/>
                    <a:pt x="10446" y="17898"/>
                    <a:pt x="10529" y="17857"/>
                  </a:cubicBezTo>
                  <a:cubicBezTo>
                    <a:pt x="10735" y="17816"/>
                    <a:pt x="10942" y="17754"/>
                    <a:pt x="11128" y="17692"/>
                  </a:cubicBezTo>
                  <a:lnTo>
                    <a:pt x="11251" y="17630"/>
                  </a:lnTo>
                  <a:cubicBezTo>
                    <a:pt x="11375" y="17589"/>
                    <a:pt x="11499" y="17548"/>
                    <a:pt x="11644" y="17506"/>
                  </a:cubicBezTo>
                  <a:cubicBezTo>
                    <a:pt x="11706" y="17486"/>
                    <a:pt x="11788" y="17444"/>
                    <a:pt x="11850" y="17424"/>
                  </a:cubicBezTo>
                  <a:lnTo>
                    <a:pt x="11974" y="17382"/>
                  </a:lnTo>
                  <a:cubicBezTo>
                    <a:pt x="12098" y="17320"/>
                    <a:pt x="12263" y="17238"/>
                    <a:pt x="12387" y="17197"/>
                  </a:cubicBezTo>
                  <a:cubicBezTo>
                    <a:pt x="12428" y="17176"/>
                    <a:pt x="12511" y="17135"/>
                    <a:pt x="12573" y="17093"/>
                  </a:cubicBezTo>
                  <a:cubicBezTo>
                    <a:pt x="12614" y="17073"/>
                    <a:pt x="12696" y="17031"/>
                    <a:pt x="12738" y="16990"/>
                  </a:cubicBezTo>
                  <a:cubicBezTo>
                    <a:pt x="12882" y="16928"/>
                    <a:pt x="13006" y="16887"/>
                    <a:pt x="13109" y="16804"/>
                  </a:cubicBezTo>
                  <a:cubicBezTo>
                    <a:pt x="13192" y="16763"/>
                    <a:pt x="13295" y="16722"/>
                    <a:pt x="13357" y="16681"/>
                  </a:cubicBezTo>
                  <a:lnTo>
                    <a:pt x="13460" y="16619"/>
                  </a:lnTo>
                  <a:cubicBezTo>
                    <a:pt x="13708" y="16495"/>
                    <a:pt x="13935" y="16371"/>
                    <a:pt x="14162" y="16268"/>
                  </a:cubicBezTo>
                  <a:cubicBezTo>
                    <a:pt x="14369" y="16164"/>
                    <a:pt x="14575" y="16041"/>
                    <a:pt x="14761" y="15937"/>
                  </a:cubicBezTo>
                  <a:lnTo>
                    <a:pt x="14802" y="15896"/>
                  </a:lnTo>
                  <a:cubicBezTo>
                    <a:pt x="15009" y="15772"/>
                    <a:pt x="15256" y="15648"/>
                    <a:pt x="15483" y="15483"/>
                  </a:cubicBezTo>
                  <a:cubicBezTo>
                    <a:pt x="15566" y="15442"/>
                    <a:pt x="15669" y="15359"/>
                    <a:pt x="15731" y="15318"/>
                  </a:cubicBezTo>
                  <a:lnTo>
                    <a:pt x="15793" y="15277"/>
                  </a:lnTo>
                  <a:lnTo>
                    <a:pt x="16103" y="15050"/>
                  </a:lnTo>
                  <a:lnTo>
                    <a:pt x="16412" y="14823"/>
                  </a:lnTo>
                  <a:cubicBezTo>
                    <a:pt x="16516" y="14740"/>
                    <a:pt x="16598" y="14657"/>
                    <a:pt x="16701" y="14596"/>
                  </a:cubicBezTo>
                  <a:lnTo>
                    <a:pt x="16763" y="14534"/>
                  </a:lnTo>
                  <a:lnTo>
                    <a:pt x="16805" y="14513"/>
                  </a:lnTo>
                  <a:cubicBezTo>
                    <a:pt x="16866" y="14430"/>
                    <a:pt x="16970" y="14348"/>
                    <a:pt x="17052" y="14286"/>
                  </a:cubicBezTo>
                  <a:cubicBezTo>
                    <a:pt x="17155" y="14203"/>
                    <a:pt x="17238" y="14100"/>
                    <a:pt x="17341" y="13997"/>
                  </a:cubicBezTo>
                  <a:lnTo>
                    <a:pt x="17486" y="13832"/>
                  </a:lnTo>
                  <a:lnTo>
                    <a:pt x="17630" y="13708"/>
                  </a:lnTo>
                  <a:cubicBezTo>
                    <a:pt x="17692" y="13605"/>
                    <a:pt x="17795" y="13522"/>
                    <a:pt x="17878" y="13419"/>
                  </a:cubicBezTo>
                  <a:cubicBezTo>
                    <a:pt x="17940" y="13357"/>
                    <a:pt x="18002" y="13274"/>
                    <a:pt x="18064" y="13212"/>
                  </a:cubicBezTo>
                  <a:lnTo>
                    <a:pt x="18105" y="13150"/>
                  </a:lnTo>
                  <a:cubicBezTo>
                    <a:pt x="18208" y="13006"/>
                    <a:pt x="18291" y="12903"/>
                    <a:pt x="18394" y="12779"/>
                  </a:cubicBezTo>
                  <a:cubicBezTo>
                    <a:pt x="18559" y="12572"/>
                    <a:pt x="18683" y="12345"/>
                    <a:pt x="18807" y="12139"/>
                  </a:cubicBezTo>
                  <a:lnTo>
                    <a:pt x="18828" y="12077"/>
                  </a:lnTo>
                  <a:cubicBezTo>
                    <a:pt x="18993" y="11850"/>
                    <a:pt x="19117" y="11602"/>
                    <a:pt x="19240" y="11354"/>
                  </a:cubicBezTo>
                  <a:lnTo>
                    <a:pt x="19488" y="10818"/>
                  </a:lnTo>
                  <a:cubicBezTo>
                    <a:pt x="19529" y="10673"/>
                    <a:pt x="19591" y="10487"/>
                    <a:pt x="19633" y="10302"/>
                  </a:cubicBezTo>
                  <a:cubicBezTo>
                    <a:pt x="19695" y="10157"/>
                    <a:pt x="19715" y="9971"/>
                    <a:pt x="19736" y="9786"/>
                  </a:cubicBezTo>
                  <a:lnTo>
                    <a:pt x="19757" y="9662"/>
                  </a:lnTo>
                  <a:cubicBezTo>
                    <a:pt x="19798" y="9497"/>
                    <a:pt x="19818" y="9352"/>
                    <a:pt x="19818" y="9187"/>
                  </a:cubicBezTo>
                  <a:cubicBezTo>
                    <a:pt x="19839" y="9063"/>
                    <a:pt x="19839" y="8960"/>
                    <a:pt x="19839" y="8836"/>
                  </a:cubicBezTo>
                  <a:lnTo>
                    <a:pt x="19839" y="8444"/>
                  </a:lnTo>
                  <a:lnTo>
                    <a:pt x="19839" y="8051"/>
                  </a:lnTo>
                  <a:lnTo>
                    <a:pt x="19839" y="8010"/>
                  </a:lnTo>
                  <a:cubicBezTo>
                    <a:pt x="19839" y="7886"/>
                    <a:pt x="19839" y="7783"/>
                    <a:pt x="19818" y="7639"/>
                  </a:cubicBezTo>
                  <a:cubicBezTo>
                    <a:pt x="19798" y="7412"/>
                    <a:pt x="19736" y="7164"/>
                    <a:pt x="19653" y="6813"/>
                  </a:cubicBezTo>
                  <a:cubicBezTo>
                    <a:pt x="19633" y="6772"/>
                    <a:pt x="19633" y="6689"/>
                    <a:pt x="19612" y="6648"/>
                  </a:cubicBezTo>
                  <a:cubicBezTo>
                    <a:pt x="19591" y="6586"/>
                    <a:pt x="19591" y="6503"/>
                    <a:pt x="19550" y="6462"/>
                  </a:cubicBezTo>
                  <a:cubicBezTo>
                    <a:pt x="19550" y="6400"/>
                    <a:pt x="19529" y="6359"/>
                    <a:pt x="19529" y="6297"/>
                  </a:cubicBezTo>
                  <a:cubicBezTo>
                    <a:pt x="19509" y="6255"/>
                    <a:pt x="19488" y="6173"/>
                    <a:pt x="19447" y="6132"/>
                  </a:cubicBezTo>
                  <a:cubicBezTo>
                    <a:pt x="19344" y="5884"/>
                    <a:pt x="19282" y="5657"/>
                    <a:pt x="19220" y="5450"/>
                  </a:cubicBezTo>
                  <a:cubicBezTo>
                    <a:pt x="19199" y="5347"/>
                    <a:pt x="19179" y="5265"/>
                    <a:pt x="19137" y="5161"/>
                  </a:cubicBezTo>
                  <a:lnTo>
                    <a:pt x="19117" y="5099"/>
                  </a:lnTo>
                  <a:cubicBezTo>
                    <a:pt x="19075" y="4955"/>
                    <a:pt x="19034" y="4852"/>
                    <a:pt x="18993" y="4728"/>
                  </a:cubicBezTo>
                  <a:cubicBezTo>
                    <a:pt x="18931" y="4625"/>
                    <a:pt x="18910" y="4521"/>
                    <a:pt x="18869" y="4418"/>
                  </a:cubicBezTo>
                  <a:lnTo>
                    <a:pt x="18828" y="4336"/>
                  </a:lnTo>
                  <a:lnTo>
                    <a:pt x="18786" y="4232"/>
                  </a:lnTo>
                  <a:cubicBezTo>
                    <a:pt x="18766" y="4170"/>
                    <a:pt x="18704" y="4088"/>
                    <a:pt x="18683" y="3985"/>
                  </a:cubicBezTo>
                  <a:cubicBezTo>
                    <a:pt x="18621" y="3902"/>
                    <a:pt x="18601" y="3820"/>
                    <a:pt x="18559" y="3758"/>
                  </a:cubicBezTo>
                  <a:lnTo>
                    <a:pt x="18477" y="3613"/>
                  </a:lnTo>
                  <a:lnTo>
                    <a:pt x="18394" y="3469"/>
                  </a:lnTo>
                  <a:cubicBezTo>
                    <a:pt x="18373" y="3407"/>
                    <a:pt x="18353" y="3345"/>
                    <a:pt x="18291" y="3283"/>
                  </a:cubicBezTo>
                  <a:lnTo>
                    <a:pt x="18146" y="3056"/>
                  </a:lnTo>
                  <a:lnTo>
                    <a:pt x="18084" y="2973"/>
                  </a:lnTo>
                  <a:lnTo>
                    <a:pt x="18064" y="2953"/>
                  </a:lnTo>
                  <a:cubicBezTo>
                    <a:pt x="18002" y="2870"/>
                    <a:pt x="17961" y="2767"/>
                    <a:pt x="17878" y="2684"/>
                  </a:cubicBezTo>
                  <a:cubicBezTo>
                    <a:pt x="17795" y="2581"/>
                    <a:pt x="17754" y="2519"/>
                    <a:pt x="17672" y="2436"/>
                  </a:cubicBezTo>
                  <a:cubicBezTo>
                    <a:pt x="17630" y="2374"/>
                    <a:pt x="17568" y="2354"/>
                    <a:pt x="17486" y="2313"/>
                  </a:cubicBezTo>
                  <a:lnTo>
                    <a:pt x="17444" y="2271"/>
                  </a:lnTo>
                  <a:lnTo>
                    <a:pt x="17362" y="2209"/>
                  </a:lnTo>
                  <a:cubicBezTo>
                    <a:pt x="17341" y="2209"/>
                    <a:pt x="17321" y="2209"/>
                    <a:pt x="17279" y="2168"/>
                  </a:cubicBezTo>
                  <a:cubicBezTo>
                    <a:pt x="17259" y="2147"/>
                    <a:pt x="17238" y="2147"/>
                    <a:pt x="17176" y="2127"/>
                  </a:cubicBezTo>
                  <a:cubicBezTo>
                    <a:pt x="17135" y="2106"/>
                    <a:pt x="17073" y="2044"/>
                    <a:pt x="17032" y="2024"/>
                  </a:cubicBezTo>
                  <a:lnTo>
                    <a:pt x="16970" y="2003"/>
                  </a:lnTo>
                  <a:cubicBezTo>
                    <a:pt x="16866" y="1920"/>
                    <a:pt x="16805" y="1838"/>
                    <a:pt x="16701" y="1735"/>
                  </a:cubicBezTo>
                  <a:lnTo>
                    <a:pt x="16639" y="1693"/>
                  </a:lnTo>
                  <a:lnTo>
                    <a:pt x="16598" y="1631"/>
                  </a:lnTo>
                  <a:lnTo>
                    <a:pt x="16516" y="1549"/>
                  </a:lnTo>
                  <a:lnTo>
                    <a:pt x="16454" y="1507"/>
                  </a:lnTo>
                  <a:cubicBezTo>
                    <a:pt x="16412" y="1446"/>
                    <a:pt x="16350" y="1404"/>
                    <a:pt x="16309" y="1384"/>
                  </a:cubicBezTo>
                  <a:cubicBezTo>
                    <a:pt x="16226" y="1301"/>
                    <a:pt x="16185" y="1239"/>
                    <a:pt x="16103" y="1198"/>
                  </a:cubicBezTo>
                  <a:lnTo>
                    <a:pt x="16041" y="1136"/>
                  </a:lnTo>
                  <a:lnTo>
                    <a:pt x="15979" y="1074"/>
                  </a:lnTo>
                  <a:cubicBezTo>
                    <a:pt x="15896" y="1012"/>
                    <a:pt x="15814" y="929"/>
                    <a:pt x="15772" y="868"/>
                  </a:cubicBezTo>
                  <a:cubicBezTo>
                    <a:pt x="15690" y="785"/>
                    <a:pt x="15628" y="702"/>
                    <a:pt x="15566" y="620"/>
                  </a:cubicBezTo>
                  <a:cubicBezTo>
                    <a:pt x="15525" y="579"/>
                    <a:pt x="15483" y="558"/>
                    <a:pt x="15463" y="496"/>
                  </a:cubicBezTo>
                  <a:lnTo>
                    <a:pt x="15318" y="372"/>
                  </a:lnTo>
                  <a:lnTo>
                    <a:pt x="15194" y="248"/>
                  </a:lnTo>
                  <a:lnTo>
                    <a:pt x="15070" y="104"/>
                  </a:lnTo>
                  <a:lnTo>
                    <a:pt x="15050" y="104"/>
                  </a:lnTo>
                  <a:cubicBezTo>
                    <a:pt x="15009" y="83"/>
                    <a:pt x="14988" y="62"/>
                    <a:pt x="14947" y="42"/>
                  </a:cubicBezTo>
                  <a:cubicBezTo>
                    <a:pt x="14905" y="0"/>
                    <a:pt x="14885" y="0"/>
                    <a:pt x="14864" y="0"/>
                  </a:cubicBezTo>
                  <a:close/>
                </a:path>
              </a:pathLst>
            </a:custGeom>
            <a:solidFill>
              <a:srgbClr val="F7D7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7"/>
            <p:cNvSpPr/>
            <p:nvPr/>
          </p:nvSpPr>
          <p:spPr>
            <a:xfrm rot="1636834">
              <a:off x="5896695" y="1741573"/>
              <a:ext cx="731343" cy="1105565"/>
            </a:xfrm>
            <a:custGeom>
              <a:avLst/>
              <a:gdLst/>
              <a:ahLst/>
              <a:cxnLst/>
              <a:rect l="l" t="t" r="r" b="b"/>
              <a:pathLst>
                <a:path w="11376" h="17197" extrusionOk="0">
                  <a:moveTo>
                    <a:pt x="9621" y="0"/>
                  </a:moveTo>
                  <a:cubicBezTo>
                    <a:pt x="9559" y="0"/>
                    <a:pt x="9517" y="21"/>
                    <a:pt x="9455" y="21"/>
                  </a:cubicBezTo>
                  <a:lnTo>
                    <a:pt x="9084" y="104"/>
                  </a:lnTo>
                  <a:cubicBezTo>
                    <a:pt x="8939" y="124"/>
                    <a:pt x="8815" y="166"/>
                    <a:pt x="8712" y="207"/>
                  </a:cubicBezTo>
                  <a:cubicBezTo>
                    <a:pt x="8588" y="248"/>
                    <a:pt x="8485" y="310"/>
                    <a:pt x="8382" y="351"/>
                  </a:cubicBezTo>
                  <a:cubicBezTo>
                    <a:pt x="8258" y="413"/>
                    <a:pt x="8155" y="475"/>
                    <a:pt x="8052" y="558"/>
                  </a:cubicBezTo>
                  <a:lnTo>
                    <a:pt x="7969" y="558"/>
                  </a:lnTo>
                  <a:cubicBezTo>
                    <a:pt x="7948" y="558"/>
                    <a:pt x="7907" y="558"/>
                    <a:pt x="7887" y="578"/>
                  </a:cubicBezTo>
                  <a:cubicBezTo>
                    <a:pt x="7804" y="640"/>
                    <a:pt x="7701" y="682"/>
                    <a:pt x="7639" y="744"/>
                  </a:cubicBezTo>
                  <a:lnTo>
                    <a:pt x="7577" y="764"/>
                  </a:lnTo>
                  <a:cubicBezTo>
                    <a:pt x="7474" y="847"/>
                    <a:pt x="7391" y="888"/>
                    <a:pt x="7288" y="971"/>
                  </a:cubicBezTo>
                  <a:cubicBezTo>
                    <a:pt x="7123" y="1136"/>
                    <a:pt x="6958" y="1280"/>
                    <a:pt x="6772" y="1445"/>
                  </a:cubicBezTo>
                  <a:lnTo>
                    <a:pt x="6751" y="1466"/>
                  </a:lnTo>
                  <a:lnTo>
                    <a:pt x="6565" y="1652"/>
                  </a:lnTo>
                  <a:lnTo>
                    <a:pt x="6524" y="1693"/>
                  </a:lnTo>
                  <a:lnTo>
                    <a:pt x="6441" y="1796"/>
                  </a:lnTo>
                  <a:cubicBezTo>
                    <a:pt x="6400" y="1858"/>
                    <a:pt x="6359" y="1900"/>
                    <a:pt x="6318" y="1961"/>
                  </a:cubicBezTo>
                  <a:lnTo>
                    <a:pt x="6091" y="2189"/>
                  </a:lnTo>
                  <a:cubicBezTo>
                    <a:pt x="6008" y="2271"/>
                    <a:pt x="5925" y="2333"/>
                    <a:pt x="5884" y="2436"/>
                  </a:cubicBezTo>
                  <a:lnTo>
                    <a:pt x="5843" y="2478"/>
                  </a:lnTo>
                  <a:cubicBezTo>
                    <a:pt x="5781" y="2540"/>
                    <a:pt x="5719" y="2601"/>
                    <a:pt x="5678" y="2684"/>
                  </a:cubicBezTo>
                  <a:cubicBezTo>
                    <a:pt x="5616" y="2746"/>
                    <a:pt x="5533" y="2808"/>
                    <a:pt x="5492" y="2890"/>
                  </a:cubicBezTo>
                  <a:cubicBezTo>
                    <a:pt x="5430" y="2932"/>
                    <a:pt x="5389" y="3014"/>
                    <a:pt x="5327" y="3097"/>
                  </a:cubicBezTo>
                  <a:lnTo>
                    <a:pt x="5285" y="3138"/>
                  </a:lnTo>
                  <a:lnTo>
                    <a:pt x="5203" y="3241"/>
                  </a:lnTo>
                  <a:cubicBezTo>
                    <a:pt x="5182" y="3303"/>
                    <a:pt x="5120" y="3324"/>
                    <a:pt x="5100" y="3365"/>
                  </a:cubicBezTo>
                  <a:cubicBezTo>
                    <a:pt x="5017" y="3468"/>
                    <a:pt x="4914" y="3572"/>
                    <a:pt x="4852" y="3675"/>
                  </a:cubicBezTo>
                  <a:lnTo>
                    <a:pt x="4604" y="3985"/>
                  </a:lnTo>
                  <a:cubicBezTo>
                    <a:pt x="4584" y="4046"/>
                    <a:pt x="4563" y="4088"/>
                    <a:pt x="4501" y="4129"/>
                  </a:cubicBezTo>
                  <a:cubicBezTo>
                    <a:pt x="4460" y="4191"/>
                    <a:pt x="4398" y="4253"/>
                    <a:pt x="4377" y="4336"/>
                  </a:cubicBezTo>
                  <a:cubicBezTo>
                    <a:pt x="4336" y="4377"/>
                    <a:pt x="4336" y="4439"/>
                    <a:pt x="4295" y="4480"/>
                  </a:cubicBezTo>
                  <a:cubicBezTo>
                    <a:pt x="4274" y="4542"/>
                    <a:pt x="4253" y="4583"/>
                    <a:pt x="4233" y="4604"/>
                  </a:cubicBezTo>
                  <a:lnTo>
                    <a:pt x="4191" y="4666"/>
                  </a:lnTo>
                  <a:lnTo>
                    <a:pt x="4171" y="4686"/>
                  </a:lnTo>
                  <a:cubicBezTo>
                    <a:pt x="4150" y="4748"/>
                    <a:pt x="4129" y="4790"/>
                    <a:pt x="4088" y="4810"/>
                  </a:cubicBezTo>
                  <a:cubicBezTo>
                    <a:pt x="4067" y="4852"/>
                    <a:pt x="4067" y="4893"/>
                    <a:pt x="4047" y="4914"/>
                  </a:cubicBezTo>
                  <a:lnTo>
                    <a:pt x="4026" y="4975"/>
                  </a:lnTo>
                  <a:cubicBezTo>
                    <a:pt x="3964" y="5058"/>
                    <a:pt x="3944" y="5120"/>
                    <a:pt x="3882" y="5203"/>
                  </a:cubicBezTo>
                  <a:lnTo>
                    <a:pt x="3820" y="5326"/>
                  </a:lnTo>
                  <a:lnTo>
                    <a:pt x="3778" y="5388"/>
                  </a:lnTo>
                  <a:lnTo>
                    <a:pt x="3717" y="5512"/>
                  </a:lnTo>
                  <a:cubicBezTo>
                    <a:pt x="3675" y="5595"/>
                    <a:pt x="3634" y="5636"/>
                    <a:pt x="3572" y="5698"/>
                  </a:cubicBezTo>
                  <a:cubicBezTo>
                    <a:pt x="3572" y="5719"/>
                    <a:pt x="3551" y="5719"/>
                    <a:pt x="3551" y="5739"/>
                  </a:cubicBezTo>
                  <a:cubicBezTo>
                    <a:pt x="3531" y="5801"/>
                    <a:pt x="3510" y="5822"/>
                    <a:pt x="3469" y="5842"/>
                  </a:cubicBezTo>
                  <a:lnTo>
                    <a:pt x="3407" y="6008"/>
                  </a:lnTo>
                  <a:lnTo>
                    <a:pt x="3366" y="6049"/>
                  </a:lnTo>
                  <a:cubicBezTo>
                    <a:pt x="3345" y="6131"/>
                    <a:pt x="3304" y="6214"/>
                    <a:pt x="3262" y="6255"/>
                  </a:cubicBezTo>
                  <a:lnTo>
                    <a:pt x="3200" y="6421"/>
                  </a:lnTo>
                  <a:lnTo>
                    <a:pt x="3118" y="6565"/>
                  </a:lnTo>
                  <a:lnTo>
                    <a:pt x="3056" y="6710"/>
                  </a:lnTo>
                  <a:cubicBezTo>
                    <a:pt x="3015" y="6813"/>
                    <a:pt x="2953" y="6937"/>
                    <a:pt x="2891" y="7040"/>
                  </a:cubicBezTo>
                  <a:lnTo>
                    <a:pt x="2829" y="7122"/>
                  </a:lnTo>
                  <a:cubicBezTo>
                    <a:pt x="2808" y="7143"/>
                    <a:pt x="2788" y="7184"/>
                    <a:pt x="2788" y="7226"/>
                  </a:cubicBezTo>
                  <a:cubicBezTo>
                    <a:pt x="2726" y="7288"/>
                    <a:pt x="2705" y="7370"/>
                    <a:pt x="2643" y="7453"/>
                  </a:cubicBezTo>
                  <a:cubicBezTo>
                    <a:pt x="2622" y="7473"/>
                    <a:pt x="2602" y="7535"/>
                    <a:pt x="2581" y="7556"/>
                  </a:cubicBezTo>
                  <a:cubicBezTo>
                    <a:pt x="2540" y="7494"/>
                    <a:pt x="2519" y="7473"/>
                    <a:pt x="2519" y="7453"/>
                  </a:cubicBezTo>
                  <a:cubicBezTo>
                    <a:pt x="2416" y="7349"/>
                    <a:pt x="2333" y="7246"/>
                    <a:pt x="2292" y="7143"/>
                  </a:cubicBezTo>
                  <a:lnTo>
                    <a:pt x="2271" y="7122"/>
                  </a:lnTo>
                  <a:cubicBezTo>
                    <a:pt x="2210" y="7019"/>
                    <a:pt x="2127" y="6916"/>
                    <a:pt x="2065" y="6813"/>
                  </a:cubicBezTo>
                  <a:cubicBezTo>
                    <a:pt x="2024" y="6751"/>
                    <a:pt x="2003" y="6730"/>
                    <a:pt x="1982" y="6710"/>
                  </a:cubicBezTo>
                  <a:cubicBezTo>
                    <a:pt x="1962" y="6668"/>
                    <a:pt x="1962" y="6648"/>
                    <a:pt x="1921" y="6648"/>
                  </a:cubicBezTo>
                  <a:cubicBezTo>
                    <a:pt x="1900" y="6627"/>
                    <a:pt x="1879" y="6606"/>
                    <a:pt x="1817" y="6565"/>
                  </a:cubicBezTo>
                  <a:cubicBezTo>
                    <a:pt x="1797" y="6544"/>
                    <a:pt x="1776" y="6524"/>
                    <a:pt x="1714" y="6524"/>
                  </a:cubicBezTo>
                  <a:lnTo>
                    <a:pt x="1673" y="6503"/>
                  </a:lnTo>
                  <a:lnTo>
                    <a:pt x="1652" y="6462"/>
                  </a:lnTo>
                  <a:cubicBezTo>
                    <a:pt x="1611" y="6441"/>
                    <a:pt x="1570" y="6421"/>
                    <a:pt x="1549" y="6421"/>
                  </a:cubicBezTo>
                  <a:cubicBezTo>
                    <a:pt x="1487" y="6400"/>
                    <a:pt x="1466" y="6400"/>
                    <a:pt x="1404" y="6400"/>
                  </a:cubicBezTo>
                  <a:cubicBezTo>
                    <a:pt x="1363" y="6400"/>
                    <a:pt x="1301" y="6421"/>
                    <a:pt x="1260" y="6441"/>
                  </a:cubicBezTo>
                  <a:cubicBezTo>
                    <a:pt x="1198" y="6503"/>
                    <a:pt x="1157" y="6565"/>
                    <a:pt x="1136" y="6648"/>
                  </a:cubicBezTo>
                  <a:cubicBezTo>
                    <a:pt x="1095" y="6710"/>
                    <a:pt x="1095" y="6771"/>
                    <a:pt x="1095" y="6833"/>
                  </a:cubicBezTo>
                  <a:cubicBezTo>
                    <a:pt x="1095" y="6916"/>
                    <a:pt x="1136" y="7019"/>
                    <a:pt x="1157" y="7122"/>
                  </a:cubicBezTo>
                  <a:cubicBezTo>
                    <a:pt x="1177" y="7164"/>
                    <a:pt x="1177" y="7184"/>
                    <a:pt x="1198" y="7246"/>
                  </a:cubicBezTo>
                  <a:lnTo>
                    <a:pt x="1239" y="7267"/>
                  </a:lnTo>
                  <a:cubicBezTo>
                    <a:pt x="1260" y="7329"/>
                    <a:pt x="1281" y="7391"/>
                    <a:pt x="1342" y="7453"/>
                  </a:cubicBezTo>
                  <a:lnTo>
                    <a:pt x="1384" y="7535"/>
                  </a:lnTo>
                  <a:lnTo>
                    <a:pt x="1404" y="7577"/>
                  </a:lnTo>
                  <a:cubicBezTo>
                    <a:pt x="1446" y="7638"/>
                    <a:pt x="1466" y="7659"/>
                    <a:pt x="1487" y="7700"/>
                  </a:cubicBezTo>
                  <a:lnTo>
                    <a:pt x="1508" y="7742"/>
                  </a:lnTo>
                  <a:lnTo>
                    <a:pt x="1570" y="7804"/>
                  </a:lnTo>
                  <a:cubicBezTo>
                    <a:pt x="1611" y="7886"/>
                    <a:pt x="1673" y="7969"/>
                    <a:pt x="1693" y="8051"/>
                  </a:cubicBezTo>
                  <a:cubicBezTo>
                    <a:pt x="1714" y="8093"/>
                    <a:pt x="1755" y="8155"/>
                    <a:pt x="1755" y="8196"/>
                  </a:cubicBezTo>
                  <a:cubicBezTo>
                    <a:pt x="1714" y="8196"/>
                    <a:pt x="1714" y="8196"/>
                    <a:pt x="1693" y="8175"/>
                  </a:cubicBezTo>
                  <a:cubicBezTo>
                    <a:pt x="1570" y="8113"/>
                    <a:pt x="1446" y="8093"/>
                    <a:pt x="1301" y="8072"/>
                  </a:cubicBezTo>
                  <a:cubicBezTo>
                    <a:pt x="1198" y="8051"/>
                    <a:pt x="1095" y="8051"/>
                    <a:pt x="971" y="8051"/>
                  </a:cubicBezTo>
                  <a:lnTo>
                    <a:pt x="537" y="8051"/>
                  </a:lnTo>
                  <a:cubicBezTo>
                    <a:pt x="517" y="8051"/>
                    <a:pt x="475" y="8051"/>
                    <a:pt x="455" y="8072"/>
                  </a:cubicBezTo>
                  <a:lnTo>
                    <a:pt x="414" y="8072"/>
                  </a:lnTo>
                  <a:cubicBezTo>
                    <a:pt x="352" y="8072"/>
                    <a:pt x="310" y="8093"/>
                    <a:pt x="248" y="8113"/>
                  </a:cubicBezTo>
                  <a:cubicBezTo>
                    <a:pt x="207" y="8155"/>
                    <a:pt x="166" y="8175"/>
                    <a:pt x="125" y="8196"/>
                  </a:cubicBezTo>
                  <a:cubicBezTo>
                    <a:pt x="63" y="8258"/>
                    <a:pt x="42" y="8299"/>
                    <a:pt x="21" y="8361"/>
                  </a:cubicBezTo>
                  <a:cubicBezTo>
                    <a:pt x="1" y="8402"/>
                    <a:pt x="1" y="8485"/>
                    <a:pt x="1" y="8526"/>
                  </a:cubicBezTo>
                  <a:cubicBezTo>
                    <a:pt x="21" y="8588"/>
                    <a:pt x="63" y="8629"/>
                    <a:pt x="125" y="8671"/>
                  </a:cubicBezTo>
                  <a:cubicBezTo>
                    <a:pt x="166" y="8691"/>
                    <a:pt x="228" y="8691"/>
                    <a:pt x="269" y="8691"/>
                  </a:cubicBezTo>
                  <a:lnTo>
                    <a:pt x="1508" y="8691"/>
                  </a:lnTo>
                  <a:cubicBezTo>
                    <a:pt x="1487" y="8733"/>
                    <a:pt x="1446" y="8795"/>
                    <a:pt x="1384" y="8815"/>
                  </a:cubicBezTo>
                  <a:cubicBezTo>
                    <a:pt x="1363" y="8836"/>
                    <a:pt x="1301" y="8877"/>
                    <a:pt x="1281" y="8898"/>
                  </a:cubicBezTo>
                  <a:cubicBezTo>
                    <a:pt x="1239" y="8918"/>
                    <a:pt x="1198" y="8939"/>
                    <a:pt x="1157" y="9001"/>
                  </a:cubicBezTo>
                  <a:cubicBezTo>
                    <a:pt x="1074" y="9042"/>
                    <a:pt x="1033" y="9125"/>
                    <a:pt x="971" y="9187"/>
                  </a:cubicBezTo>
                  <a:cubicBezTo>
                    <a:pt x="888" y="9290"/>
                    <a:pt x="847" y="9393"/>
                    <a:pt x="826" y="9455"/>
                  </a:cubicBezTo>
                  <a:lnTo>
                    <a:pt x="826" y="9517"/>
                  </a:lnTo>
                  <a:cubicBezTo>
                    <a:pt x="785" y="9558"/>
                    <a:pt x="744" y="9641"/>
                    <a:pt x="723" y="9703"/>
                  </a:cubicBezTo>
                  <a:cubicBezTo>
                    <a:pt x="661" y="9806"/>
                    <a:pt x="641" y="9909"/>
                    <a:pt x="579" y="10012"/>
                  </a:cubicBezTo>
                  <a:cubicBezTo>
                    <a:pt x="558" y="10116"/>
                    <a:pt x="517" y="10219"/>
                    <a:pt x="475" y="10343"/>
                  </a:cubicBezTo>
                  <a:cubicBezTo>
                    <a:pt x="455" y="10384"/>
                    <a:pt x="455" y="10467"/>
                    <a:pt x="455" y="10529"/>
                  </a:cubicBezTo>
                  <a:lnTo>
                    <a:pt x="455" y="10570"/>
                  </a:lnTo>
                  <a:cubicBezTo>
                    <a:pt x="455" y="10632"/>
                    <a:pt x="434" y="10694"/>
                    <a:pt x="434" y="10756"/>
                  </a:cubicBezTo>
                  <a:cubicBezTo>
                    <a:pt x="434" y="10838"/>
                    <a:pt x="414" y="10941"/>
                    <a:pt x="414" y="11045"/>
                  </a:cubicBezTo>
                  <a:lnTo>
                    <a:pt x="414" y="11065"/>
                  </a:lnTo>
                  <a:lnTo>
                    <a:pt x="414" y="11189"/>
                  </a:lnTo>
                  <a:lnTo>
                    <a:pt x="414" y="11354"/>
                  </a:lnTo>
                  <a:lnTo>
                    <a:pt x="414" y="11870"/>
                  </a:lnTo>
                  <a:cubicBezTo>
                    <a:pt x="434" y="12015"/>
                    <a:pt x="434" y="12180"/>
                    <a:pt x="455" y="12325"/>
                  </a:cubicBezTo>
                  <a:lnTo>
                    <a:pt x="455" y="12387"/>
                  </a:lnTo>
                  <a:cubicBezTo>
                    <a:pt x="455" y="12428"/>
                    <a:pt x="475" y="12510"/>
                    <a:pt x="475" y="12552"/>
                  </a:cubicBezTo>
                  <a:cubicBezTo>
                    <a:pt x="475" y="12614"/>
                    <a:pt x="517" y="12634"/>
                    <a:pt x="517" y="12696"/>
                  </a:cubicBezTo>
                  <a:lnTo>
                    <a:pt x="537" y="12799"/>
                  </a:lnTo>
                  <a:lnTo>
                    <a:pt x="537" y="12841"/>
                  </a:lnTo>
                  <a:cubicBezTo>
                    <a:pt x="537" y="12903"/>
                    <a:pt x="558" y="12965"/>
                    <a:pt x="558" y="13026"/>
                  </a:cubicBezTo>
                  <a:cubicBezTo>
                    <a:pt x="558" y="13068"/>
                    <a:pt x="579" y="13109"/>
                    <a:pt x="579" y="13150"/>
                  </a:cubicBezTo>
                  <a:cubicBezTo>
                    <a:pt x="579" y="13171"/>
                    <a:pt x="620" y="13233"/>
                    <a:pt x="620" y="13274"/>
                  </a:cubicBezTo>
                  <a:cubicBezTo>
                    <a:pt x="620" y="13336"/>
                    <a:pt x="641" y="13377"/>
                    <a:pt x="641" y="13419"/>
                  </a:cubicBezTo>
                  <a:lnTo>
                    <a:pt x="682" y="13584"/>
                  </a:lnTo>
                  <a:lnTo>
                    <a:pt x="744" y="13770"/>
                  </a:lnTo>
                  <a:lnTo>
                    <a:pt x="826" y="14079"/>
                  </a:lnTo>
                  <a:cubicBezTo>
                    <a:pt x="847" y="14141"/>
                    <a:pt x="847" y="14182"/>
                    <a:pt x="868" y="14244"/>
                  </a:cubicBezTo>
                  <a:cubicBezTo>
                    <a:pt x="888" y="14286"/>
                    <a:pt x="888" y="14348"/>
                    <a:pt x="888" y="14368"/>
                  </a:cubicBezTo>
                  <a:lnTo>
                    <a:pt x="971" y="14678"/>
                  </a:lnTo>
                  <a:cubicBezTo>
                    <a:pt x="992" y="14761"/>
                    <a:pt x="1033" y="14864"/>
                    <a:pt x="1074" y="14926"/>
                  </a:cubicBezTo>
                  <a:lnTo>
                    <a:pt x="1095" y="14988"/>
                  </a:lnTo>
                  <a:lnTo>
                    <a:pt x="1177" y="15215"/>
                  </a:lnTo>
                  <a:lnTo>
                    <a:pt x="1198" y="15297"/>
                  </a:lnTo>
                  <a:cubicBezTo>
                    <a:pt x="1239" y="15380"/>
                    <a:pt x="1281" y="15483"/>
                    <a:pt x="1301" y="15545"/>
                  </a:cubicBezTo>
                  <a:lnTo>
                    <a:pt x="1466" y="15793"/>
                  </a:lnTo>
                  <a:lnTo>
                    <a:pt x="1611" y="16020"/>
                  </a:lnTo>
                  <a:lnTo>
                    <a:pt x="1652" y="16061"/>
                  </a:lnTo>
                  <a:cubicBezTo>
                    <a:pt x="1693" y="16206"/>
                    <a:pt x="1776" y="16309"/>
                    <a:pt x="1817" y="16433"/>
                  </a:cubicBezTo>
                  <a:cubicBezTo>
                    <a:pt x="1817" y="16453"/>
                    <a:pt x="1859" y="16453"/>
                    <a:pt x="1900" y="16453"/>
                  </a:cubicBezTo>
                  <a:lnTo>
                    <a:pt x="1921" y="16453"/>
                  </a:lnTo>
                  <a:cubicBezTo>
                    <a:pt x="1962" y="16515"/>
                    <a:pt x="1982" y="16557"/>
                    <a:pt x="2003" y="16639"/>
                  </a:cubicBezTo>
                  <a:cubicBezTo>
                    <a:pt x="2065" y="16742"/>
                    <a:pt x="2086" y="16825"/>
                    <a:pt x="2106" y="16887"/>
                  </a:cubicBezTo>
                  <a:cubicBezTo>
                    <a:pt x="2106" y="16928"/>
                    <a:pt x="2127" y="16969"/>
                    <a:pt x="2127" y="16990"/>
                  </a:cubicBezTo>
                  <a:cubicBezTo>
                    <a:pt x="2127" y="17031"/>
                    <a:pt x="2168" y="17073"/>
                    <a:pt x="2168" y="17093"/>
                  </a:cubicBezTo>
                  <a:lnTo>
                    <a:pt x="2168" y="17135"/>
                  </a:lnTo>
                  <a:cubicBezTo>
                    <a:pt x="2395" y="17176"/>
                    <a:pt x="2416" y="17196"/>
                    <a:pt x="2478" y="17196"/>
                  </a:cubicBezTo>
                  <a:cubicBezTo>
                    <a:pt x="2499" y="17196"/>
                    <a:pt x="2519" y="17176"/>
                    <a:pt x="2519" y="17176"/>
                  </a:cubicBezTo>
                  <a:cubicBezTo>
                    <a:pt x="2519" y="17155"/>
                    <a:pt x="2540" y="17155"/>
                    <a:pt x="2519" y="17135"/>
                  </a:cubicBezTo>
                  <a:cubicBezTo>
                    <a:pt x="2519" y="17073"/>
                    <a:pt x="2499" y="16990"/>
                    <a:pt x="2478" y="16949"/>
                  </a:cubicBezTo>
                  <a:cubicBezTo>
                    <a:pt x="2478" y="16928"/>
                    <a:pt x="2437" y="16866"/>
                    <a:pt x="2437" y="16846"/>
                  </a:cubicBezTo>
                  <a:lnTo>
                    <a:pt x="2437" y="16784"/>
                  </a:lnTo>
                  <a:cubicBezTo>
                    <a:pt x="2437" y="16722"/>
                    <a:pt x="2416" y="16660"/>
                    <a:pt x="2395" y="16618"/>
                  </a:cubicBezTo>
                  <a:cubicBezTo>
                    <a:pt x="2395" y="16577"/>
                    <a:pt x="2375" y="16557"/>
                    <a:pt x="2375" y="16515"/>
                  </a:cubicBezTo>
                  <a:cubicBezTo>
                    <a:pt x="2375" y="16474"/>
                    <a:pt x="2333" y="16433"/>
                    <a:pt x="2333" y="16412"/>
                  </a:cubicBezTo>
                  <a:cubicBezTo>
                    <a:pt x="2333" y="16350"/>
                    <a:pt x="2313" y="16267"/>
                    <a:pt x="2292" y="16226"/>
                  </a:cubicBezTo>
                  <a:cubicBezTo>
                    <a:pt x="2251" y="16123"/>
                    <a:pt x="2251" y="16020"/>
                    <a:pt x="2230" y="15917"/>
                  </a:cubicBezTo>
                  <a:cubicBezTo>
                    <a:pt x="2230" y="15834"/>
                    <a:pt x="2210" y="15731"/>
                    <a:pt x="2210" y="15648"/>
                  </a:cubicBezTo>
                  <a:lnTo>
                    <a:pt x="2210" y="15628"/>
                  </a:lnTo>
                  <a:cubicBezTo>
                    <a:pt x="2189" y="15483"/>
                    <a:pt x="2189" y="15318"/>
                    <a:pt x="2189" y="15215"/>
                  </a:cubicBezTo>
                  <a:lnTo>
                    <a:pt x="2189" y="15070"/>
                  </a:lnTo>
                  <a:cubicBezTo>
                    <a:pt x="2189" y="14864"/>
                    <a:pt x="2148" y="14657"/>
                    <a:pt x="2148" y="14410"/>
                  </a:cubicBezTo>
                  <a:lnTo>
                    <a:pt x="2148" y="14389"/>
                  </a:lnTo>
                  <a:lnTo>
                    <a:pt x="2148" y="14265"/>
                  </a:lnTo>
                  <a:lnTo>
                    <a:pt x="2148" y="14141"/>
                  </a:lnTo>
                  <a:lnTo>
                    <a:pt x="2148" y="13832"/>
                  </a:lnTo>
                  <a:cubicBezTo>
                    <a:pt x="2148" y="13728"/>
                    <a:pt x="2148" y="13625"/>
                    <a:pt x="2189" y="13522"/>
                  </a:cubicBezTo>
                  <a:cubicBezTo>
                    <a:pt x="2189" y="13460"/>
                    <a:pt x="2189" y="13419"/>
                    <a:pt x="2210" y="13357"/>
                  </a:cubicBezTo>
                  <a:lnTo>
                    <a:pt x="2210" y="13254"/>
                  </a:lnTo>
                  <a:cubicBezTo>
                    <a:pt x="2210" y="13171"/>
                    <a:pt x="2210" y="13130"/>
                    <a:pt x="2230" y="13047"/>
                  </a:cubicBezTo>
                  <a:cubicBezTo>
                    <a:pt x="2230" y="12944"/>
                    <a:pt x="2251" y="12841"/>
                    <a:pt x="2251" y="12737"/>
                  </a:cubicBezTo>
                  <a:cubicBezTo>
                    <a:pt x="2251" y="12696"/>
                    <a:pt x="2292" y="12614"/>
                    <a:pt x="2292" y="12552"/>
                  </a:cubicBezTo>
                  <a:lnTo>
                    <a:pt x="2292" y="12448"/>
                  </a:lnTo>
                  <a:lnTo>
                    <a:pt x="2292" y="12387"/>
                  </a:lnTo>
                  <a:cubicBezTo>
                    <a:pt x="2292" y="12304"/>
                    <a:pt x="2313" y="12242"/>
                    <a:pt x="2313" y="12180"/>
                  </a:cubicBezTo>
                  <a:lnTo>
                    <a:pt x="2313" y="12118"/>
                  </a:lnTo>
                  <a:cubicBezTo>
                    <a:pt x="2313" y="12036"/>
                    <a:pt x="2333" y="11974"/>
                    <a:pt x="2333" y="11912"/>
                  </a:cubicBezTo>
                  <a:cubicBezTo>
                    <a:pt x="2333" y="11829"/>
                    <a:pt x="2375" y="11767"/>
                    <a:pt x="2395" y="11685"/>
                  </a:cubicBezTo>
                  <a:lnTo>
                    <a:pt x="2395" y="11664"/>
                  </a:lnTo>
                  <a:lnTo>
                    <a:pt x="2416" y="11602"/>
                  </a:lnTo>
                  <a:lnTo>
                    <a:pt x="2416" y="11581"/>
                  </a:lnTo>
                  <a:lnTo>
                    <a:pt x="2416" y="11561"/>
                  </a:lnTo>
                  <a:cubicBezTo>
                    <a:pt x="2437" y="11478"/>
                    <a:pt x="2478" y="11396"/>
                    <a:pt x="2478" y="11313"/>
                  </a:cubicBezTo>
                  <a:cubicBezTo>
                    <a:pt x="2499" y="11272"/>
                    <a:pt x="2499" y="11189"/>
                    <a:pt x="2519" y="11148"/>
                  </a:cubicBezTo>
                  <a:cubicBezTo>
                    <a:pt x="2540" y="11086"/>
                    <a:pt x="2540" y="11045"/>
                    <a:pt x="2581" y="10983"/>
                  </a:cubicBezTo>
                  <a:cubicBezTo>
                    <a:pt x="2602" y="10880"/>
                    <a:pt x="2622" y="10776"/>
                    <a:pt x="2684" y="10673"/>
                  </a:cubicBezTo>
                  <a:cubicBezTo>
                    <a:pt x="2705" y="10570"/>
                    <a:pt x="2746" y="10467"/>
                    <a:pt x="2788" y="10343"/>
                  </a:cubicBezTo>
                  <a:cubicBezTo>
                    <a:pt x="2808" y="10240"/>
                    <a:pt x="2849" y="10136"/>
                    <a:pt x="2911" y="10033"/>
                  </a:cubicBezTo>
                  <a:lnTo>
                    <a:pt x="2932" y="9971"/>
                  </a:lnTo>
                  <a:cubicBezTo>
                    <a:pt x="2994" y="9868"/>
                    <a:pt x="3035" y="9744"/>
                    <a:pt x="3097" y="9641"/>
                  </a:cubicBezTo>
                  <a:lnTo>
                    <a:pt x="3118" y="9558"/>
                  </a:lnTo>
                  <a:lnTo>
                    <a:pt x="3138" y="9496"/>
                  </a:lnTo>
                  <a:lnTo>
                    <a:pt x="3221" y="9331"/>
                  </a:lnTo>
                  <a:cubicBezTo>
                    <a:pt x="3242" y="9249"/>
                    <a:pt x="3262" y="9228"/>
                    <a:pt x="3262" y="9187"/>
                  </a:cubicBezTo>
                  <a:cubicBezTo>
                    <a:pt x="3304" y="9125"/>
                    <a:pt x="3324" y="9084"/>
                    <a:pt x="3324" y="9022"/>
                  </a:cubicBezTo>
                  <a:cubicBezTo>
                    <a:pt x="3345" y="8980"/>
                    <a:pt x="3345" y="8918"/>
                    <a:pt x="3366" y="8877"/>
                  </a:cubicBezTo>
                  <a:cubicBezTo>
                    <a:pt x="3407" y="8836"/>
                    <a:pt x="3407" y="8795"/>
                    <a:pt x="3427" y="8774"/>
                  </a:cubicBezTo>
                  <a:lnTo>
                    <a:pt x="3448" y="8691"/>
                  </a:lnTo>
                  <a:cubicBezTo>
                    <a:pt x="3469" y="8671"/>
                    <a:pt x="3469" y="8609"/>
                    <a:pt x="3510" y="8588"/>
                  </a:cubicBezTo>
                  <a:lnTo>
                    <a:pt x="3531" y="8526"/>
                  </a:lnTo>
                  <a:lnTo>
                    <a:pt x="3613" y="8382"/>
                  </a:lnTo>
                  <a:cubicBezTo>
                    <a:pt x="3634" y="8320"/>
                    <a:pt x="3675" y="8278"/>
                    <a:pt x="3717" y="8216"/>
                  </a:cubicBezTo>
                  <a:lnTo>
                    <a:pt x="3758" y="8175"/>
                  </a:lnTo>
                  <a:lnTo>
                    <a:pt x="3820" y="8093"/>
                  </a:lnTo>
                  <a:cubicBezTo>
                    <a:pt x="3840" y="8051"/>
                    <a:pt x="3861" y="7989"/>
                    <a:pt x="3882" y="7969"/>
                  </a:cubicBezTo>
                  <a:cubicBezTo>
                    <a:pt x="3944" y="7886"/>
                    <a:pt x="4026" y="7783"/>
                    <a:pt x="4067" y="7700"/>
                  </a:cubicBezTo>
                  <a:cubicBezTo>
                    <a:pt x="4129" y="7659"/>
                    <a:pt x="4150" y="7597"/>
                    <a:pt x="4191" y="7556"/>
                  </a:cubicBezTo>
                  <a:lnTo>
                    <a:pt x="4253" y="7494"/>
                  </a:lnTo>
                  <a:cubicBezTo>
                    <a:pt x="4295" y="7453"/>
                    <a:pt x="4336" y="7391"/>
                    <a:pt x="4377" y="7349"/>
                  </a:cubicBezTo>
                  <a:cubicBezTo>
                    <a:pt x="4398" y="7288"/>
                    <a:pt x="4460" y="7246"/>
                    <a:pt x="4480" y="7184"/>
                  </a:cubicBezTo>
                  <a:cubicBezTo>
                    <a:pt x="4501" y="7143"/>
                    <a:pt x="4542" y="7122"/>
                    <a:pt x="4584" y="7060"/>
                  </a:cubicBezTo>
                  <a:lnTo>
                    <a:pt x="4645" y="6978"/>
                  </a:lnTo>
                  <a:cubicBezTo>
                    <a:pt x="4749" y="6854"/>
                    <a:pt x="4811" y="6730"/>
                    <a:pt x="4914" y="6565"/>
                  </a:cubicBezTo>
                  <a:cubicBezTo>
                    <a:pt x="4955" y="6544"/>
                    <a:pt x="4955" y="6524"/>
                    <a:pt x="4914" y="6462"/>
                  </a:cubicBezTo>
                  <a:lnTo>
                    <a:pt x="4976" y="6421"/>
                  </a:lnTo>
                  <a:lnTo>
                    <a:pt x="5079" y="6297"/>
                  </a:lnTo>
                  <a:cubicBezTo>
                    <a:pt x="5120" y="6235"/>
                    <a:pt x="5182" y="6193"/>
                    <a:pt x="5223" y="6111"/>
                  </a:cubicBezTo>
                  <a:lnTo>
                    <a:pt x="5368" y="5987"/>
                  </a:lnTo>
                  <a:lnTo>
                    <a:pt x="5409" y="5925"/>
                  </a:lnTo>
                  <a:cubicBezTo>
                    <a:pt x="5430" y="5904"/>
                    <a:pt x="5471" y="5884"/>
                    <a:pt x="5471" y="5842"/>
                  </a:cubicBezTo>
                  <a:cubicBezTo>
                    <a:pt x="5492" y="5822"/>
                    <a:pt x="5513" y="5781"/>
                    <a:pt x="5574" y="5739"/>
                  </a:cubicBezTo>
                  <a:lnTo>
                    <a:pt x="5595" y="5698"/>
                  </a:lnTo>
                  <a:cubicBezTo>
                    <a:pt x="5678" y="5615"/>
                    <a:pt x="5740" y="5512"/>
                    <a:pt x="5843" y="5430"/>
                  </a:cubicBezTo>
                  <a:lnTo>
                    <a:pt x="5946" y="5326"/>
                  </a:lnTo>
                  <a:lnTo>
                    <a:pt x="6029" y="5264"/>
                  </a:lnTo>
                  <a:lnTo>
                    <a:pt x="6132" y="5161"/>
                  </a:lnTo>
                  <a:cubicBezTo>
                    <a:pt x="6194" y="5099"/>
                    <a:pt x="6235" y="5017"/>
                    <a:pt x="6318" y="4975"/>
                  </a:cubicBezTo>
                  <a:lnTo>
                    <a:pt x="6359" y="4914"/>
                  </a:lnTo>
                  <a:lnTo>
                    <a:pt x="6607" y="4686"/>
                  </a:lnTo>
                  <a:cubicBezTo>
                    <a:pt x="6648" y="4645"/>
                    <a:pt x="6730" y="4583"/>
                    <a:pt x="6772" y="4501"/>
                  </a:cubicBezTo>
                  <a:lnTo>
                    <a:pt x="6854" y="4439"/>
                  </a:lnTo>
                  <a:cubicBezTo>
                    <a:pt x="6875" y="4397"/>
                    <a:pt x="6916" y="4356"/>
                    <a:pt x="6937" y="4336"/>
                  </a:cubicBezTo>
                  <a:lnTo>
                    <a:pt x="6978" y="4274"/>
                  </a:lnTo>
                  <a:lnTo>
                    <a:pt x="7019" y="4253"/>
                  </a:lnTo>
                  <a:lnTo>
                    <a:pt x="7040" y="4232"/>
                  </a:lnTo>
                  <a:lnTo>
                    <a:pt x="7123" y="4150"/>
                  </a:lnTo>
                  <a:lnTo>
                    <a:pt x="7226" y="4046"/>
                  </a:lnTo>
                  <a:lnTo>
                    <a:pt x="7453" y="3819"/>
                  </a:lnTo>
                  <a:lnTo>
                    <a:pt x="7577" y="3675"/>
                  </a:lnTo>
                  <a:lnTo>
                    <a:pt x="7701" y="3551"/>
                  </a:lnTo>
                  <a:lnTo>
                    <a:pt x="7845" y="3427"/>
                  </a:lnTo>
                  <a:lnTo>
                    <a:pt x="7907" y="3345"/>
                  </a:lnTo>
                  <a:cubicBezTo>
                    <a:pt x="7990" y="3262"/>
                    <a:pt x="8052" y="3221"/>
                    <a:pt x="8114" y="3159"/>
                  </a:cubicBezTo>
                  <a:cubicBezTo>
                    <a:pt x="8196" y="3097"/>
                    <a:pt x="8279" y="3035"/>
                    <a:pt x="8361" y="2994"/>
                  </a:cubicBezTo>
                  <a:lnTo>
                    <a:pt x="8465" y="2911"/>
                  </a:lnTo>
                  <a:cubicBezTo>
                    <a:pt x="8506" y="2849"/>
                    <a:pt x="8568" y="2829"/>
                    <a:pt x="8609" y="2787"/>
                  </a:cubicBezTo>
                  <a:cubicBezTo>
                    <a:pt x="8712" y="2705"/>
                    <a:pt x="8815" y="2601"/>
                    <a:pt x="8919" y="2519"/>
                  </a:cubicBezTo>
                  <a:lnTo>
                    <a:pt x="9084" y="2395"/>
                  </a:lnTo>
                  <a:cubicBezTo>
                    <a:pt x="9228" y="2271"/>
                    <a:pt x="9414" y="2127"/>
                    <a:pt x="9559" y="2003"/>
                  </a:cubicBezTo>
                  <a:cubicBezTo>
                    <a:pt x="9662" y="1920"/>
                    <a:pt x="9765" y="1879"/>
                    <a:pt x="9848" y="1796"/>
                  </a:cubicBezTo>
                  <a:lnTo>
                    <a:pt x="9910" y="1755"/>
                  </a:lnTo>
                  <a:lnTo>
                    <a:pt x="10013" y="1672"/>
                  </a:lnTo>
                  <a:cubicBezTo>
                    <a:pt x="10075" y="1611"/>
                    <a:pt x="10137" y="1569"/>
                    <a:pt x="10219" y="1507"/>
                  </a:cubicBezTo>
                  <a:cubicBezTo>
                    <a:pt x="10261" y="1487"/>
                    <a:pt x="10281" y="1487"/>
                    <a:pt x="10322" y="1466"/>
                  </a:cubicBezTo>
                  <a:lnTo>
                    <a:pt x="10364" y="1445"/>
                  </a:lnTo>
                  <a:lnTo>
                    <a:pt x="10446" y="1383"/>
                  </a:lnTo>
                  <a:lnTo>
                    <a:pt x="10529" y="1342"/>
                  </a:lnTo>
                  <a:lnTo>
                    <a:pt x="10570" y="1301"/>
                  </a:lnTo>
                  <a:cubicBezTo>
                    <a:pt x="10591" y="1280"/>
                    <a:pt x="10632" y="1280"/>
                    <a:pt x="10673" y="1260"/>
                  </a:cubicBezTo>
                  <a:lnTo>
                    <a:pt x="10901" y="1094"/>
                  </a:lnTo>
                  <a:lnTo>
                    <a:pt x="10962" y="1053"/>
                  </a:lnTo>
                  <a:cubicBezTo>
                    <a:pt x="11066" y="991"/>
                    <a:pt x="11169" y="929"/>
                    <a:pt x="11272" y="888"/>
                  </a:cubicBezTo>
                  <a:cubicBezTo>
                    <a:pt x="11293" y="888"/>
                    <a:pt x="11293" y="867"/>
                    <a:pt x="11313" y="867"/>
                  </a:cubicBezTo>
                  <a:cubicBezTo>
                    <a:pt x="11375" y="847"/>
                    <a:pt x="11375" y="826"/>
                    <a:pt x="11375" y="785"/>
                  </a:cubicBezTo>
                  <a:cubicBezTo>
                    <a:pt x="11375" y="764"/>
                    <a:pt x="11355" y="744"/>
                    <a:pt x="11293" y="744"/>
                  </a:cubicBezTo>
                  <a:cubicBezTo>
                    <a:pt x="11272" y="723"/>
                    <a:pt x="11272" y="682"/>
                    <a:pt x="11251" y="682"/>
                  </a:cubicBezTo>
                  <a:cubicBezTo>
                    <a:pt x="11190" y="640"/>
                    <a:pt x="11169" y="620"/>
                    <a:pt x="11148" y="558"/>
                  </a:cubicBezTo>
                  <a:cubicBezTo>
                    <a:pt x="11066" y="455"/>
                    <a:pt x="10962" y="413"/>
                    <a:pt x="10859" y="331"/>
                  </a:cubicBezTo>
                  <a:cubicBezTo>
                    <a:pt x="10839" y="310"/>
                    <a:pt x="10777" y="269"/>
                    <a:pt x="10735" y="269"/>
                  </a:cubicBezTo>
                  <a:cubicBezTo>
                    <a:pt x="10673" y="248"/>
                    <a:pt x="10653" y="227"/>
                    <a:pt x="10632" y="227"/>
                  </a:cubicBezTo>
                  <a:cubicBezTo>
                    <a:pt x="10570" y="207"/>
                    <a:pt x="10529" y="166"/>
                    <a:pt x="10446" y="145"/>
                  </a:cubicBezTo>
                  <a:lnTo>
                    <a:pt x="10384" y="124"/>
                  </a:lnTo>
                  <a:cubicBezTo>
                    <a:pt x="10343" y="104"/>
                    <a:pt x="10322" y="104"/>
                    <a:pt x="10281" y="62"/>
                  </a:cubicBezTo>
                  <a:cubicBezTo>
                    <a:pt x="10240" y="42"/>
                    <a:pt x="10157" y="42"/>
                    <a:pt x="10116" y="21"/>
                  </a:cubicBezTo>
                  <a:cubicBezTo>
                    <a:pt x="10054" y="21"/>
                    <a:pt x="10013" y="0"/>
                    <a:pt x="99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7"/>
            <p:cNvSpPr/>
            <p:nvPr/>
          </p:nvSpPr>
          <p:spPr>
            <a:xfrm rot="1636834">
              <a:off x="6015244" y="1812511"/>
              <a:ext cx="1275479" cy="1382968"/>
            </a:xfrm>
            <a:custGeom>
              <a:avLst/>
              <a:gdLst/>
              <a:ahLst/>
              <a:cxnLst/>
              <a:rect l="l" t="t" r="r" b="b"/>
              <a:pathLst>
                <a:path w="19840" h="21512" extrusionOk="0">
                  <a:moveTo>
                    <a:pt x="13357" y="1"/>
                  </a:moveTo>
                  <a:cubicBezTo>
                    <a:pt x="13192" y="1"/>
                    <a:pt x="13089" y="1"/>
                    <a:pt x="12965" y="21"/>
                  </a:cubicBezTo>
                  <a:cubicBezTo>
                    <a:pt x="12882" y="42"/>
                    <a:pt x="12820" y="42"/>
                    <a:pt x="12738" y="104"/>
                  </a:cubicBezTo>
                  <a:cubicBezTo>
                    <a:pt x="12717" y="104"/>
                    <a:pt x="12676" y="124"/>
                    <a:pt x="12676" y="124"/>
                  </a:cubicBezTo>
                  <a:cubicBezTo>
                    <a:pt x="12655" y="124"/>
                    <a:pt x="12635" y="145"/>
                    <a:pt x="12614" y="145"/>
                  </a:cubicBezTo>
                  <a:lnTo>
                    <a:pt x="12573" y="145"/>
                  </a:lnTo>
                  <a:cubicBezTo>
                    <a:pt x="12531" y="186"/>
                    <a:pt x="12469" y="186"/>
                    <a:pt x="12428" y="207"/>
                  </a:cubicBezTo>
                  <a:cubicBezTo>
                    <a:pt x="12304" y="248"/>
                    <a:pt x="12201" y="310"/>
                    <a:pt x="12098" y="352"/>
                  </a:cubicBezTo>
                  <a:cubicBezTo>
                    <a:pt x="11995" y="414"/>
                    <a:pt x="11850" y="496"/>
                    <a:pt x="11747" y="537"/>
                  </a:cubicBezTo>
                  <a:cubicBezTo>
                    <a:pt x="11644" y="599"/>
                    <a:pt x="11541" y="661"/>
                    <a:pt x="11437" y="744"/>
                  </a:cubicBezTo>
                  <a:cubicBezTo>
                    <a:pt x="11231" y="909"/>
                    <a:pt x="11024" y="1053"/>
                    <a:pt x="10880" y="1219"/>
                  </a:cubicBezTo>
                  <a:cubicBezTo>
                    <a:pt x="10694" y="1363"/>
                    <a:pt x="10550" y="1549"/>
                    <a:pt x="10467" y="1776"/>
                  </a:cubicBezTo>
                  <a:lnTo>
                    <a:pt x="10467" y="1859"/>
                  </a:lnTo>
                  <a:lnTo>
                    <a:pt x="10446" y="1900"/>
                  </a:lnTo>
                  <a:lnTo>
                    <a:pt x="10384" y="1962"/>
                  </a:lnTo>
                  <a:cubicBezTo>
                    <a:pt x="10343" y="2044"/>
                    <a:pt x="10281" y="2086"/>
                    <a:pt x="10199" y="2168"/>
                  </a:cubicBezTo>
                  <a:lnTo>
                    <a:pt x="10157" y="2210"/>
                  </a:lnTo>
                  <a:cubicBezTo>
                    <a:pt x="10137" y="2251"/>
                    <a:pt x="10137" y="2271"/>
                    <a:pt x="10095" y="2292"/>
                  </a:cubicBezTo>
                  <a:lnTo>
                    <a:pt x="10075" y="2354"/>
                  </a:lnTo>
                  <a:lnTo>
                    <a:pt x="10013" y="2395"/>
                  </a:lnTo>
                  <a:cubicBezTo>
                    <a:pt x="9972" y="2478"/>
                    <a:pt x="9910" y="2519"/>
                    <a:pt x="9848" y="2602"/>
                  </a:cubicBezTo>
                  <a:cubicBezTo>
                    <a:pt x="9806" y="2622"/>
                    <a:pt x="9786" y="2684"/>
                    <a:pt x="9765" y="2705"/>
                  </a:cubicBezTo>
                  <a:cubicBezTo>
                    <a:pt x="9745" y="2767"/>
                    <a:pt x="9703" y="2788"/>
                    <a:pt x="9662" y="2829"/>
                  </a:cubicBezTo>
                  <a:lnTo>
                    <a:pt x="9559" y="2973"/>
                  </a:lnTo>
                  <a:lnTo>
                    <a:pt x="9455" y="3097"/>
                  </a:lnTo>
                  <a:lnTo>
                    <a:pt x="9311" y="2973"/>
                  </a:lnTo>
                  <a:lnTo>
                    <a:pt x="9063" y="3200"/>
                  </a:lnTo>
                  <a:lnTo>
                    <a:pt x="9043" y="3221"/>
                  </a:lnTo>
                  <a:lnTo>
                    <a:pt x="9001" y="3283"/>
                  </a:lnTo>
                  <a:cubicBezTo>
                    <a:pt x="8960" y="3242"/>
                    <a:pt x="8960" y="3221"/>
                    <a:pt x="8939" y="3221"/>
                  </a:cubicBezTo>
                  <a:lnTo>
                    <a:pt x="8877" y="3221"/>
                  </a:lnTo>
                  <a:cubicBezTo>
                    <a:pt x="8857" y="3221"/>
                    <a:pt x="8857" y="3221"/>
                    <a:pt x="8836" y="3242"/>
                  </a:cubicBezTo>
                  <a:lnTo>
                    <a:pt x="8774" y="3262"/>
                  </a:lnTo>
                  <a:lnTo>
                    <a:pt x="8671" y="3324"/>
                  </a:lnTo>
                  <a:cubicBezTo>
                    <a:pt x="8630" y="3386"/>
                    <a:pt x="8547" y="3407"/>
                    <a:pt x="8506" y="3448"/>
                  </a:cubicBezTo>
                  <a:lnTo>
                    <a:pt x="8465" y="3469"/>
                  </a:lnTo>
                  <a:cubicBezTo>
                    <a:pt x="8403" y="3551"/>
                    <a:pt x="8320" y="3634"/>
                    <a:pt x="8217" y="3675"/>
                  </a:cubicBezTo>
                  <a:cubicBezTo>
                    <a:pt x="8155" y="3716"/>
                    <a:pt x="8134" y="3737"/>
                    <a:pt x="8093" y="3778"/>
                  </a:cubicBezTo>
                  <a:lnTo>
                    <a:pt x="8052" y="3820"/>
                  </a:lnTo>
                  <a:cubicBezTo>
                    <a:pt x="8010" y="3861"/>
                    <a:pt x="7928" y="3923"/>
                    <a:pt x="7887" y="3944"/>
                  </a:cubicBezTo>
                  <a:lnTo>
                    <a:pt x="7804" y="4026"/>
                  </a:lnTo>
                  <a:lnTo>
                    <a:pt x="7742" y="4067"/>
                  </a:lnTo>
                  <a:cubicBezTo>
                    <a:pt x="7701" y="4129"/>
                    <a:pt x="7639" y="4150"/>
                    <a:pt x="7618" y="4191"/>
                  </a:cubicBezTo>
                  <a:cubicBezTo>
                    <a:pt x="7536" y="4253"/>
                    <a:pt x="7494" y="4336"/>
                    <a:pt x="7412" y="4377"/>
                  </a:cubicBezTo>
                  <a:lnTo>
                    <a:pt x="7329" y="4439"/>
                  </a:lnTo>
                  <a:lnTo>
                    <a:pt x="7267" y="4501"/>
                  </a:lnTo>
                  <a:cubicBezTo>
                    <a:pt x="7226" y="4542"/>
                    <a:pt x="7185" y="4563"/>
                    <a:pt x="7164" y="4625"/>
                  </a:cubicBezTo>
                  <a:cubicBezTo>
                    <a:pt x="7081" y="4687"/>
                    <a:pt x="6999" y="4749"/>
                    <a:pt x="6916" y="4811"/>
                  </a:cubicBezTo>
                  <a:cubicBezTo>
                    <a:pt x="6854" y="4893"/>
                    <a:pt x="6772" y="4955"/>
                    <a:pt x="6689" y="5017"/>
                  </a:cubicBezTo>
                  <a:lnTo>
                    <a:pt x="6669" y="5058"/>
                  </a:lnTo>
                  <a:cubicBezTo>
                    <a:pt x="6545" y="5162"/>
                    <a:pt x="6442" y="5265"/>
                    <a:pt x="6297" y="5368"/>
                  </a:cubicBezTo>
                  <a:lnTo>
                    <a:pt x="6152" y="5512"/>
                  </a:lnTo>
                  <a:lnTo>
                    <a:pt x="6070" y="5595"/>
                  </a:lnTo>
                  <a:lnTo>
                    <a:pt x="6008" y="5678"/>
                  </a:lnTo>
                  <a:cubicBezTo>
                    <a:pt x="5925" y="5740"/>
                    <a:pt x="5822" y="5822"/>
                    <a:pt x="5740" y="5925"/>
                  </a:cubicBezTo>
                  <a:lnTo>
                    <a:pt x="5554" y="6111"/>
                  </a:lnTo>
                  <a:lnTo>
                    <a:pt x="5451" y="6214"/>
                  </a:lnTo>
                  <a:lnTo>
                    <a:pt x="5347" y="6318"/>
                  </a:lnTo>
                  <a:lnTo>
                    <a:pt x="5120" y="6545"/>
                  </a:lnTo>
                  <a:cubicBezTo>
                    <a:pt x="5038" y="6627"/>
                    <a:pt x="4996" y="6710"/>
                    <a:pt x="4914" y="6792"/>
                  </a:cubicBezTo>
                  <a:cubicBezTo>
                    <a:pt x="4811" y="6916"/>
                    <a:pt x="4687" y="7040"/>
                    <a:pt x="4563" y="7164"/>
                  </a:cubicBezTo>
                  <a:lnTo>
                    <a:pt x="4501" y="7226"/>
                  </a:lnTo>
                  <a:lnTo>
                    <a:pt x="4418" y="7308"/>
                  </a:lnTo>
                  <a:lnTo>
                    <a:pt x="4356" y="7370"/>
                  </a:lnTo>
                  <a:lnTo>
                    <a:pt x="4295" y="7432"/>
                  </a:lnTo>
                  <a:lnTo>
                    <a:pt x="4212" y="7515"/>
                  </a:lnTo>
                  <a:lnTo>
                    <a:pt x="4067" y="7659"/>
                  </a:lnTo>
                  <a:lnTo>
                    <a:pt x="4006" y="7721"/>
                  </a:lnTo>
                  <a:cubicBezTo>
                    <a:pt x="3964" y="7783"/>
                    <a:pt x="3882" y="7845"/>
                    <a:pt x="3840" y="7907"/>
                  </a:cubicBezTo>
                  <a:lnTo>
                    <a:pt x="3758" y="7990"/>
                  </a:lnTo>
                  <a:lnTo>
                    <a:pt x="3675" y="8072"/>
                  </a:lnTo>
                  <a:cubicBezTo>
                    <a:pt x="3634" y="8114"/>
                    <a:pt x="3572" y="8175"/>
                    <a:pt x="3551" y="8258"/>
                  </a:cubicBezTo>
                  <a:cubicBezTo>
                    <a:pt x="3531" y="8279"/>
                    <a:pt x="3489" y="8320"/>
                    <a:pt x="3469" y="8361"/>
                  </a:cubicBezTo>
                  <a:cubicBezTo>
                    <a:pt x="3448" y="8382"/>
                    <a:pt x="3428" y="8423"/>
                    <a:pt x="3366" y="8485"/>
                  </a:cubicBezTo>
                  <a:lnTo>
                    <a:pt x="3324" y="8547"/>
                  </a:lnTo>
                  <a:lnTo>
                    <a:pt x="3283" y="8588"/>
                  </a:lnTo>
                  <a:cubicBezTo>
                    <a:pt x="3262" y="8609"/>
                    <a:pt x="3262" y="8650"/>
                    <a:pt x="3242" y="8671"/>
                  </a:cubicBezTo>
                  <a:cubicBezTo>
                    <a:pt x="3221" y="8671"/>
                    <a:pt x="3180" y="8692"/>
                    <a:pt x="3180" y="8712"/>
                  </a:cubicBezTo>
                  <a:lnTo>
                    <a:pt x="3159" y="8754"/>
                  </a:lnTo>
                  <a:cubicBezTo>
                    <a:pt x="3139" y="8774"/>
                    <a:pt x="3139" y="8795"/>
                    <a:pt x="3097" y="8815"/>
                  </a:cubicBezTo>
                  <a:lnTo>
                    <a:pt x="3077" y="8877"/>
                  </a:lnTo>
                  <a:lnTo>
                    <a:pt x="3056" y="8898"/>
                  </a:lnTo>
                  <a:cubicBezTo>
                    <a:pt x="3035" y="8919"/>
                    <a:pt x="3035" y="8919"/>
                    <a:pt x="3035" y="8939"/>
                  </a:cubicBezTo>
                  <a:lnTo>
                    <a:pt x="2994" y="8981"/>
                  </a:lnTo>
                  <a:lnTo>
                    <a:pt x="2953" y="9043"/>
                  </a:lnTo>
                  <a:lnTo>
                    <a:pt x="2788" y="9290"/>
                  </a:lnTo>
                  <a:cubicBezTo>
                    <a:pt x="2746" y="9393"/>
                    <a:pt x="2664" y="9455"/>
                    <a:pt x="2622" y="9559"/>
                  </a:cubicBezTo>
                  <a:lnTo>
                    <a:pt x="2457" y="9806"/>
                  </a:lnTo>
                  <a:lnTo>
                    <a:pt x="2416" y="9868"/>
                  </a:lnTo>
                  <a:lnTo>
                    <a:pt x="2333" y="9971"/>
                  </a:lnTo>
                  <a:cubicBezTo>
                    <a:pt x="2271" y="10033"/>
                    <a:pt x="2230" y="10116"/>
                    <a:pt x="2168" y="10157"/>
                  </a:cubicBezTo>
                  <a:cubicBezTo>
                    <a:pt x="2127" y="10219"/>
                    <a:pt x="2106" y="10302"/>
                    <a:pt x="2044" y="10343"/>
                  </a:cubicBezTo>
                  <a:cubicBezTo>
                    <a:pt x="2024" y="10405"/>
                    <a:pt x="1962" y="10446"/>
                    <a:pt x="1941" y="10488"/>
                  </a:cubicBezTo>
                  <a:cubicBezTo>
                    <a:pt x="1817" y="10694"/>
                    <a:pt x="1693" y="10900"/>
                    <a:pt x="1590" y="11128"/>
                  </a:cubicBezTo>
                  <a:cubicBezTo>
                    <a:pt x="1528" y="11189"/>
                    <a:pt x="1508" y="11272"/>
                    <a:pt x="1446" y="11355"/>
                  </a:cubicBezTo>
                  <a:lnTo>
                    <a:pt x="1425" y="11437"/>
                  </a:lnTo>
                  <a:lnTo>
                    <a:pt x="1404" y="11499"/>
                  </a:lnTo>
                  <a:lnTo>
                    <a:pt x="1343" y="11582"/>
                  </a:lnTo>
                  <a:lnTo>
                    <a:pt x="1301" y="11664"/>
                  </a:lnTo>
                  <a:cubicBezTo>
                    <a:pt x="1281" y="11726"/>
                    <a:pt x="1219" y="11788"/>
                    <a:pt x="1198" y="11871"/>
                  </a:cubicBezTo>
                  <a:lnTo>
                    <a:pt x="1136" y="11995"/>
                  </a:lnTo>
                  <a:lnTo>
                    <a:pt x="992" y="12304"/>
                  </a:lnTo>
                  <a:lnTo>
                    <a:pt x="826" y="12635"/>
                  </a:lnTo>
                  <a:lnTo>
                    <a:pt x="806" y="12696"/>
                  </a:lnTo>
                  <a:cubicBezTo>
                    <a:pt x="764" y="12800"/>
                    <a:pt x="723" y="12882"/>
                    <a:pt x="682" y="12965"/>
                  </a:cubicBezTo>
                  <a:lnTo>
                    <a:pt x="661" y="13047"/>
                  </a:lnTo>
                  <a:cubicBezTo>
                    <a:pt x="620" y="13151"/>
                    <a:pt x="579" y="13233"/>
                    <a:pt x="558" y="13336"/>
                  </a:cubicBezTo>
                  <a:cubicBezTo>
                    <a:pt x="517" y="13440"/>
                    <a:pt x="496" y="13543"/>
                    <a:pt x="455" y="13646"/>
                  </a:cubicBezTo>
                  <a:lnTo>
                    <a:pt x="455" y="13667"/>
                  </a:lnTo>
                  <a:cubicBezTo>
                    <a:pt x="393" y="13852"/>
                    <a:pt x="352" y="14038"/>
                    <a:pt x="290" y="14245"/>
                  </a:cubicBezTo>
                  <a:cubicBezTo>
                    <a:pt x="269" y="14348"/>
                    <a:pt x="269" y="14410"/>
                    <a:pt x="248" y="14513"/>
                  </a:cubicBezTo>
                  <a:cubicBezTo>
                    <a:pt x="207" y="14616"/>
                    <a:pt x="207" y="14720"/>
                    <a:pt x="186" y="14823"/>
                  </a:cubicBezTo>
                  <a:cubicBezTo>
                    <a:pt x="166" y="14926"/>
                    <a:pt x="145" y="15029"/>
                    <a:pt x="145" y="15132"/>
                  </a:cubicBezTo>
                  <a:cubicBezTo>
                    <a:pt x="104" y="15236"/>
                    <a:pt x="104" y="15339"/>
                    <a:pt x="83" y="15442"/>
                  </a:cubicBezTo>
                  <a:cubicBezTo>
                    <a:pt x="63" y="15545"/>
                    <a:pt x="63" y="15690"/>
                    <a:pt x="63" y="15793"/>
                  </a:cubicBezTo>
                  <a:cubicBezTo>
                    <a:pt x="63" y="15855"/>
                    <a:pt x="63" y="15937"/>
                    <a:pt x="42" y="16041"/>
                  </a:cubicBezTo>
                  <a:lnTo>
                    <a:pt x="42" y="16247"/>
                  </a:lnTo>
                  <a:cubicBezTo>
                    <a:pt x="42" y="16350"/>
                    <a:pt x="1" y="16433"/>
                    <a:pt x="1" y="16536"/>
                  </a:cubicBezTo>
                  <a:lnTo>
                    <a:pt x="1" y="16825"/>
                  </a:lnTo>
                  <a:cubicBezTo>
                    <a:pt x="1" y="16928"/>
                    <a:pt x="42" y="16990"/>
                    <a:pt x="42" y="17094"/>
                  </a:cubicBezTo>
                  <a:cubicBezTo>
                    <a:pt x="42" y="17155"/>
                    <a:pt x="63" y="17197"/>
                    <a:pt x="63" y="17279"/>
                  </a:cubicBezTo>
                  <a:lnTo>
                    <a:pt x="83" y="17383"/>
                  </a:lnTo>
                  <a:cubicBezTo>
                    <a:pt x="83" y="17403"/>
                    <a:pt x="83" y="17444"/>
                    <a:pt x="104" y="17465"/>
                  </a:cubicBezTo>
                  <a:lnTo>
                    <a:pt x="104" y="17506"/>
                  </a:lnTo>
                  <a:lnTo>
                    <a:pt x="104" y="17568"/>
                  </a:lnTo>
                  <a:cubicBezTo>
                    <a:pt x="104" y="17589"/>
                    <a:pt x="104" y="17610"/>
                    <a:pt x="145" y="17651"/>
                  </a:cubicBezTo>
                  <a:lnTo>
                    <a:pt x="166" y="17754"/>
                  </a:lnTo>
                  <a:lnTo>
                    <a:pt x="186" y="17878"/>
                  </a:lnTo>
                  <a:cubicBezTo>
                    <a:pt x="207" y="17961"/>
                    <a:pt x="207" y="18002"/>
                    <a:pt x="248" y="18084"/>
                  </a:cubicBezTo>
                  <a:lnTo>
                    <a:pt x="269" y="18167"/>
                  </a:lnTo>
                  <a:cubicBezTo>
                    <a:pt x="290" y="18229"/>
                    <a:pt x="290" y="18311"/>
                    <a:pt x="352" y="18394"/>
                  </a:cubicBezTo>
                  <a:cubicBezTo>
                    <a:pt x="372" y="18435"/>
                    <a:pt x="393" y="18497"/>
                    <a:pt x="393" y="18539"/>
                  </a:cubicBezTo>
                  <a:lnTo>
                    <a:pt x="455" y="18642"/>
                  </a:lnTo>
                  <a:cubicBezTo>
                    <a:pt x="475" y="18683"/>
                    <a:pt x="475" y="18724"/>
                    <a:pt x="496" y="18745"/>
                  </a:cubicBezTo>
                  <a:lnTo>
                    <a:pt x="517" y="18828"/>
                  </a:lnTo>
                  <a:lnTo>
                    <a:pt x="558" y="18910"/>
                  </a:lnTo>
                  <a:cubicBezTo>
                    <a:pt x="579" y="18951"/>
                    <a:pt x="599" y="19013"/>
                    <a:pt x="661" y="19096"/>
                  </a:cubicBezTo>
                  <a:lnTo>
                    <a:pt x="682" y="19137"/>
                  </a:lnTo>
                  <a:cubicBezTo>
                    <a:pt x="764" y="19261"/>
                    <a:pt x="826" y="19406"/>
                    <a:pt x="888" y="19509"/>
                  </a:cubicBezTo>
                  <a:lnTo>
                    <a:pt x="909" y="19529"/>
                  </a:lnTo>
                  <a:cubicBezTo>
                    <a:pt x="930" y="19529"/>
                    <a:pt x="992" y="19529"/>
                    <a:pt x="1012" y="19550"/>
                  </a:cubicBezTo>
                  <a:lnTo>
                    <a:pt x="1074" y="19550"/>
                  </a:lnTo>
                  <a:cubicBezTo>
                    <a:pt x="1095" y="19550"/>
                    <a:pt x="1115" y="19550"/>
                    <a:pt x="1136" y="19571"/>
                  </a:cubicBezTo>
                  <a:cubicBezTo>
                    <a:pt x="1177" y="19612"/>
                    <a:pt x="1219" y="19612"/>
                    <a:pt x="1239" y="19633"/>
                  </a:cubicBezTo>
                  <a:lnTo>
                    <a:pt x="1301" y="19653"/>
                  </a:lnTo>
                  <a:lnTo>
                    <a:pt x="1446" y="19736"/>
                  </a:lnTo>
                  <a:lnTo>
                    <a:pt x="1508" y="19757"/>
                  </a:lnTo>
                  <a:cubicBezTo>
                    <a:pt x="1528" y="19777"/>
                    <a:pt x="1590" y="19777"/>
                    <a:pt x="1611" y="19818"/>
                  </a:cubicBezTo>
                  <a:cubicBezTo>
                    <a:pt x="1652" y="19839"/>
                    <a:pt x="1693" y="19860"/>
                    <a:pt x="1735" y="19922"/>
                  </a:cubicBezTo>
                  <a:lnTo>
                    <a:pt x="1755" y="19942"/>
                  </a:lnTo>
                  <a:cubicBezTo>
                    <a:pt x="1817" y="19984"/>
                    <a:pt x="1900" y="20025"/>
                    <a:pt x="1941" y="20066"/>
                  </a:cubicBezTo>
                  <a:cubicBezTo>
                    <a:pt x="1962" y="20087"/>
                    <a:pt x="2024" y="20128"/>
                    <a:pt x="2044" y="20149"/>
                  </a:cubicBezTo>
                  <a:lnTo>
                    <a:pt x="2106" y="20169"/>
                  </a:lnTo>
                  <a:cubicBezTo>
                    <a:pt x="2148" y="20190"/>
                    <a:pt x="2210" y="20252"/>
                    <a:pt x="2251" y="20273"/>
                  </a:cubicBezTo>
                  <a:cubicBezTo>
                    <a:pt x="2333" y="20335"/>
                    <a:pt x="2375" y="20355"/>
                    <a:pt x="2457" y="20396"/>
                  </a:cubicBezTo>
                  <a:cubicBezTo>
                    <a:pt x="2519" y="20438"/>
                    <a:pt x="2560" y="20479"/>
                    <a:pt x="2622" y="20500"/>
                  </a:cubicBezTo>
                  <a:cubicBezTo>
                    <a:pt x="2643" y="20541"/>
                    <a:pt x="2684" y="20562"/>
                    <a:pt x="2726" y="20603"/>
                  </a:cubicBezTo>
                  <a:lnTo>
                    <a:pt x="2746" y="20644"/>
                  </a:lnTo>
                  <a:lnTo>
                    <a:pt x="2973" y="20871"/>
                  </a:lnTo>
                  <a:lnTo>
                    <a:pt x="3077" y="20975"/>
                  </a:lnTo>
                  <a:lnTo>
                    <a:pt x="3097" y="21016"/>
                  </a:lnTo>
                  <a:lnTo>
                    <a:pt x="3200" y="21119"/>
                  </a:lnTo>
                  <a:cubicBezTo>
                    <a:pt x="3242" y="21181"/>
                    <a:pt x="3283" y="21202"/>
                    <a:pt x="3304" y="21264"/>
                  </a:cubicBezTo>
                  <a:lnTo>
                    <a:pt x="3407" y="21367"/>
                  </a:lnTo>
                  <a:cubicBezTo>
                    <a:pt x="3469" y="21408"/>
                    <a:pt x="3489" y="21470"/>
                    <a:pt x="3551" y="21511"/>
                  </a:cubicBezTo>
                  <a:cubicBezTo>
                    <a:pt x="3489" y="21408"/>
                    <a:pt x="3531" y="21408"/>
                    <a:pt x="3531" y="21408"/>
                  </a:cubicBezTo>
                  <a:cubicBezTo>
                    <a:pt x="3551" y="21387"/>
                    <a:pt x="3551" y="21367"/>
                    <a:pt x="3572" y="21325"/>
                  </a:cubicBezTo>
                  <a:lnTo>
                    <a:pt x="3593" y="21284"/>
                  </a:lnTo>
                  <a:cubicBezTo>
                    <a:pt x="3593" y="21264"/>
                    <a:pt x="3634" y="21243"/>
                    <a:pt x="3634" y="21202"/>
                  </a:cubicBezTo>
                  <a:cubicBezTo>
                    <a:pt x="3655" y="21181"/>
                    <a:pt x="3655" y="21160"/>
                    <a:pt x="3655" y="21119"/>
                  </a:cubicBezTo>
                  <a:lnTo>
                    <a:pt x="3655" y="21098"/>
                  </a:lnTo>
                  <a:cubicBezTo>
                    <a:pt x="3696" y="21098"/>
                    <a:pt x="3737" y="21078"/>
                    <a:pt x="3737" y="21016"/>
                  </a:cubicBezTo>
                  <a:cubicBezTo>
                    <a:pt x="3737" y="20995"/>
                    <a:pt x="3758" y="20975"/>
                    <a:pt x="3758" y="20954"/>
                  </a:cubicBezTo>
                  <a:lnTo>
                    <a:pt x="3758" y="20851"/>
                  </a:lnTo>
                  <a:lnTo>
                    <a:pt x="3758" y="20686"/>
                  </a:lnTo>
                  <a:cubicBezTo>
                    <a:pt x="3758" y="20582"/>
                    <a:pt x="3737" y="20479"/>
                    <a:pt x="3696" y="20376"/>
                  </a:cubicBezTo>
                  <a:lnTo>
                    <a:pt x="3696" y="20355"/>
                  </a:lnTo>
                  <a:cubicBezTo>
                    <a:pt x="3696" y="20293"/>
                    <a:pt x="3675" y="20273"/>
                    <a:pt x="3675" y="20231"/>
                  </a:cubicBezTo>
                  <a:lnTo>
                    <a:pt x="3655" y="20169"/>
                  </a:lnTo>
                  <a:lnTo>
                    <a:pt x="3593" y="20046"/>
                  </a:lnTo>
                  <a:cubicBezTo>
                    <a:pt x="3551" y="19922"/>
                    <a:pt x="3531" y="19818"/>
                    <a:pt x="3469" y="19715"/>
                  </a:cubicBezTo>
                  <a:cubicBezTo>
                    <a:pt x="3386" y="19550"/>
                    <a:pt x="3324" y="19406"/>
                    <a:pt x="3221" y="19240"/>
                  </a:cubicBezTo>
                  <a:cubicBezTo>
                    <a:pt x="3159" y="19199"/>
                    <a:pt x="3139" y="19117"/>
                    <a:pt x="3118" y="19055"/>
                  </a:cubicBezTo>
                  <a:cubicBezTo>
                    <a:pt x="3077" y="19013"/>
                    <a:pt x="3035" y="18931"/>
                    <a:pt x="3015" y="18890"/>
                  </a:cubicBezTo>
                  <a:cubicBezTo>
                    <a:pt x="2953" y="18807"/>
                    <a:pt x="2911" y="18704"/>
                    <a:pt x="2850" y="18621"/>
                  </a:cubicBezTo>
                  <a:lnTo>
                    <a:pt x="2829" y="18580"/>
                  </a:lnTo>
                  <a:cubicBezTo>
                    <a:pt x="2808" y="18518"/>
                    <a:pt x="2767" y="18477"/>
                    <a:pt x="2746" y="18456"/>
                  </a:cubicBezTo>
                  <a:lnTo>
                    <a:pt x="2726" y="18394"/>
                  </a:lnTo>
                  <a:lnTo>
                    <a:pt x="2643" y="18250"/>
                  </a:lnTo>
                  <a:lnTo>
                    <a:pt x="2560" y="18084"/>
                  </a:lnTo>
                  <a:cubicBezTo>
                    <a:pt x="2540" y="18002"/>
                    <a:pt x="2519" y="17981"/>
                    <a:pt x="2519" y="17940"/>
                  </a:cubicBezTo>
                  <a:cubicBezTo>
                    <a:pt x="2499" y="17837"/>
                    <a:pt x="2499" y="17754"/>
                    <a:pt x="2499" y="17651"/>
                  </a:cubicBezTo>
                  <a:lnTo>
                    <a:pt x="2499" y="17630"/>
                  </a:lnTo>
                  <a:lnTo>
                    <a:pt x="2499" y="17589"/>
                  </a:lnTo>
                  <a:lnTo>
                    <a:pt x="2499" y="17568"/>
                  </a:lnTo>
                  <a:lnTo>
                    <a:pt x="2499" y="17486"/>
                  </a:lnTo>
                  <a:lnTo>
                    <a:pt x="2499" y="17444"/>
                  </a:lnTo>
                  <a:cubicBezTo>
                    <a:pt x="2499" y="17424"/>
                    <a:pt x="2499" y="17362"/>
                    <a:pt x="2519" y="17341"/>
                  </a:cubicBezTo>
                  <a:cubicBezTo>
                    <a:pt x="2519" y="17321"/>
                    <a:pt x="2540" y="17259"/>
                    <a:pt x="2540" y="17238"/>
                  </a:cubicBezTo>
                  <a:lnTo>
                    <a:pt x="2560" y="17176"/>
                  </a:lnTo>
                  <a:lnTo>
                    <a:pt x="2602" y="17135"/>
                  </a:lnTo>
                  <a:cubicBezTo>
                    <a:pt x="2602" y="17114"/>
                    <a:pt x="2622" y="17052"/>
                    <a:pt x="2622" y="17032"/>
                  </a:cubicBezTo>
                  <a:lnTo>
                    <a:pt x="2622" y="16846"/>
                  </a:lnTo>
                  <a:lnTo>
                    <a:pt x="2622" y="16825"/>
                  </a:lnTo>
                  <a:cubicBezTo>
                    <a:pt x="2622" y="16763"/>
                    <a:pt x="2622" y="16722"/>
                    <a:pt x="2602" y="16660"/>
                  </a:cubicBezTo>
                  <a:cubicBezTo>
                    <a:pt x="2560" y="16598"/>
                    <a:pt x="2560" y="16536"/>
                    <a:pt x="2519" y="16454"/>
                  </a:cubicBezTo>
                  <a:cubicBezTo>
                    <a:pt x="2499" y="16412"/>
                    <a:pt x="2457" y="16350"/>
                    <a:pt x="2416" y="16330"/>
                  </a:cubicBezTo>
                  <a:cubicBezTo>
                    <a:pt x="2395" y="16288"/>
                    <a:pt x="2354" y="16247"/>
                    <a:pt x="2313" y="16206"/>
                  </a:cubicBezTo>
                  <a:cubicBezTo>
                    <a:pt x="2313" y="16185"/>
                    <a:pt x="2292" y="16144"/>
                    <a:pt x="2292" y="16123"/>
                  </a:cubicBezTo>
                  <a:lnTo>
                    <a:pt x="2292" y="16103"/>
                  </a:lnTo>
                  <a:cubicBezTo>
                    <a:pt x="2292" y="16041"/>
                    <a:pt x="2313" y="16020"/>
                    <a:pt x="2313" y="15979"/>
                  </a:cubicBezTo>
                  <a:lnTo>
                    <a:pt x="2354" y="15979"/>
                  </a:lnTo>
                  <a:cubicBezTo>
                    <a:pt x="2395" y="15979"/>
                    <a:pt x="2416" y="15937"/>
                    <a:pt x="2437" y="15917"/>
                  </a:cubicBezTo>
                  <a:lnTo>
                    <a:pt x="2519" y="15834"/>
                  </a:lnTo>
                  <a:lnTo>
                    <a:pt x="2602" y="15772"/>
                  </a:lnTo>
                  <a:cubicBezTo>
                    <a:pt x="2622" y="15731"/>
                    <a:pt x="2643" y="15690"/>
                    <a:pt x="2643" y="15669"/>
                  </a:cubicBezTo>
                  <a:cubicBezTo>
                    <a:pt x="2664" y="15628"/>
                    <a:pt x="2664" y="15587"/>
                    <a:pt x="2705" y="15525"/>
                  </a:cubicBezTo>
                  <a:lnTo>
                    <a:pt x="2705" y="15504"/>
                  </a:lnTo>
                  <a:lnTo>
                    <a:pt x="2705" y="15463"/>
                  </a:lnTo>
                  <a:cubicBezTo>
                    <a:pt x="2705" y="15421"/>
                    <a:pt x="2705" y="15421"/>
                    <a:pt x="2664" y="15401"/>
                  </a:cubicBezTo>
                  <a:cubicBezTo>
                    <a:pt x="2705" y="15318"/>
                    <a:pt x="2746" y="15215"/>
                    <a:pt x="2808" y="15153"/>
                  </a:cubicBezTo>
                  <a:lnTo>
                    <a:pt x="2870" y="15070"/>
                  </a:lnTo>
                  <a:cubicBezTo>
                    <a:pt x="2911" y="15070"/>
                    <a:pt x="2911" y="15050"/>
                    <a:pt x="2932" y="15050"/>
                  </a:cubicBezTo>
                  <a:cubicBezTo>
                    <a:pt x="2973" y="15009"/>
                    <a:pt x="3035" y="14988"/>
                    <a:pt x="3118" y="14967"/>
                  </a:cubicBezTo>
                  <a:lnTo>
                    <a:pt x="3139" y="14947"/>
                  </a:lnTo>
                  <a:lnTo>
                    <a:pt x="3180" y="14905"/>
                  </a:lnTo>
                  <a:cubicBezTo>
                    <a:pt x="3221" y="14905"/>
                    <a:pt x="3262" y="14885"/>
                    <a:pt x="3283" y="14885"/>
                  </a:cubicBezTo>
                  <a:cubicBezTo>
                    <a:pt x="3345" y="14885"/>
                    <a:pt x="3386" y="14864"/>
                    <a:pt x="3428" y="14864"/>
                  </a:cubicBezTo>
                  <a:lnTo>
                    <a:pt x="3902" y="14864"/>
                  </a:lnTo>
                  <a:cubicBezTo>
                    <a:pt x="4212" y="14864"/>
                    <a:pt x="4563" y="14781"/>
                    <a:pt x="4790" y="14740"/>
                  </a:cubicBezTo>
                  <a:cubicBezTo>
                    <a:pt x="4914" y="14699"/>
                    <a:pt x="5038" y="14678"/>
                    <a:pt x="5182" y="14637"/>
                  </a:cubicBezTo>
                  <a:lnTo>
                    <a:pt x="5244" y="14596"/>
                  </a:lnTo>
                  <a:cubicBezTo>
                    <a:pt x="5327" y="14575"/>
                    <a:pt x="5430" y="14554"/>
                    <a:pt x="5513" y="14534"/>
                  </a:cubicBezTo>
                  <a:cubicBezTo>
                    <a:pt x="5616" y="14492"/>
                    <a:pt x="5719" y="14451"/>
                    <a:pt x="5822" y="14431"/>
                  </a:cubicBezTo>
                  <a:lnTo>
                    <a:pt x="5843" y="14431"/>
                  </a:lnTo>
                  <a:cubicBezTo>
                    <a:pt x="5863" y="14389"/>
                    <a:pt x="5925" y="14389"/>
                    <a:pt x="5946" y="14369"/>
                  </a:cubicBezTo>
                  <a:lnTo>
                    <a:pt x="6029" y="14348"/>
                  </a:lnTo>
                  <a:cubicBezTo>
                    <a:pt x="6070" y="14327"/>
                    <a:pt x="6152" y="14286"/>
                    <a:pt x="6214" y="14265"/>
                  </a:cubicBezTo>
                  <a:cubicBezTo>
                    <a:pt x="6380" y="14183"/>
                    <a:pt x="6545" y="14141"/>
                    <a:pt x="6689" y="14059"/>
                  </a:cubicBezTo>
                  <a:lnTo>
                    <a:pt x="6875" y="13976"/>
                  </a:lnTo>
                  <a:cubicBezTo>
                    <a:pt x="7061" y="13914"/>
                    <a:pt x="7267" y="13811"/>
                    <a:pt x="7453" y="13667"/>
                  </a:cubicBezTo>
                  <a:cubicBezTo>
                    <a:pt x="7494" y="13646"/>
                    <a:pt x="7556" y="13625"/>
                    <a:pt x="7598" y="13563"/>
                  </a:cubicBezTo>
                  <a:cubicBezTo>
                    <a:pt x="7659" y="13543"/>
                    <a:pt x="7701" y="13522"/>
                    <a:pt x="7763" y="13460"/>
                  </a:cubicBezTo>
                  <a:cubicBezTo>
                    <a:pt x="7825" y="13419"/>
                    <a:pt x="7887" y="13357"/>
                    <a:pt x="7969" y="13336"/>
                  </a:cubicBezTo>
                  <a:lnTo>
                    <a:pt x="8031" y="13295"/>
                  </a:lnTo>
                  <a:cubicBezTo>
                    <a:pt x="8093" y="13233"/>
                    <a:pt x="8176" y="13213"/>
                    <a:pt x="8217" y="13151"/>
                  </a:cubicBezTo>
                  <a:lnTo>
                    <a:pt x="8320" y="13089"/>
                  </a:lnTo>
                  <a:lnTo>
                    <a:pt x="8630" y="12841"/>
                  </a:lnTo>
                  <a:cubicBezTo>
                    <a:pt x="8733" y="12779"/>
                    <a:pt x="8836" y="12696"/>
                    <a:pt x="8919" y="12593"/>
                  </a:cubicBezTo>
                  <a:lnTo>
                    <a:pt x="9125" y="12387"/>
                  </a:lnTo>
                  <a:lnTo>
                    <a:pt x="9208" y="12304"/>
                  </a:lnTo>
                  <a:lnTo>
                    <a:pt x="9332" y="12180"/>
                  </a:lnTo>
                  <a:cubicBezTo>
                    <a:pt x="9414" y="12098"/>
                    <a:pt x="9455" y="12056"/>
                    <a:pt x="9476" y="11995"/>
                  </a:cubicBezTo>
                  <a:cubicBezTo>
                    <a:pt x="9579" y="11891"/>
                    <a:pt x="9683" y="11788"/>
                    <a:pt x="9765" y="11685"/>
                  </a:cubicBezTo>
                  <a:cubicBezTo>
                    <a:pt x="9930" y="11499"/>
                    <a:pt x="10075" y="11334"/>
                    <a:pt x="10240" y="11128"/>
                  </a:cubicBezTo>
                  <a:cubicBezTo>
                    <a:pt x="10302" y="11045"/>
                    <a:pt x="10364" y="10942"/>
                    <a:pt x="10446" y="10859"/>
                  </a:cubicBezTo>
                  <a:cubicBezTo>
                    <a:pt x="10488" y="10777"/>
                    <a:pt x="10550" y="10673"/>
                    <a:pt x="10591" y="10611"/>
                  </a:cubicBezTo>
                  <a:lnTo>
                    <a:pt x="10653" y="10529"/>
                  </a:lnTo>
                  <a:cubicBezTo>
                    <a:pt x="10673" y="10446"/>
                    <a:pt x="10715" y="10405"/>
                    <a:pt x="10756" y="10343"/>
                  </a:cubicBezTo>
                  <a:lnTo>
                    <a:pt x="10797" y="10240"/>
                  </a:lnTo>
                  <a:cubicBezTo>
                    <a:pt x="10859" y="10157"/>
                    <a:pt x="10880" y="10095"/>
                    <a:pt x="10921" y="9992"/>
                  </a:cubicBezTo>
                  <a:lnTo>
                    <a:pt x="10983" y="9910"/>
                  </a:lnTo>
                  <a:cubicBezTo>
                    <a:pt x="11004" y="9848"/>
                    <a:pt x="11024" y="9806"/>
                    <a:pt x="11066" y="9724"/>
                  </a:cubicBezTo>
                  <a:lnTo>
                    <a:pt x="11128" y="9579"/>
                  </a:lnTo>
                  <a:lnTo>
                    <a:pt x="11210" y="9414"/>
                  </a:lnTo>
                  <a:cubicBezTo>
                    <a:pt x="11231" y="9393"/>
                    <a:pt x="11231" y="9332"/>
                    <a:pt x="11272" y="9311"/>
                  </a:cubicBezTo>
                  <a:lnTo>
                    <a:pt x="11953" y="9311"/>
                  </a:lnTo>
                  <a:cubicBezTo>
                    <a:pt x="12098" y="9311"/>
                    <a:pt x="12201" y="9290"/>
                    <a:pt x="12304" y="9290"/>
                  </a:cubicBezTo>
                  <a:cubicBezTo>
                    <a:pt x="12408" y="9290"/>
                    <a:pt x="12469" y="9270"/>
                    <a:pt x="12552" y="9270"/>
                  </a:cubicBezTo>
                  <a:lnTo>
                    <a:pt x="13171" y="9270"/>
                  </a:lnTo>
                  <a:cubicBezTo>
                    <a:pt x="13254" y="9270"/>
                    <a:pt x="13337" y="9228"/>
                    <a:pt x="13398" y="9228"/>
                  </a:cubicBezTo>
                  <a:cubicBezTo>
                    <a:pt x="13543" y="9208"/>
                    <a:pt x="13646" y="9208"/>
                    <a:pt x="13770" y="9187"/>
                  </a:cubicBezTo>
                  <a:lnTo>
                    <a:pt x="13873" y="9187"/>
                  </a:lnTo>
                  <a:cubicBezTo>
                    <a:pt x="13956" y="9187"/>
                    <a:pt x="14018" y="9166"/>
                    <a:pt x="14121" y="9166"/>
                  </a:cubicBezTo>
                  <a:cubicBezTo>
                    <a:pt x="14265" y="9125"/>
                    <a:pt x="14389" y="9104"/>
                    <a:pt x="14493" y="9084"/>
                  </a:cubicBezTo>
                  <a:cubicBezTo>
                    <a:pt x="14740" y="9022"/>
                    <a:pt x="15009" y="8960"/>
                    <a:pt x="15256" y="8877"/>
                  </a:cubicBezTo>
                  <a:lnTo>
                    <a:pt x="15339" y="8857"/>
                  </a:lnTo>
                  <a:lnTo>
                    <a:pt x="15422" y="8815"/>
                  </a:lnTo>
                  <a:cubicBezTo>
                    <a:pt x="15463" y="8795"/>
                    <a:pt x="15545" y="8795"/>
                    <a:pt x="15607" y="8774"/>
                  </a:cubicBezTo>
                  <a:cubicBezTo>
                    <a:pt x="15731" y="8712"/>
                    <a:pt x="15855" y="8692"/>
                    <a:pt x="15958" y="8650"/>
                  </a:cubicBezTo>
                  <a:cubicBezTo>
                    <a:pt x="16061" y="8588"/>
                    <a:pt x="16144" y="8568"/>
                    <a:pt x="16247" y="8506"/>
                  </a:cubicBezTo>
                  <a:lnTo>
                    <a:pt x="16330" y="8485"/>
                  </a:lnTo>
                  <a:cubicBezTo>
                    <a:pt x="16474" y="8403"/>
                    <a:pt x="16578" y="8361"/>
                    <a:pt x="16701" y="8299"/>
                  </a:cubicBezTo>
                  <a:cubicBezTo>
                    <a:pt x="16867" y="8237"/>
                    <a:pt x="17011" y="8134"/>
                    <a:pt x="17176" y="8052"/>
                  </a:cubicBezTo>
                  <a:cubicBezTo>
                    <a:pt x="17176" y="8072"/>
                    <a:pt x="17176" y="8093"/>
                    <a:pt x="17197" y="8134"/>
                  </a:cubicBezTo>
                  <a:lnTo>
                    <a:pt x="17279" y="8196"/>
                  </a:lnTo>
                  <a:lnTo>
                    <a:pt x="17424" y="8361"/>
                  </a:lnTo>
                  <a:lnTo>
                    <a:pt x="17568" y="8485"/>
                  </a:lnTo>
                  <a:lnTo>
                    <a:pt x="17692" y="8609"/>
                  </a:lnTo>
                  <a:cubicBezTo>
                    <a:pt x="17734" y="8650"/>
                    <a:pt x="17775" y="8692"/>
                    <a:pt x="17816" y="8712"/>
                  </a:cubicBezTo>
                  <a:lnTo>
                    <a:pt x="18023" y="8919"/>
                  </a:lnTo>
                  <a:lnTo>
                    <a:pt x="18126" y="9022"/>
                  </a:lnTo>
                  <a:lnTo>
                    <a:pt x="18229" y="9125"/>
                  </a:lnTo>
                  <a:cubicBezTo>
                    <a:pt x="18332" y="9208"/>
                    <a:pt x="18415" y="9311"/>
                    <a:pt x="18518" y="9393"/>
                  </a:cubicBezTo>
                  <a:lnTo>
                    <a:pt x="18518" y="9414"/>
                  </a:lnTo>
                  <a:lnTo>
                    <a:pt x="18539" y="9435"/>
                  </a:lnTo>
                  <a:lnTo>
                    <a:pt x="18704" y="9600"/>
                  </a:lnTo>
                  <a:lnTo>
                    <a:pt x="18745" y="9641"/>
                  </a:lnTo>
                  <a:lnTo>
                    <a:pt x="18848" y="9744"/>
                  </a:lnTo>
                  <a:lnTo>
                    <a:pt x="18931" y="9827"/>
                  </a:lnTo>
                  <a:cubicBezTo>
                    <a:pt x="18993" y="9910"/>
                    <a:pt x="19117" y="10013"/>
                    <a:pt x="19220" y="10095"/>
                  </a:cubicBezTo>
                  <a:lnTo>
                    <a:pt x="19261" y="10116"/>
                  </a:lnTo>
                  <a:cubicBezTo>
                    <a:pt x="19323" y="10157"/>
                    <a:pt x="19364" y="10199"/>
                    <a:pt x="19426" y="10219"/>
                  </a:cubicBezTo>
                  <a:cubicBezTo>
                    <a:pt x="19447" y="10240"/>
                    <a:pt x="19468" y="10260"/>
                    <a:pt x="19530" y="10260"/>
                  </a:cubicBezTo>
                  <a:cubicBezTo>
                    <a:pt x="19550" y="10302"/>
                    <a:pt x="19571" y="10302"/>
                    <a:pt x="19633" y="10302"/>
                  </a:cubicBezTo>
                  <a:cubicBezTo>
                    <a:pt x="19653" y="10302"/>
                    <a:pt x="19674" y="10302"/>
                    <a:pt x="19695" y="10260"/>
                  </a:cubicBezTo>
                  <a:cubicBezTo>
                    <a:pt x="19757" y="10240"/>
                    <a:pt x="19798" y="10199"/>
                    <a:pt x="19839" y="10116"/>
                  </a:cubicBezTo>
                  <a:lnTo>
                    <a:pt x="19839" y="10033"/>
                  </a:lnTo>
                  <a:cubicBezTo>
                    <a:pt x="19839" y="10013"/>
                    <a:pt x="19839" y="9992"/>
                    <a:pt x="19798" y="9951"/>
                  </a:cubicBezTo>
                  <a:cubicBezTo>
                    <a:pt x="19777" y="9930"/>
                    <a:pt x="19777" y="9889"/>
                    <a:pt x="19757" y="9848"/>
                  </a:cubicBezTo>
                  <a:cubicBezTo>
                    <a:pt x="19695" y="9744"/>
                    <a:pt x="19612" y="9641"/>
                    <a:pt x="19550" y="9517"/>
                  </a:cubicBezTo>
                  <a:cubicBezTo>
                    <a:pt x="19468" y="9414"/>
                    <a:pt x="19426" y="9332"/>
                    <a:pt x="19344" y="9228"/>
                  </a:cubicBezTo>
                  <a:cubicBezTo>
                    <a:pt x="19282" y="9166"/>
                    <a:pt x="19220" y="9063"/>
                    <a:pt x="19158" y="8981"/>
                  </a:cubicBezTo>
                  <a:lnTo>
                    <a:pt x="19137" y="8960"/>
                  </a:lnTo>
                  <a:lnTo>
                    <a:pt x="19075" y="8898"/>
                  </a:lnTo>
                  <a:cubicBezTo>
                    <a:pt x="18993" y="8815"/>
                    <a:pt x="18952" y="8754"/>
                    <a:pt x="18869" y="8671"/>
                  </a:cubicBezTo>
                  <a:cubicBezTo>
                    <a:pt x="18848" y="8650"/>
                    <a:pt x="18828" y="8588"/>
                    <a:pt x="18766" y="8568"/>
                  </a:cubicBezTo>
                  <a:lnTo>
                    <a:pt x="18621" y="8341"/>
                  </a:lnTo>
                  <a:cubicBezTo>
                    <a:pt x="18559" y="8237"/>
                    <a:pt x="18456" y="8093"/>
                    <a:pt x="18353" y="7990"/>
                  </a:cubicBezTo>
                  <a:lnTo>
                    <a:pt x="18043" y="7680"/>
                  </a:lnTo>
                  <a:cubicBezTo>
                    <a:pt x="18023" y="7659"/>
                    <a:pt x="18002" y="7639"/>
                    <a:pt x="17940" y="7639"/>
                  </a:cubicBezTo>
                  <a:cubicBezTo>
                    <a:pt x="17899" y="7618"/>
                    <a:pt x="17878" y="7618"/>
                    <a:pt x="17816" y="7618"/>
                  </a:cubicBezTo>
                  <a:cubicBezTo>
                    <a:pt x="17734" y="7618"/>
                    <a:pt x="17713" y="7639"/>
                    <a:pt x="17692" y="7659"/>
                  </a:cubicBezTo>
                  <a:lnTo>
                    <a:pt x="17692" y="7659"/>
                  </a:lnTo>
                  <a:lnTo>
                    <a:pt x="17713" y="7639"/>
                  </a:lnTo>
                  <a:lnTo>
                    <a:pt x="17796" y="7556"/>
                  </a:lnTo>
                  <a:lnTo>
                    <a:pt x="17857" y="7474"/>
                  </a:lnTo>
                  <a:cubicBezTo>
                    <a:pt x="17940" y="7412"/>
                    <a:pt x="18023" y="7350"/>
                    <a:pt x="18064" y="7267"/>
                  </a:cubicBezTo>
                  <a:cubicBezTo>
                    <a:pt x="18126" y="7226"/>
                    <a:pt x="18167" y="7143"/>
                    <a:pt x="18229" y="7102"/>
                  </a:cubicBezTo>
                  <a:cubicBezTo>
                    <a:pt x="18250" y="7040"/>
                    <a:pt x="18312" y="6999"/>
                    <a:pt x="18332" y="6937"/>
                  </a:cubicBezTo>
                  <a:cubicBezTo>
                    <a:pt x="18353" y="6916"/>
                    <a:pt x="18353" y="6896"/>
                    <a:pt x="18353" y="6854"/>
                  </a:cubicBezTo>
                  <a:cubicBezTo>
                    <a:pt x="18374" y="6834"/>
                    <a:pt x="18374" y="6813"/>
                    <a:pt x="18415" y="6813"/>
                  </a:cubicBezTo>
                  <a:cubicBezTo>
                    <a:pt x="18477" y="6710"/>
                    <a:pt x="18559" y="6627"/>
                    <a:pt x="18642" y="6524"/>
                  </a:cubicBezTo>
                  <a:cubicBezTo>
                    <a:pt x="18766" y="6338"/>
                    <a:pt x="18890" y="6132"/>
                    <a:pt x="19034" y="5884"/>
                  </a:cubicBezTo>
                  <a:cubicBezTo>
                    <a:pt x="19075" y="5781"/>
                    <a:pt x="19096" y="5698"/>
                    <a:pt x="19158" y="5595"/>
                  </a:cubicBezTo>
                  <a:lnTo>
                    <a:pt x="19179" y="5554"/>
                  </a:lnTo>
                  <a:cubicBezTo>
                    <a:pt x="19241" y="5409"/>
                    <a:pt x="19261" y="5285"/>
                    <a:pt x="19303" y="5162"/>
                  </a:cubicBezTo>
                  <a:lnTo>
                    <a:pt x="19344" y="5100"/>
                  </a:lnTo>
                  <a:cubicBezTo>
                    <a:pt x="19344" y="5058"/>
                    <a:pt x="19364" y="5038"/>
                    <a:pt x="19364" y="4976"/>
                  </a:cubicBezTo>
                  <a:cubicBezTo>
                    <a:pt x="19364" y="4934"/>
                    <a:pt x="19385" y="4893"/>
                    <a:pt x="19385" y="4852"/>
                  </a:cubicBezTo>
                  <a:lnTo>
                    <a:pt x="19426" y="4769"/>
                  </a:lnTo>
                  <a:cubicBezTo>
                    <a:pt x="19447" y="4728"/>
                    <a:pt x="19447" y="4666"/>
                    <a:pt x="19468" y="4625"/>
                  </a:cubicBezTo>
                  <a:cubicBezTo>
                    <a:pt x="19468" y="4563"/>
                    <a:pt x="19488" y="4522"/>
                    <a:pt x="19488" y="4460"/>
                  </a:cubicBezTo>
                  <a:lnTo>
                    <a:pt x="19488" y="4439"/>
                  </a:lnTo>
                  <a:cubicBezTo>
                    <a:pt x="19530" y="4336"/>
                    <a:pt x="19530" y="4212"/>
                    <a:pt x="19530" y="4109"/>
                  </a:cubicBezTo>
                  <a:lnTo>
                    <a:pt x="19530" y="3820"/>
                  </a:lnTo>
                  <a:cubicBezTo>
                    <a:pt x="19530" y="3737"/>
                    <a:pt x="19530" y="3634"/>
                    <a:pt x="19488" y="3551"/>
                  </a:cubicBezTo>
                  <a:cubicBezTo>
                    <a:pt x="19488" y="3489"/>
                    <a:pt x="19468" y="3427"/>
                    <a:pt x="19447" y="3345"/>
                  </a:cubicBezTo>
                  <a:cubicBezTo>
                    <a:pt x="19364" y="3200"/>
                    <a:pt x="19323" y="3097"/>
                    <a:pt x="19241" y="3015"/>
                  </a:cubicBezTo>
                  <a:cubicBezTo>
                    <a:pt x="19179" y="2932"/>
                    <a:pt x="19117" y="2870"/>
                    <a:pt x="19014" y="2767"/>
                  </a:cubicBezTo>
                  <a:cubicBezTo>
                    <a:pt x="18931" y="2664"/>
                    <a:pt x="18869" y="2602"/>
                    <a:pt x="18807" y="2519"/>
                  </a:cubicBezTo>
                  <a:cubicBezTo>
                    <a:pt x="18725" y="2457"/>
                    <a:pt x="18621" y="2395"/>
                    <a:pt x="18497" y="2354"/>
                  </a:cubicBezTo>
                  <a:lnTo>
                    <a:pt x="18415" y="2313"/>
                  </a:lnTo>
                  <a:cubicBezTo>
                    <a:pt x="18353" y="2292"/>
                    <a:pt x="18291" y="2271"/>
                    <a:pt x="18229" y="2251"/>
                  </a:cubicBezTo>
                  <a:cubicBezTo>
                    <a:pt x="18146" y="2210"/>
                    <a:pt x="18043" y="2189"/>
                    <a:pt x="17981" y="2168"/>
                  </a:cubicBezTo>
                  <a:lnTo>
                    <a:pt x="17940" y="2168"/>
                  </a:lnTo>
                  <a:cubicBezTo>
                    <a:pt x="17816" y="2148"/>
                    <a:pt x="17713" y="2106"/>
                    <a:pt x="17610" y="2086"/>
                  </a:cubicBezTo>
                  <a:cubicBezTo>
                    <a:pt x="17507" y="2065"/>
                    <a:pt x="17424" y="2065"/>
                    <a:pt x="17300" y="2065"/>
                  </a:cubicBezTo>
                  <a:lnTo>
                    <a:pt x="16970" y="2065"/>
                  </a:lnTo>
                  <a:cubicBezTo>
                    <a:pt x="16867" y="2065"/>
                    <a:pt x="16784" y="2086"/>
                    <a:pt x="16681" y="2106"/>
                  </a:cubicBezTo>
                  <a:lnTo>
                    <a:pt x="16598" y="2148"/>
                  </a:lnTo>
                  <a:lnTo>
                    <a:pt x="16495" y="2168"/>
                  </a:lnTo>
                  <a:cubicBezTo>
                    <a:pt x="16392" y="2189"/>
                    <a:pt x="16330" y="2189"/>
                    <a:pt x="16227" y="2251"/>
                  </a:cubicBezTo>
                  <a:cubicBezTo>
                    <a:pt x="16185" y="2251"/>
                    <a:pt x="16144" y="2271"/>
                    <a:pt x="16123" y="2292"/>
                  </a:cubicBezTo>
                  <a:lnTo>
                    <a:pt x="16082" y="2313"/>
                  </a:lnTo>
                  <a:lnTo>
                    <a:pt x="16061" y="2313"/>
                  </a:lnTo>
                  <a:cubicBezTo>
                    <a:pt x="16041" y="2354"/>
                    <a:pt x="15979" y="2354"/>
                    <a:pt x="15958" y="2375"/>
                  </a:cubicBezTo>
                  <a:cubicBezTo>
                    <a:pt x="15876" y="2395"/>
                    <a:pt x="15814" y="2457"/>
                    <a:pt x="15731" y="2478"/>
                  </a:cubicBezTo>
                  <a:lnTo>
                    <a:pt x="15669" y="2499"/>
                  </a:lnTo>
                  <a:cubicBezTo>
                    <a:pt x="15628" y="2519"/>
                    <a:pt x="15566" y="2560"/>
                    <a:pt x="15545" y="2581"/>
                  </a:cubicBezTo>
                  <a:lnTo>
                    <a:pt x="15504" y="2602"/>
                  </a:lnTo>
                  <a:lnTo>
                    <a:pt x="15422" y="2664"/>
                  </a:lnTo>
                  <a:cubicBezTo>
                    <a:pt x="15339" y="2684"/>
                    <a:pt x="15256" y="2705"/>
                    <a:pt x="15215" y="2726"/>
                  </a:cubicBezTo>
                  <a:cubicBezTo>
                    <a:pt x="15153" y="2767"/>
                    <a:pt x="15091" y="2767"/>
                    <a:pt x="15029" y="2767"/>
                  </a:cubicBezTo>
                  <a:cubicBezTo>
                    <a:pt x="15029" y="2726"/>
                    <a:pt x="15009" y="2705"/>
                    <a:pt x="14988" y="2705"/>
                  </a:cubicBezTo>
                  <a:lnTo>
                    <a:pt x="14926" y="2705"/>
                  </a:lnTo>
                  <a:lnTo>
                    <a:pt x="14947" y="2684"/>
                  </a:lnTo>
                  <a:lnTo>
                    <a:pt x="15029" y="2602"/>
                  </a:lnTo>
                  <a:cubicBezTo>
                    <a:pt x="15050" y="2581"/>
                    <a:pt x="15050" y="2560"/>
                    <a:pt x="15091" y="2560"/>
                  </a:cubicBezTo>
                  <a:lnTo>
                    <a:pt x="15112" y="2519"/>
                  </a:lnTo>
                  <a:lnTo>
                    <a:pt x="15153" y="2478"/>
                  </a:lnTo>
                  <a:lnTo>
                    <a:pt x="15194" y="2416"/>
                  </a:lnTo>
                  <a:cubicBezTo>
                    <a:pt x="15215" y="2395"/>
                    <a:pt x="15236" y="2375"/>
                    <a:pt x="15236" y="2354"/>
                  </a:cubicBezTo>
                  <a:cubicBezTo>
                    <a:pt x="15298" y="2251"/>
                    <a:pt x="15318" y="2148"/>
                    <a:pt x="15339" y="2065"/>
                  </a:cubicBezTo>
                  <a:cubicBezTo>
                    <a:pt x="15360" y="1982"/>
                    <a:pt x="15360" y="1900"/>
                    <a:pt x="15360" y="1838"/>
                  </a:cubicBezTo>
                  <a:lnTo>
                    <a:pt x="15360" y="1590"/>
                  </a:lnTo>
                  <a:cubicBezTo>
                    <a:pt x="15360" y="1549"/>
                    <a:pt x="15360" y="1466"/>
                    <a:pt x="15339" y="1425"/>
                  </a:cubicBezTo>
                  <a:lnTo>
                    <a:pt x="15339" y="1363"/>
                  </a:lnTo>
                  <a:cubicBezTo>
                    <a:pt x="15318" y="1260"/>
                    <a:pt x="15318" y="1177"/>
                    <a:pt x="15256" y="1115"/>
                  </a:cubicBezTo>
                  <a:cubicBezTo>
                    <a:pt x="15215" y="971"/>
                    <a:pt x="15133" y="847"/>
                    <a:pt x="15050" y="764"/>
                  </a:cubicBezTo>
                  <a:cubicBezTo>
                    <a:pt x="15009" y="703"/>
                    <a:pt x="14947" y="641"/>
                    <a:pt x="14905" y="599"/>
                  </a:cubicBezTo>
                  <a:lnTo>
                    <a:pt x="14802" y="496"/>
                  </a:lnTo>
                  <a:cubicBezTo>
                    <a:pt x="14782" y="455"/>
                    <a:pt x="14720" y="434"/>
                    <a:pt x="14699" y="414"/>
                  </a:cubicBezTo>
                  <a:cubicBezTo>
                    <a:pt x="14616" y="352"/>
                    <a:pt x="14596" y="331"/>
                    <a:pt x="14534" y="310"/>
                  </a:cubicBezTo>
                  <a:cubicBezTo>
                    <a:pt x="14534" y="290"/>
                    <a:pt x="14513" y="290"/>
                    <a:pt x="14513" y="290"/>
                  </a:cubicBezTo>
                  <a:cubicBezTo>
                    <a:pt x="14493" y="248"/>
                    <a:pt x="14472" y="228"/>
                    <a:pt x="14431" y="228"/>
                  </a:cubicBezTo>
                  <a:cubicBezTo>
                    <a:pt x="14389" y="207"/>
                    <a:pt x="14327" y="186"/>
                    <a:pt x="14265" y="145"/>
                  </a:cubicBezTo>
                  <a:cubicBezTo>
                    <a:pt x="14204" y="124"/>
                    <a:pt x="14121" y="124"/>
                    <a:pt x="14080" y="124"/>
                  </a:cubicBezTo>
                  <a:lnTo>
                    <a:pt x="14018" y="124"/>
                  </a:lnTo>
                  <a:cubicBezTo>
                    <a:pt x="13997" y="124"/>
                    <a:pt x="13976" y="104"/>
                    <a:pt x="13956" y="104"/>
                  </a:cubicBezTo>
                  <a:cubicBezTo>
                    <a:pt x="13873" y="83"/>
                    <a:pt x="13811" y="42"/>
                    <a:pt x="13749" y="42"/>
                  </a:cubicBezTo>
                  <a:cubicBezTo>
                    <a:pt x="13605" y="21"/>
                    <a:pt x="13502" y="1"/>
                    <a:pt x="13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7"/>
            <p:cNvSpPr/>
            <p:nvPr/>
          </p:nvSpPr>
          <p:spPr>
            <a:xfrm rot="1636834">
              <a:off x="5685064" y="2754872"/>
              <a:ext cx="363743" cy="442046"/>
            </a:xfrm>
            <a:custGeom>
              <a:avLst/>
              <a:gdLst/>
              <a:ahLst/>
              <a:cxnLst/>
              <a:rect l="l" t="t" r="r" b="b"/>
              <a:pathLst>
                <a:path w="5658" h="6876" extrusionOk="0">
                  <a:moveTo>
                    <a:pt x="1301" y="1"/>
                  </a:moveTo>
                  <a:cubicBezTo>
                    <a:pt x="1239" y="1"/>
                    <a:pt x="1198" y="1"/>
                    <a:pt x="1177" y="42"/>
                  </a:cubicBezTo>
                  <a:cubicBezTo>
                    <a:pt x="1136" y="42"/>
                    <a:pt x="1116" y="42"/>
                    <a:pt x="1095" y="63"/>
                  </a:cubicBezTo>
                  <a:cubicBezTo>
                    <a:pt x="1033" y="83"/>
                    <a:pt x="992" y="83"/>
                    <a:pt x="971" y="145"/>
                  </a:cubicBezTo>
                  <a:lnTo>
                    <a:pt x="930" y="166"/>
                  </a:lnTo>
                  <a:lnTo>
                    <a:pt x="888" y="207"/>
                  </a:lnTo>
                  <a:lnTo>
                    <a:pt x="827" y="249"/>
                  </a:lnTo>
                  <a:lnTo>
                    <a:pt x="785" y="269"/>
                  </a:lnTo>
                  <a:lnTo>
                    <a:pt x="723" y="290"/>
                  </a:lnTo>
                  <a:cubicBezTo>
                    <a:pt x="682" y="311"/>
                    <a:pt x="661" y="331"/>
                    <a:pt x="599" y="372"/>
                  </a:cubicBezTo>
                  <a:cubicBezTo>
                    <a:pt x="517" y="414"/>
                    <a:pt x="476" y="496"/>
                    <a:pt x="455" y="579"/>
                  </a:cubicBezTo>
                  <a:cubicBezTo>
                    <a:pt x="414" y="620"/>
                    <a:pt x="393" y="682"/>
                    <a:pt x="393" y="723"/>
                  </a:cubicBezTo>
                  <a:lnTo>
                    <a:pt x="372" y="827"/>
                  </a:lnTo>
                  <a:lnTo>
                    <a:pt x="352" y="889"/>
                  </a:lnTo>
                  <a:lnTo>
                    <a:pt x="310" y="909"/>
                  </a:lnTo>
                  <a:cubicBezTo>
                    <a:pt x="290" y="930"/>
                    <a:pt x="290" y="971"/>
                    <a:pt x="269" y="992"/>
                  </a:cubicBezTo>
                  <a:cubicBezTo>
                    <a:pt x="249" y="1033"/>
                    <a:pt x="207" y="1095"/>
                    <a:pt x="187" y="1116"/>
                  </a:cubicBezTo>
                  <a:cubicBezTo>
                    <a:pt x="145" y="1240"/>
                    <a:pt x="83" y="1384"/>
                    <a:pt x="63" y="1487"/>
                  </a:cubicBezTo>
                  <a:cubicBezTo>
                    <a:pt x="42" y="1590"/>
                    <a:pt x="1" y="1652"/>
                    <a:pt x="1" y="1756"/>
                  </a:cubicBezTo>
                  <a:cubicBezTo>
                    <a:pt x="1" y="1838"/>
                    <a:pt x="1" y="1921"/>
                    <a:pt x="42" y="2003"/>
                  </a:cubicBezTo>
                  <a:cubicBezTo>
                    <a:pt x="42" y="2045"/>
                    <a:pt x="63" y="2065"/>
                    <a:pt x="63" y="2127"/>
                  </a:cubicBezTo>
                  <a:lnTo>
                    <a:pt x="63" y="2148"/>
                  </a:lnTo>
                  <a:lnTo>
                    <a:pt x="63" y="2168"/>
                  </a:lnTo>
                  <a:lnTo>
                    <a:pt x="63" y="2210"/>
                  </a:lnTo>
                  <a:lnTo>
                    <a:pt x="63" y="2230"/>
                  </a:lnTo>
                  <a:cubicBezTo>
                    <a:pt x="63" y="2251"/>
                    <a:pt x="83" y="2313"/>
                    <a:pt x="83" y="2334"/>
                  </a:cubicBezTo>
                  <a:lnTo>
                    <a:pt x="104" y="2437"/>
                  </a:lnTo>
                  <a:lnTo>
                    <a:pt x="104" y="2457"/>
                  </a:lnTo>
                  <a:lnTo>
                    <a:pt x="166" y="2623"/>
                  </a:lnTo>
                  <a:cubicBezTo>
                    <a:pt x="187" y="2726"/>
                    <a:pt x="207" y="2850"/>
                    <a:pt x="269" y="2953"/>
                  </a:cubicBezTo>
                  <a:cubicBezTo>
                    <a:pt x="290" y="3056"/>
                    <a:pt x="352" y="3159"/>
                    <a:pt x="372" y="3242"/>
                  </a:cubicBezTo>
                  <a:cubicBezTo>
                    <a:pt x="455" y="3448"/>
                    <a:pt x="558" y="3655"/>
                    <a:pt x="661" y="3820"/>
                  </a:cubicBezTo>
                  <a:cubicBezTo>
                    <a:pt x="703" y="3903"/>
                    <a:pt x="723" y="3985"/>
                    <a:pt x="785" y="4026"/>
                  </a:cubicBezTo>
                  <a:cubicBezTo>
                    <a:pt x="827" y="4109"/>
                    <a:pt x="909" y="4192"/>
                    <a:pt x="971" y="4274"/>
                  </a:cubicBezTo>
                  <a:lnTo>
                    <a:pt x="1198" y="4501"/>
                  </a:lnTo>
                  <a:cubicBezTo>
                    <a:pt x="1281" y="4584"/>
                    <a:pt x="1343" y="4625"/>
                    <a:pt x="1425" y="4708"/>
                  </a:cubicBezTo>
                  <a:cubicBezTo>
                    <a:pt x="1528" y="4811"/>
                    <a:pt x="1632" y="4893"/>
                    <a:pt x="1756" y="4935"/>
                  </a:cubicBezTo>
                  <a:cubicBezTo>
                    <a:pt x="1859" y="4997"/>
                    <a:pt x="1962" y="5059"/>
                    <a:pt x="2065" y="5121"/>
                  </a:cubicBezTo>
                  <a:cubicBezTo>
                    <a:pt x="2230" y="5203"/>
                    <a:pt x="2375" y="5244"/>
                    <a:pt x="2540" y="5306"/>
                  </a:cubicBezTo>
                  <a:lnTo>
                    <a:pt x="2664" y="5348"/>
                  </a:lnTo>
                  <a:cubicBezTo>
                    <a:pt x="2767" y="5368"/>
                    <a:pt x="2891" y="5410"/>
                    <a:pt x="2994" y="5430"/>
                  </a:cubicBezTo>
                  <a:lnTo>
                    <a:pt x="3304" y="5430"/>
                  </a:lnTo>
                  <a:cubicBezTo>
                    <a:pt x="3366" y="5430"/>
                    <a:pt x="3407" y="5430"/>
                    <a:pt x="3469" y="5410"/>
                  </a:cubicBezTo>
                  <a:cubicBezTo>
                    <a:pt x="3490" y="5410"/>
                    <a:pt x="3510" y="5368"/>
                    <a:pt x="3552" y="5368"/>
                  </a:cubicBezTo>
                  <a:lnTo>
                    <a:pt x="3593" y="5348"/>
                  </a:lnTo>
                  <a:cubicBezTo>
                    <a:pt x="3675" y="5327"/>
                    <a:pt x="3758" y="5327"/>
                    <a:pt x="3799" y="5306"/>
                  </a:cubicBezTo>
                  <a:cubicBezTo>
                    <a:pt x="3882" y="5306"/>
                    <a:pt x="3923" y="5265"/>
                    <a:pt x="4006" y="5265"/>
                  </a:cubicBezTo>
                  <a:lnTo>
                    <a:pt x="4068" y="5265"/>
                  </a:lnTo>
                  <a:cubicBezTo>
                    <a:pt x="4109" y="5265"/>
                    <a:pt x="4171" y="5244"/>
                    <a:pt x="4191" y="5244"/>
                  </a:cubicBezTo>
                  <a:lnTo>
                    <a:pt x="4315" y="5224"/>
                  </a:lnTo>
                  <a:lnTo>
                    <a:pt x="4315" y="5224"/>
                  </a:lnTo>
                  <a:cubicBezTo>
                    <a:pt x="4274" y="5244"/>
                    <a:pt x="4212" y="5244"/>
                    <a:pt x="4191" y="5265"/>
                  </a:cubicBezTo>
                  <a:lnTo>
                    <a:pt x="4130" y="5306"/>
                  </a:lnTo>
                  <a:cubicBezTo>
                    <a:pt x="4109" y="5306"/>
                    <a:pt x="4088" y="5327"/>
                    <a:pt x="4026" y="5327"/>
                  </a:cubicBezTo>
                  <a:lnTo>
                    <a:pt x="3964" y="5327"/>
                  </a:lnTo>
                  <a:cubicBezTo>
                    <a:pt x="3923" y="5327"/>
                    <a:pt x="3923" y="5327"/>
                    <a:pt x="3902" y="5348"/>
                  </a:cubicBezTo>
                  <a:lnTo>
                    <a:pt x="3861" y="5348"/>
                  </a:lnTo>
                  <a:cubicBezTo>
                    <a:pt x="3820" y="5368"/>
                    <a:pt x="3799" y="5410"/>
                    <a:pt x="3820" y="5451"/>
                  </a:cubicBezTo>
                  <a:cubicBezTo>
                    <a:pt x="3861" y="5471"/>
                    <a:pt x="3861" y="5533"/>
                    <a:pt x="3882" y="5554"/>
                  </a:cubicBezTo>
                  <a:cubicBezTo>
                    <a:pt x="3902" y="5575"/>
                    <a:pt x="3923" y="5616"/>
                    <a:pt x="3923" y="5637"/>
                  </a:cubicBezTo>
                  <a:cubicBezTo>
                    <a:pt x="3964" y="5678"/>
                    <a:pt x="3985" y="5719"/>
                    <a:pt x="4006" y="5760"/>
                  </a:cubicBezTo>
                  <a:lnTo>
                    <a:pt x="4068" y="5864"/>
                  </a:lnTo>
                  <a:cubicBezTo>
                    <a:pt x="4109" y="5926"/>
                    <a:pt x="4130" y="5967"/>
                    <a:pt x="4191" y="6029"/>
                  </a:cubicBezTo>
                  <a:lnTo>
                    <a:pt x="4212" y="6070"/>
                  </a:lnTo>
                  <a:lnTo>
                    <a:pt x="4233" y="6132"/>
                  </a:lnTo>
                  <a:lnTo>
                    <a:pt x="4295" y="6194"/>
                  </a:lnTo>
                  <a:cubicBezTo>
                    <a:pt x="4336" y="6256"/>
                    <a:pt x="4377" y="6297"/>
                    <a:pt x="4419" y="6359"/>
                  </a:cubicBezTo>
                  <a:lnTo>
                    <a:pt x="4501" y="6442"/>
                  </a:lnTo>
                  <a:lnTo>
                    <a:pt x="4542" y="6483"/>
                  </a:lnTo>
                  <a:lnTo>
                    <a:pt x="4625" y="6566"/>
                  </a:lnTo>
                  <a:lnTo>
                    <a:pt x="4687" y="6607"/>
                  </a:lnTo>
                  <a:lnTo>
                    <a:pt x="4728" y="6669"/>
                  </a:lnTo>
                  <a:lnTo>
                    <a:pt x="4811" y="6751"/>
                  </a:lnTo>
                  <a:lnTo>
                    <a:pt x="4831" y="6772"/>
                  </a:lnTo>
                  <a:lnTo>
                    <a:pt x="4893" y="6813"/>
                  </a:lnTo>
                  <a:cubicBezTo>
                    <a:pt x="4893" y="6855"/>
                    <a:pt x="4914" y="6875"/>
                    <a:pt x="4976" y="6875"/>
                  </a:cubicBezTo>
                  <a:lnTo>
                    <a:pt x="5017" y="6875"/>
                  </a:lnTo>
                  <a:cubicBezTo>
                    <a:pt x="5100" y="6875"/>
                    <a:pt x="5141" y="6855"/>
                    <a:pt x="5203" y="6793"/>
                  </a:cubicBezTo>
                  <a:cubicBezTo>
                    <a:pt x="5244" y="6772"/>
                    <a:pt x="5306" y="6710"/>
                    <a:pt x="5348" y="6669"/>
                  </a:cubicBezTo>
                  <a:cubicBezTo>
                    <a:pt x="5389" y="6648"/>
                    <a:pt x="5409" y="6586"/>
                    <a:pt x="5430" y="6566"/>
                  </a:cubicBezTo>
                  <a:lnTo>
                    <a:pt x="5451" y="6545"/>
                  </a:lnTo>
                  <a:cubicBezTo>
                    <a:pt x="5492" y="6504"/>
                    <a:pt x="5513" y="6483"/>
                    <a:pt x="5533" y="6442"/>
                  </a:cubicBezTo>
                  <a:lnTo>
                    <a:pt x="5554" y="6400"/>
                  </a:lnTo>
                  <a:lnTo>
                    <a:pt x="5595" y="6380"/>
                  </a:lnTo>
                  <a:cubicBezTo>
                    <a:pt x="5616" y="6359"/>
                    <a:pt x="5637" y="6338"/>
                    <a:pt x="5657" y="6277"/>
                  </a:cubicBezTo>
                  <a:cubicBezTo>
                    <a:pt x="5657" y="6235"/>
                    <a:pt x="5657" y="6194"/>
                    <a:pt x="5637" y="6173"/>
                  </a:cubicBezTo>
                  <a:cubicBezTo>
                    <a:pt x="5637" y="6153"/>
                    <a:pt x="5616" y="6132"/>
                    <a:pt x="5595" y="6091"/>
                  </a:cubicBezTo>
                  <a:cubicBezTo>
                    <a:pt x="5595" y="6070"/>
                    <a:pt x="5554" y="6070"/>
                    <a:pt x="5554" y="6049"/>
                  </a:cubicBezTo>
                  <a:cubicBezTo>
                    <a:pt x="5513" y="5988"/>
                    <a:pt x="5451" y="5926"/>
                    <a:pt x="5430" y="5864"/>
                  </a:cubicBezTo>
                  <a:cubicBezTo>
                    <a:pt x="5409" y="5843"/>
                    <a:pt x="5389" y="5781"/>
                    <a:pt x="5327" y="5740"/>
                  </a:cubicBezTo>
                  <a:cubicBezTo>
                    <a:pt x="5286" y="5657"/>
                    <a:pt x="5224" y="5616"/>
                    <a:pt x="5182" y="5533"/>
                  </a:cubicBezTo>
                  <a:cubicBezTo>
                    <a:pt x="5141" y="5471"/>
                    <a:pt x="5100" y="5430"/>
                    <a:pt x="5079" y="5368"/>
                  </a:cubicBezTo>
                  <a:lnTo>
                    <a:pt x="5038" y="5348"/>
                  </a:lnTo>
                  <a:lnTo>
                    <a:pt x="5017" y="5327"/>
                  </a:lnTo>
                  <a:lnTo>
                    <a:pt x="4955" y="5265"/>
                  </a:lnTo>
                  <a:lnTo>
                    <a:pt x="4955" y="5306"/>
                  </a:lnTo>
                  <a:lnTo>
                    <a:pt x="4935" y="5265"/>
                  </a:lnTo>
                  <a:lnTo>
                    <a:pt x="4873" y="5203"/>
                  </a:lnTo>
                  <a:lnTo>
                    <a:pt x="4831" y="5162"/>
                  </a:lnTo>
                  <a:cubicBezTo>
                    <a:pt x="4790" y="5141"/>
                    <a:pt x="4790" y="5121"/>
                    <a:pt x="4769" y="5121"/>
                  </a:cubicBezTo>
                  <a:cubicBezTo>
                    <a:pt x="4790" y="5100"/>
                    <a:pt x="4811" y="5100"/>
                    <a:pt x="4831" y="5059"/>
                  </a:cubicBezTo>
                  <a:cubicBezTo>
                    <a:pt x="4893" y="5038"/>
                    <a:pt x="4955" y="4997"/>
                    <a:pt x="5017" y="4955"/>
                  </a:cubicBezTo>
                  <a:cubicBezTo>
                    <a:pt x="5079" y="4935"/>
                    <a:pt x="5100" y="4914"/>
                    <a:pt x="5100" y="4914"/>
                  </a:cubicBezTo>
                  <a:cubicBezTo>
                    <a:pt x="5120" y="4893"/>
                    <a:pt x="5141" y="4831"/>
                    <a:pt x="5162" y="4790"/>
                  </a:cubicBezTo>
                  <a:lnTo>
                    <a:pt x="5162" y="4708"/>
                  </a:lnTo>
                  <a:cubicBezTo>
                    <a:pt x="5162" y="4687"/>
                    <a:pt x="5141" y="4646"/>
                    <a:pt x="5141" y="4625"/>
                  </a:cubicBezTo>
                  <a:cubicBezTo>
                    <a:pt x="5120" y="4584"/>
                    <a:pt x="5120" y="4522"/>
                    <a:pt x="5100" y="4501"/>
                  </a:cubicBezTo>
                  <a:lnTo>
                    <a:pt x="5100" y="4481"/>
                  </a:lnTo>
                  <a:lnTo>
                    <a:pt x="5100" y="4439"/>
                  </a:lnTo>
                  <a:cubicBezTo>
                    <a:pt x="5038" y="4336"/>
                    <a:pt x="4997" y="4233"/>
                    <a:pt x="4955" y="4130"/>
                  </a:cubicBezTo>
                  <a:cubicBezTo>
                    <a:pt x="4935" y="4068"/>
                    <a:pt x="4893" y="3985"/>
                    <a:pt x="4852" y="3903"/>
                  </a:cubicBezTo>
                  <a:cubicBezTo>
                    <a:pt x="4831" y="3861"/>
                    <a:pt x="4831" y="3820"/>
                    <a:pt x="4811" y="3779"/>
                  </a:cubicBezTo>
                  <a:cubicBezTo>
                    <a:pt x="4749" y="3675"/>
                    <a:pt x="4708" y="3552"/>
                    <a:pt x="4646" y="3448"/>
                  </a:cubicBezTo>
                  <a:cubicBezTo>
                    <a:pt x="4625" y="3386"/>
                    <a:pt x="4604" y="3345"/>
                    <a:pt x="4604" y="3283"/>
                  </a:cubicBezTo>
                  <a:cubicBezTo>
                    <a:pt x="4584" y="3242"/>
                    <a:pt x="4542" y="3180"/>
                    <a:pt x="4522" y="3097"/>
                  </a:cubicBezTo>
                  <a:lnTo>
                    <a:pt x="4419" y="2891"/>
                  </a:lnTo>
                  <a:lnTo>
                    <a:pt x="4398" y="2829"/>
                  </a:lnTo>
                  <a:cubicBezTo>
                    <a:pt x="4315" y="2664"/>
                    <a:pt x="4233" y="2540"/>
                    <a:pt x="4171" y="2375"/>
                  </a:cubicBezTo>
                  <a:cubicBezTo>
                    <a:pt x="4109" y="2272"/>
                    <a:pt x="4068" y="2168"/>
                    <a:pt x="3985" y="2065"/>
                  </a:cubicBezTo>
                  <a:cubicBezTo>
                    <a:pt x="3923" y="2003"/>
                    <a:pt x="3882" y="1921"/>
                    <a:pt x="3799" y="1838"/>
                  </a:cubicBezTo>
                  <a:lnTo>
                    <a:pt x="3696" y="1735"/>
                  </a:lnTo>
                  <a:cubicBezTo>
                    <a:pt x="3675" y="1694"/>
                    <a:pt x="3613" y="1652"/>
                    <a:pt x="3593" y="1611"/>
                  </a:cubicBezTo>
                  <a:lnTo>
                    <a:pt x="3490" y="1508"/>
                  </a:lnTo>
                  <a:lnTo>
                    <a:pt x="3469" y="1446"/>
                  </a:lnTo>
                  <a:lnTo>
                    <a:pt x="3366" y="1343"/>
                  </a:lnTo>
                  <a:lnTo>
                    <a:pt x="3139" y="1116"/>
                  </a:lnTo>
                  <a:lnTo>
                    <a:pt x="3097" y="1095"/>
                  </a:lnTo>
                  <a:cubicBezTo>
                    <a:pt x="3077" y="1074"/>
                    <a:pt x="3035" y="1033"/>
                    <a:pt x="2994" y="992"/>
                  </a:cubicBezTo>
                  <a:cubicBezTo>
                    <a:pt x="2953" y="971"/>
                    <a:pt x="2891" y="909"/>
                    <a:pt x="2850" y="889"/>
                  </a:cubicBezTo>
                  <a:cubicBezTo>
                    <a:pt x="2767" y="827"/>
                    <a:pt x="2726" y="806"/>
                    <a:pt x="2643" y="765"/>
                  </a:cubicBezTo>
                  <a:cubicBezTo>
                    <a:pt x="2581" y="723"/>
                    <a:pt x="2540" y="682"/>
                    <a:pt x="2478" y="661"/>
                  </a:cubicBezTo>
                  <a:lnTo>
                    <a:pt x="2437" y="620"/>
                  </a:lnTo>
                  <a:cubicBezTo>
                    <a:pt x="2416" y="600"/>
                    <a:pt x="2354" y="579"/>
                    <a:pt x="2334" y="558"/>
                  </a:cubicBezTo>
                  <a:cubicBezTo>
                    <a:pt x="2272" y="517"/>
                    <a:pt x="2210" y="476"/>
                    <a:pt x="2148" y="414"/>
                  </a:cubicBezTo>
                  <a:lnTo>
                    <a:pt x="2127" y="393"/>
                  </a:lnTo>
                  <a:cubicBezTo>
                    <a:pt x="2065" y="372"/>
                    <a:pt x="2045" y="311"/>
                    <a:pt x="2003" y="290"/>
                  </a:cubicBezTo>
                  <a:cubicBezTo>
                    <a:pt x="1962" y="269"/>
                    <a:pt x="1941" y="269"/>
                    <a:pt x="1900" y="249"/>
                  </a:cubicBezTo>
                  <a:lnTo>
                    <a:pt x="1838" y="207"/>
                  </a:lnTo>
                  <a:lnTo>
                    <a:pt x="1694" y="145"/>
                  </a:lnTo>
                  <a:lnTo>
                    <a:pt x="1632" y="104"/>
                  </a:lnTo>
                  <a:cubicBezTo>
                    <a:pt x="1611" y="83"/>
                    <a:pt x="1549" y="83"/>
                    <a:pt x="1528" y="63"/>
                  </a:cubicBezTo>
                  <a:cubicBezTo>
                    <a:pt x="1508" y="63"/>
                    <a:pt x="1487" y="42"/>
                    <a:pt x="1446" y="42"/>
                  </a:cubicBezTo>
                  <a:lnTo>
                    <a:pt x="1405" y="42"/>
                  </a:lnTo>
                  <a:cubicBezTo>
                    <a:pt x="1384" y="42"/>
                    <a:pt x="1322" y="1"/>
                    <a:pt x="13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7"/>
            <p:cNvSpPr/>
            <p:nvPr/>
          </p:nvSpPr>
          <p:spPr>
            <a:xfrm rot="1636834">
              <a:off x="6051037" y="1841838"/>
              <a:ext cx="619867" cy="893221"/>
            </a:xfrm>
            <a:custGeom>
              <a:avLst/>
              <a:gdLst/>
              <a:ahLst/>
              <a:cxnLst/>
              <a:rect l="l" t="t" r="r" b="b"/>
              <a:pathLst>
                <a:path w="9642" h="13894" extrusionOk="0">
                  <a:moveTo>
                    <a:pt x="2045" y="8113"/>
                  </a:moveTo>
                  <a:cubicBezTo>
                    <a:pt x="2045" y="8134"/>
                    <a:pt x="2003" y="8134"/>
                    <a:pt x="2003" y="8134"/>
                  </a:cubicBezTo>
                  <a:cubicBezTo>
                    <a:pt x="2003" y="8134"/>
                    <a:pt x="2003" y="8113"/>
                    <a:pt x="2045" y="8113"/>
                  </a:cubicBezTo>
                  <a:close/>
                  <a:moveTo>
                    <a:pt x="9600" y="0"/>
                  </a:moveTo>
                  <a:cubicBezTo>
                    <a:pt x="9538" y="0"/>
                    <a:pt x="9518" y="21"/>
                    <a:pt x="9476" y="62"/>
                  </a:cubicBezTo>
                  <a:cubicBezTo>
                    <a:pt x="9394" y="83"/>
                    <a:pt x="9311" y="124"/>
                    <a:pt x="9229" y="186"/>
                  </a:cubicBezTo>
                  <a:cubicBezTo>
                    <a:pt x="9167" y="227"/>
                    <a:pt x="9084" y="269"/>
                    <a:pt x="9002" y="310"/>
                  </a:cubicBezTo>
                  <a:cubicBezTo>
                    <a:pt x="9002" y="310"/>
                    <a:pt x="8981" y="310"/>
                    <a:pt x="8981" y="331"/>
                  </a:cubicBezTo>
                  <a:cubicBezTo>
                    <a:pt x="8960" y="372"/>
                    <a:pt x="8919" y="372"/>
                    <a:pt x="8898" y="393"/>
                  </a:cubicBezTo>
                  <a:cubicBezTo>
                    <a:pt x="8857" y="413"/>
                    <a:pt x="8795" y="434"/>
                    <a:pt x="8774" y="475"/>
                  </a:cubicBezTo>
                  <a:lnTo>
                    <a:pt x="8754" y="496"/>
                  </a:lnTo>
                  <a:lnTo>
                    <a:pt x="8506" y="640"/>
                  </a:lnTo>
                  <a:cubicBezTo>
                    <a:pt x="8444" y="702"/>
                    <a:pt x="8362" y="744"/>
                    <a:pt x="8300" y="805"/>
                  </a:cubicBezTo>
                  <a:cubicBezTo>
                    <a:pt x="8279" y="805"/>
                    <a:pt x="8238" y="826"/>
                    <a:pt x="8196" y="826"/>
                  </a:cubicBezTo>
                  <a:cubicBezTo>
                    <a:pt x="8176" y="847"/>
                    <a:pt x="8155" y="847"/>
                    <a:pt x="8093" y="888"/>
                  </a:cubicBezTo>
                  <a:cubicBezTo>
                    <a:pt x="8031" y="929"/>
                    <a:pt x="7949" y="950"/>
                    <a:pt x="7866" y="1012"/>
                  </a:cubicBezTo>
                  <a:cubicBezTo>
                    <a:pt x="7742" y="1094"/>
                    <a:pt x="7618" y="1198"/>
                    <a:pt x="7453" y="1260"/>
                  </a:cubicBezTo>
                  <a:cubicBezTo>
                    <a:pt x="7309" y="1363"/>
                    <a:pt x="7164" y="1466"/>
                    <a:pt x="7040" y="1569"/>
                  </a:cubicBezTo>
                  <a:cubicBezTo>
                    <a:pt x="6999" y="1611"/>
                    <a:pt x="6958" y="1652"/>
                    <a:pt x="6917" y="1673"/>
                  </a:cubicBezTo>
                  <a:lnTo>
                    <a:pt x="6834" y="1755"/>
                  </a:lnTo>
                  <a:lnTo>
                    <a:pt x="6751" y="1838"/>
                  </a:lnTo>
                  <a:cubicBezTo>
                    <a:pt x="6710" y="1879"/>
                    <a:pt x="6648" y="1920"/>
                    <a:pt x="6586" y="1962"/>
                  </a:cubicBezTo>
                  <a:cubicBezTo>
                    <a:pt x="6400" y="2085"/>
                    <a:pt x="6215" y="2251"/>
                    <a:pt x="6029" y="2395"/>
                  </a:cubicBezTo>
                  <a:cubicBezTo>
                    <a:pt x="5967" y="2478"/>
                    <a:pt x="5864" y="2560"/>
                    <a:pt x="5760" y="2643"/>
                  </a:cubicBezTo>
                  <a:cubicBezTo>
                    <a:pt x="5699" y="2663"/>
                    <a:pt x="5657" y="2705"/>
                    <a:pt x="5616" y="2767"/>
                  </a:cubicBezTo>
                  <a:cubicBezTo>
                    <a:pt x="5575" y="2787"/>
                    <a:pt x="5554" y="2849"/>
                    <a:pt x="5492" y="2870"/>
                  </a:cubicBezTo>
                  <a:lnTo>
                    <a:pt x="5471" y="2890"/>
                  </a:lnTo>
                  <a:cubicBezTo>
                    <a:pt x="5451" y="2911"/>
                    <a:pt x="5451" y="2952"/>
                    <a:pt x="5451" y="2973"/>
                  </a:cubicBezTo>
                  <a:lnTo>
                    <a:pt x="5368" y="3056"/>
                  </a:lnTo>
                  <a:lnTo>
                    <a:pt x="5141" y="3283"/>
                  </a:lnTo>
                  <a:cubicBezTo>
                    <a:pt x="5100" y="3303"/>
                    <a:pt x="5100" y="3365"/>
                    <a:pt x="5100" y="3386"/>
                  </a:cubicBezTo>
                  <a:cubicBezTo>
                    <a:pt x="5059" y="3427"/>
                    <a:pt x="4997" y="3469"/>
                    <a:pt x="4976" y="3510"/>
                  </a:cubicBezTo>
                  <a:cubicBezTo>
                    <a:pt x="4852" y="3634"/>
                    <a:pt x="4728" y="3778"/>
                    <a:pt x="4584" y="3923"/>
                  </a:cubicBezTo>
                  <a:lnTo>
                    <a:pt x="4109" y="4418"/>
                  </a:lnTo>
                  <a:lnTo>
                    <a:pt x="4047" y="4459"/>
                  </a:lnTo>
                  <a:cubicBezTo>
                    <a:pt x="3903" y="4625"/>
                    <a:pt x="3737" y="4769"/>
                    <a:pt x="3614" y="4955"/>
                  </a:cubicBezTo>
                  <a:cubicBezTo>
                    <a:pt x="3531" y="5058"/>
                    <a:pt x="3428" y="5161"/>
                    <a:pt x="3345" y="5264"/>
                  </a:cubicBezTo>
                  <a:cubicBezTo>
                    <a:pt x="3325" y="5326"/>
                    <a:pt x="3283" y="5368"/>
                    <a:pt x="3242" y="5388"/>
                  </a:cubicBezTo>
                  <a:cubicBezTo>
                    <a:pt x="3201" y="5450"/>
                    <a:pt x="3139" y="5533"/>
                    <a:pt x="3139" y="5574"/>
                  </a:cubicBezTo>
                  <a:cubicBezTo>
                    <a:pt x="3077" y="5677"/>
                    <a:pt x="2994" y="5781"/>
                    <a:pt x="2891" y="5884"/>
                  </a:cubicBezTo>
                  <a:cubicBezTo>
                    <a:pt x="2726" y="6090"/>
                    <a:pt x="2561" y="6297"/>
                    <a:pt x="2416" y="6524"/>
                  </a:cubicBezTo>
                  <a:cubicBezTo>
                    <a:pt x="2354" y="6668"/>
                    <a:pt x="2272" y="6771"/>
                    <a:pt x="2189" y="6895"/>
                  </a:cubicBezTo>
                  <a:cubicBezTo>
                    <a:pt x="2168" y="6937"/>
                    <a:pt x="2148" y="6999"/>
                    <a:pt x="2107" y="7019"/>
                  </a:cubicBezTo>
                  <a:cubicBezTo>
                    <a:pt x="2065" y="7081"/>
                    <a:pt x="2045" y="7143"/>
                    <a:pt x="1983" y="7205"/>
                  </a:cubicBezTo>
                  <a:cubicBezTo>
                    <a:pt x="1900" y="7329"/>
                    <a:pt x="1838" y="7432"/>
                    <a:pt x="1756" y="7556"/>
                  </a:cubicBezTo>
                  <a:cubicBezTo>
                    <a:pt x="1735" y="7618"/>
                    <a:pt x="1673" y="7700"/>
                    <a:pt x="1652" y="7762"/>
                  </a:cubicBezTo>
                  <a:cubicBezTo>
                    <a:pt x="1652" y="7804"/>
                    <a:pt x="1652" y="7804"/>
                    <a:pt x="1632" y="7824"/>
                  </a:cubicBezTo>
                  <a:cubicBezTo>
                    <a:pt x="1570" y="7907"/>
                    <a:pt x="1487" y="8010"/>
                    <a:pt x="1446" y="8072"/>
                  </a:cubicBezTo>
                  <a:cubicBezTo>
                    <a:pt x="1363" y="8175"/>
                    <a:pt x="1322" y="8278"/>
                    <a:pt x="1239" y="8423"/>
                  </a:cubicBezTo>
                  <a:cubicBezTo>
                    <a:pt x="1219" y="8464"/>
                    <a:pt x="1178" y="8526"/>
                    <a:pt x="1157" y="8588"/>
                  </a:cubicBezTo>
                  <a:cubicBezTo>
                    <a:pt x="1136" y="8650"/>
                    <a:pt x="1116" y="8671"/>
                    <a:pt x="1074" y="8733"/>
                  </a:cubicBezTo>
                  <a:cubicBezTo>
                    <a:pt x="971" y="8939"/>
                    <a:pt x="868" y="9166"/>
                    <a:pt x="806" y="9393"/>
                  </a:cubicBezTo>
                  <a:cubicBezTo>
                    <a:pt x="765" y="9476"/>
                    <a:pt x="744" y="9579"/>
                    <a:pt x="723" y="9662"/>
                  </a:cubicBezTo>
                  <a:cubicBezTo>
                    <a:pt x="703" y="9703"/>
                    <a:pt x="661" y="9765"/>
                    <a:pt x="661" y="9806"/>
                  </a:cubicBezTo>
                  <a:cubicBezTo>
                    <a:pt x="620" y="9930"/>
                    <a:pt x="558" y="10033"/>
                    <a:pt x="538" y="10178"/>
                  </a:cubicBezTo>
                  <a:cubicBezTo>
                    <a:pt x="496" y="10302"/>
                    <a:pt x="455" y="10425"/>
                    <a:pt x="414" y="10549"/>
                  </a:cubicBezTo>
                  <a:cubicBezTo>
                    <a:pt x="393" y="10632"/>
                    <a:pt x="393" y="10714"/>
                    <a:pt x="352" y="10756"/>
                  </a:cubicBezTo>
                  <a:cubicBezTo>
                    <a:pt x="331" y="10838"/>
                    <a:pt x="331" y="10921"/>
                    <a:pt x="331" y="11003"/>
                  </a:cubicBezTo>
                  <a:lnTo>
                    <a:pt x="331" y="11024"/>
                  </a:lnTo>
                  <a:cubicBezTo>
                    <a:pt x="331" y="11045"/>
                    <a:pt x="331" y="11045"/>
                    <a:pt x="311" y="11065"/>
                  </a:cubicBezTo>
                  <a:cubicBezTo>
                    <a:pt x="311" y="11107"/>
                    <a:pt x="311" y="11107"/>
                    <a:pt x="290" y="11127"/>
                  </a:cubicBezTo>
                  <a:cubicBezTo>
                    <a:pt x="249" y="11210"/>
                    <a:pt x="228" y="11251"/>
                    <a:pt x="228" y="11334"/>
                  </a:cubicBezTo>
                  <a:cubicBezTo>
                    <a:pt x="187" y="11540"/>
                    <a:pt x="145" y="11747"/>
                    <a:pt x="104" y="11953"/>
                  </a:cubicBezTo>
                  <a:cubicBezTo>
                    <a:pt x="83" y="12159"/>
                    <a:pt x="42" y="12366"/>
                    <a:pt x="22" y="12552"/>
                  </a:cubicBezTo>
                  <a:cubicBezTo>
                    <a:pt x="22" y="12655"/>
                    <a:pt x="1" y="12717"/>
                    <a:pt x="1" y="12820"/>
                  </a:cubicBezTo>
                  <a:lnTo>
                    <a:pt x="1" y="12985"/>
                  </a:lnTo>
                  <a:lnTo>
                    <a:pt x="1" y="13068"/>
                  </a:lnTo>
                  <a:cubicBezTo>
                    <a:pt x="1" y="13088"/>
                    <a:pt x="1" y="13130"/>
                    <a:pt x="22" y="13171"/>
                  </a:cubicBezTo>
                  <a:cubicBezTo>
                    <a:pt x="22" y="13192"/>
                    <a:pt x="42" y="13212"/>
                    <a:pt x="83" y="13233"/>
                  </a:cubicBezTo>
                  <a:lnTo>
                    <a:pt x="83" y="13481"/>
                  </a:lnTo>
                  <a:lnTo>
                    <a:pt x="83" y="13584"/>
                  </a:lnTo>
                  <a:cubicBezTo>
                    <a:pt x="83" y="13646"/>
                    <a:pt x="83" y="13728"/>
                    <a:pt x="104" y="13811"/>
                  </a:cubicBezTo>
                  <a:cubicBezTo>
                    <a:pt x="125" y="13852"/>
                    <a:pt x="145" y="13894"/>
                    <a:pt x="207" y="13894"/>
                  </a:cubicBezTo>
                  <a:cubicBezTo>
                    <a:pt x="104" y="13770"/>
                    <a:pt x="125" y="13770"/>
                    <a:pt x="187" y="13770"/>
                  </a:cubicBezTo>
                  <a:cubicBezTo>
                    <a:pt x="207" y="13770"/>
                    <a:pt x="228" y="13749"/>
                    <a:pt x="249" y="13749"/>
                  </a:cubicBezTo>
                  <a:cubicBezTo>
                    <a:pt x="331" y="13708"/>
                    <a:pt x="331" y="13605"/>
                    <a:pt x="352" y="13522"/>
                  </a:cubicBezTo>
                  <a:lnTo>
                    <a:pt x="352" y="13501"/>
                  </a:lnTo>
                  <a:cubicBezTo>
                    <a:pt x="372" y="13501"/>
                    <a:pt x="414" y="13481"/>
                    <a:pt x="414" y="13481"/>
                  </a:cubicBezTo>
                  <a:cubicBezTo>
                    <a:pt x="455" y="13439"/>
                    <a:pt x="455" y="13398"/>
                    <a:pt x="476" y="13336"/>
                  </a:cubicBezTo>
                  <a:cubicBezTo>
                    <a:pt x="517" y="13295"/>
                    <a:pt x="517" y="13212"/>
                    <a:pt x="517" y="13171"/>
                  </a:cubicBezTo>
                  <a:cubicBezTo>
                    <a:pt x="517" y="13109"/>
                    <a:pt x="517" y="13088"/>
                    <a:pt x="538" y="13026"/>
                  </a:cubicBezTo>
                  <a:cubicBezTo>
                    <a:pt x="538" y="12985"/>
                    <a:pt x="558" y="12903"/>
                    <a:pt x="558" y="12861"/>
                  </a:cubicBezTo>
                  <a:cubicBezTo>
                    <a:pt x="558" y="12717"/>
                    <a:pt x="600" y="12593"/>
                    <a:pt x="620" y="12490"/>
                  </a:cubicBezTo>
                  <a:cubicBezTo>
                    <a:pt x="641" y="12366"/>
                    <a:pt x="641" y="12242"/>
                    <a:pt x="661" y="12098"/>
                  </a:cubicBezTo>
                  <a:cubicBezTo>
                    <a:pt x="703" y="11974"/>
                    <a:pt x="703" y="11850"/>
                    <a:pt x="703" y="11726"/>
                  </a:cubicBezTo>
                  <a:cubicBezTo>
                    <a:pt x="703" y="11664"/>
                    <a:pt x="723" y="11581"/>
                    <a:pt x="723" y="11540"/>
                  </a:cubicBezTo>
                  <a:cubicBezTo>
                    <a:pt x="744" y="11458"/>
                    <a:pt x="744" y="11354"/>
                    <a:pt x="765" y="11272"/>
                  </a:cubicBezTo>
                  <a:cubicBezTo>
                    <a:pt x="806" y="11251"/>
                    <a:pt x="806" y="11210"/>
                    <a:pt x="827" y="11148"/>
                  </a:cubicBezTo>
                  <a:cubicBezTo>
                    <a:pt x="847" y="11045"/>
                    <a:pt x="909" y="10941"/>
                    <a:pt x="930" y="10859"/>
                  </a:cubicBezTo>
                  <a:lnTo>
                    <a:pt x="1157" y="10240"/>
                  </a:lnTo>
                  <a:cubicBezTo>
                    <a:pt x="1239" y="10074"/>
                    <a:pt x="1281" y="9868"/>
                    <a:pt x="1363" y="9682"/>
                  </a:cubicBezTo>
                  <a:cubicBezTo>
                    <a:pt x="1384" y="9600"/>
                    <a:pt x="1446" y="9496"/>
                    <a:pt x="1467" y="9414"/>
                  </a:cubicBezTo>
                  <a:cubicBezTo>
                    <a:pt x="1487" y="9373"/>
                    <a:pt x="1487" y="9311"/>
                    <a:pt x="1529" y="9269"/>
                  </a:cubicBezTo>
                  <a:lnTo>
                    <a:pt x="1529" y="9249"/>
                  </a:lnTo>
                  <a:lnTo>
                    <a:pt x="1590" y="9084"/>
                  </a:lnTo>
                  <a:cubicBezTo>
                    <a:pt x="1632" y="9063"/>
                    <a:pt x="1632" y="9001"/>
                    <a:pt x="1652" y="8980"/>
                  </a:cubicBezTo>
                  <a:cubicBezTo>
                    <a:pt x="1673" y="8898"/>
                    <a:pt x="1735" y="8836"/>
                    <a:pt x="1756" y="8774"/>
                  </a:cubicBezTo>
                  <a:lnTo>
                    <a:pt x="1838" y="8629"/>
                  </a:lnTo>
                  <a:cubicBezTo>
                    <a:pt x="1900" y="8485"/>
                    <a:pt x="1962" y="8361"/>
                    <a:pt x="2045" y="8237"/>
                  </a:cubicBezTo>
                  <a:lnTo>
                    <a:pt x="2086" y="8155"/>
                  </a:lnTo>
                  <a:cubicBezTo>
                    <a:pt x="2148" y="8113"/>
                    <a:pt x="2189" y="8031"/>
                    <a:pt x="2251" y="7969"/>
                  </a:cubicBezTo>
                  <a:cubicBezTo>
                    <a:pt x="2272" y="7928"/>
                    <a:pt x="2313" y="7866"/>
                    <a:pt x="2354" y="7824"/>
                  </a:cubicBezTo>
                  <a:cubicBezTo>
                    <a:pt x="2396" y="7742"/>
                    <a:pt x="2457" y="7659"/>
                    <a:pt x="2499" y="7556"/>
                  </a:cubicBezTo>
                  <a:cubicBezTo>
                    <a:pt x="2602" y="7411"/>
                    <a:pt x="2685" y="7288"/>
                    <a:pt x="2788" y="7122"/>
                  </a:cubicBezTo>
                  <a:lnTo>
                    <a:pt x="3097" y="6668"/>
                  </a:lnTo>
                  <a:cubicBezTo>
                    <a:pt x="3139" y="6606"/>
                    <a:pt x="3180" y="6524"/>
                    <a:pt x="3221" y="6482"/>
                  </a:cubicBezTo>
                  <a:cubicBezTo>
                    <a:pt x="3242" y="6421"/>
                    <a:pt x="3283" y="6400"/>
                    <a:pt x="3304" y="6359"/>
                  </a:cubicBezTo>
                  <a:cubicBezTo>
                    <a:pt x="3325" y="6317"/>
                    <a:pt x="3325" y="6297"/>
                    <a:pt x="3325" y="6255"/>
                  </a:cubicBezTo>
                  <a:lnTo>
                    <a:pt x="3325" y="6214"/>
                  </a:lnTo>
                  <a:cubicBezTo>
                    <a:pt x="3386" y="6152"/>
                    <a:pt x="3448" y="6070"/>
                    <a:pt x="3510" y="5987"/>
                  </a:cubicBezTo>
                  <a:cubicBezTo>
                    <a:pt x="3531" y="5966"/>
                    <a:pt x="3531" y="5946"/>
                    <a:pt x="3531" y="5884"/>
                  </a:cubicBezTo>
                  <a:cubicBezTo>
                    <a:pt x="3552" y="5843"/>
                    <a:pt x="3614" y="5781"/>
                    <a:pt x="3634" y="5760"/>
                  </a:cubicBezTo>
                  <a:lnTo>
                    <a:pt x="3655" y="5760"/>
                  </a:lnTo>
                  <a:lnTo>
                    <a:pt x="3717" y="5698"/>
                  </a:lnTo>
                  <a:lnTo>
                    <a:pt x="3820" y="5595"/>
                  </a:lnTo>
                  <a:lnTo>
                    <a:pt x="3964" y="5450"/>
                  </a:lnTo>
                  <a:cubicBezTo>
                    <a:pt x="4047" y="5368"/>
                    <a:pt x="4109" y="5285"/>
                    <a:pt x="4171" y="5223"/>
                  </a:cubicBezTo>
                  <a:lnTo>
                    <a:pt x="4646" y="4666"/>
                  </a:lnTo>
                  <a:cubicBezTo>
                    <a:pt x="4790" y="4501"/>
                    <a:pt x="4955" y="4336"/>
                    <a:pt x="5079" y="4150"/>
                  </a:cubicBezTo>
                  <a:cubicBezTo>
                    <a:pt x="5100" y="4108"/>
                    <a:pt x="5162" y="4088"/>
                    <a:pt x="5203" y="4026"/>
                  </a:cubicBezTo>
                  <a:lnTo>
                    <a:pt x="5368" y="3881"/>
                  </a:lnTo>
                  <a:cubicBezTo>
                    <a:pt x="5410" y="3799"/>
                    <a:pt x="5492" y="3737"/>
                    <a:pt x="5554" y="3675"/>
                  </a:cubicBezTo>
                  <a:lnTo>
                    <a:pt x="5554" y="3634"/>
                  </a:lnTo>
                  <a:lnTo>
                    <a:pt x="5657" y="3530"/>
                  </a:lnTo>
                  <a:lnTo>
                    <a:pt x="5719" y="3469"/>
                  </a:lnTo>
                  <a:lnTo>
                    <a:pt x="5760" y="3427"/>
                  </a:lnTo>
                  <a:cubicBezTo>
                    <a:pt x="5802" y="3386"/>
                    <a:pt x="5864" y="3324"/>
                    <a:pt x="5905" y="3303"/>
                  </a:cubicBezTo>
                  <a:cubicBezTo>
                    <a:pt x="6029" y="3179"/>
                    <a:pt x="6194" y="3076"/>
                    <a:pt x="6318" y="2952"/>
                  </a:cubicBezTo>
                  <a:cubicBezTo>
                    <a:pt x="6442" y="2849"/>
                    <a:pt x="6586" y="2705"/>
                    <a:pt x="6710" y="2601"/>
                  </a:cubicBezTo>
                  <a:cubicBezTo>
                    <a:pt x="6751" y="2560"/>
                    <a:pt x="6813" y="2498"/>
                    <a:pt x="6896" y="2457"/>
                  </a:cubicBezTo>
                  <a:lnTo>
                    <a:pt x="6958" y="2374"/>
                  </a:lnTo>
                  <a:cubicBezTo>
                    <a:pt x="6999" y="2374"/>
                    <a:pt x="6999" y="2354"/>
                    <a:pt x="7020" y="2333"/>
                  </a:cubicBezTo>
                  <a:lnTo>
                    <a:pt x="7040" y="2292"/>
                  </a:lnTo>
                  <a:cubicBezTo>
                    <a:pt x="7061" y="2271"/>
                    <a:pt x="7102" y="2251"/>
                    <a:pt x="7102" y="2230"/>
                  </a:cubicBezTo>
                  <a:lnTo>
                    <a:pt x="7102" y="2189"/>
                  </a:lnTo>
                  <a:cubicBezTo>
                    <a:pt x="7123" y="2189"/>
                    <a:pt x="7123" y="2189"/>
                    <a:pt x="7123" y="2168"/>
                  </a:cubicBezTo>
                  <a:lnTo>
                    <a:pt x="7206" y="2085"/>
                  </a:lnTo>
                  <a:lnTo>
                    <a:pt x="7247" y="2044"/>
                  </a:lnTo>
                  <a:cubicBezTo>
                    <a:pt x="7433" y="1879"/>
                    <a:pt x="7639" y="1734"/>
                    <a:pt x="7825" y="1569"/>
                  </a:cubicBezTo>
                  <a:cubicBezTo>
                    <a:pt x="7949" y="1466"/>
                    <a:pt x="8073" y="1363"/>
                    <a:pt x="8176" y="1260"/>
                  </a:cubicBezTo>
                  <a:cubicBezTo>
                    <a:pt x="8258" y="1218"/>
                    <a:pt x="8300" y="1156"/>
                    <a:pt x="8362" y="1115"/>
                  </a:cubicBezTo>
                  <a:lnTo>
                    <a:pt x="8444" y="1033"/>
                  </a:lnTo>
                  <a:lnTo>
                    <a:pt x="8465" y="1012"/>
                  </a:lnTo>
                  <a:lnTo>
                    <a:pt x="8485" y="1012"/>
                  </a:lnTo>
                  <a:lnTo>
                    <a:pt x="8568" y="929"/>
                  </a:lnTo>
                  <a:cubicBezTo>
                    <a:pt x="8609" y="909"/>
                    <a:pt x="8671" y="847"/>
                    <a:pt x="8713" y="826"/>
                  </a:cubicBezTo>
                  <a:cubicBezTo>
                    <a:pt x="8774" y="785"/>
                    <a:pt x="8816" y="744"/>
                    <a:pt x="8898" y="702"/>
                  </a:cubicBezTo>
                  <a:cubicBezTo>
                    <a:pt x="8960" y="682"/>
                    <a:pt x="8981" y="640"/>
                    <a:pt x="9022" y="599"/>
                  </a:cubicBezTo>
                  <a:cubicBezTo>
                    <a:pt x="9063" y="578"/>
                    <a:pt x="9084" y="516"/>
                    <a:pt x="9063" y="496"/>
                  </a:cubicBezTo>
                  <a:lnTo>
                    <a:pt x="9291" y="331"/>
                  </a:lnTo>
                  <a:lnTo>
                    <a:pt x="9518" y="186"/>
                  </a:lnTo>
                  <a:cubicBezTo>
                    <a:pt x="9538" y="166"/>
                    <a:pt x="9580" y="166"/>
                    <a:pt x="9600" y="124"/>
                  </a:cubicBezTo>
                  <a:cubicBezTo>
                    <a:pt x="9621" y="104"/>
                    <a:pt x="9641" y="83"/>
                    <a:pt x="9641" y="62"/>
                  </a:cubicBezTo>
                  <a:cubicBezTo>
                    <a:pt x="9641" y="21"/>
                    <a:pt x="9621" y="0"/>
                    <a:pt x="9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7"/>
            <p:cNvSpPr/>
            <p:nvPr/>
          </p:nvSpPr>
          <p:spPr>
            <a:xfrm rot="1636834">
              <a:off x="5846595" y="2511829"/>
              <a:ext cx="81003" cy="238895"/>
            </a:xfrm>
            <a:custGeom>
              <a:avLst/>
              <a:gdLst/>
              <a:ahLst/>
              <a:cxnLst/>
              <a:rect l="l" t="t" r="r" b="b"/>
              <a:pathLst>
                <a:path w="1260" h="3716" extrusionOk="0">
                  <a:moveTo>
                    <a:pt x="207" y="0"/>
                  </a:moveTo>
                  <a:cubicBezTo>
                    <a:pt x="145" y="0"/>
                    <a:pt x="97" y="40"/>
                    <a:pt x="62" y="108"/>
                  </a:cubicBezTo>
                  <a:lnTo>
                    <a:pt x="62" y="191"/>
                  </a:lnTo>
                  <a:cubicBezTo>
                    <a:pt x="42" y="191"/>
                    <a:pt x="0" y="212"/>
                    <a:pt x="0" y="232"/>
                  </a:cubicBezTo>
                  <a:lnTo>
                    <a:pt x="0" y="625"/>
                  </a:lnTo>
                  <a:lnTo>
                    <a:pt x="0" y="790"/>
                  </a:lnTo>
                  <a:lnTo>
                    <a:pt x="0" y="1017"/>
                  </a:lnTo>
                  <a:cubicBezTo>
                    <a:pt x="0" y="1141"/>
                    <a:pt x="0" y="1265"/>
                    <a:pt x="21" y="1409"/>
                  </a:cubicBezTo>
                  <a:cubicBezTo>
                    <a:pt x="21" y="1450"/>
                    <a:pt x="42" y="1512"/>
                    <a:pt x="42" y="1554"/>
                  </a:cubicBezTo>
                  <a:cubicBezTo>
                    <a:pt x="42" y="1636"/>
                    <a:pt x="62" y="1719"/>
                    <a:pt x="62" y="1781"/>
                  </a:cubicBezTo>
                  <a:cubicBezTo>
                    <a:pt x="104" y="1966"/>
                    <a:pt x="145" y="2132"/>
                    <a:pt x="166" y="2297"/>
                  </a:cubicBezTo>
                  <a:cubicBezTo>
                    <a:pt x="228" y="2462"/>
                    <a:pt x="248" y="2648"/>
                    <a:pt x="310" y="2792"/>
                  </a:cubicBezTo>
                  <a:cubicBezTo>
                    <a:pt x="331" y="2895"/>
                    <a:pt x="351" y="2978"/>
                    <a:pt x="372" y="3081"/>
                  </a:cubicBezTo>
                  <a:cubicBezTo>
                    <a:pt x="413" y="3164"/>
                    <a:pt x="455" y="3267"/>
                    <a:pt x="475" y="3329"/>
                  </a:cubicBezTo>
                  <a:cubicBezTo>
                    <a:pt x="517" y="3391"/>
                    <a:pt x="537" y="3473"/>
                    <a:pt x="558" y="3515"/>
                  </a:cubicBezTo>
                  <a:cubicBezTo>
                    <a:pt x="578" y="3577"/>
                    <a:pt x="640" y="3639"/>
                    <a:pt x="682" y="3680"/>
                  </a:cubicBezTo>
                  <a:cubicBezTo>
                    <a:pt x="723" y="3700"/>
                    <a:pt x="744" y="3700"/>
                    <a:pt x="785" y="3700"/>
                  </a:cubicBezTo>
                  <a:lnTo>
                    <a:pt x="806" y="3700"/>
                  </a:lnTo>
                  <a:cubicBezTo>
                    <a:pt x="816" y="3711"/>
                    <a:pt x="826" y="3716"/>
                    <a:pt x="839" y="3716"/>
                  </a:cubicBezTo>
                  <a:cubicBezTo>
                    <a:pt x="852" y="3716"/>
                    <a:pt x="867" y="3711"/>
                    <a:pt x="888" y="3700"/>
                  </a:cubicBezTo>
                  <a:cubicBezTo>
                    <a:pt x="950" y="3680"/>
                    <a:pt x="971" y="3618"/>
                    <a:pt x="971" y="3577"/>
                  </a:cubicBezTo>
                  <a:cubicBezTo>
                    <a:pt x="991" y="3577"/>
                    <a:pt x="991" y="3535"/>
                    <a:pt x="1033" y="3535"/>
                  </a:cubicBezTo>
                  <a:lnTo>
                    <a:pt x="1156" y="3535"/>
                  </a:lnTo>
                  <a:cubicBezTo>
                    <a:pt x="1239" y="3515"/>
                    <a:pt x="1260" y="3432"/>
                    <a:pt x="1260" y="3370"/>
                  </a:cubicBezTo>
                  <a:cubicBezTo>
                    <a:pt x="1260" y="3288"/>
                    <a:pt x="1198" y="3226"/>
                    <a:pt x="1177" y="3164"/>
                  </a:cubicBezTo>
                  <a:cubicBezTo>
                    <a:pt x="1156" y="3081"/>
                    <a:pt x="1095" y="2999"/>
                    <a:pt x="1074" y="2916"/>
                  </a:cubicBezTo>
                  <a:cubicBezTo>
                    <a:pt x="1033" y="2792"/>
                    <a:pt x="950" y="2668"/>
                    <a:pt x="888" y="2544"/>
                  </a:cubicBezTo>
                  <a:lnTo>
                    <a:pt x="888" y="2503"/>
                  </a:lnTo>
                  <a:cubicBezTo>
                    <a:pt x="929" y="2462"/>
                    <a:pt x="950" y="2379"/>
                    <a:pt x="929" y="2338"/>
                  </a:cubicBezTo>
                  <a:cubicBezTo>
                    <a:pt x="929" y="2297"/>
                    <a:pt x="888" y="2297"/>
                    <a:pt x="888" y="2276"/>
                  </a:cubicBezTo>
                  <a:cubicBezTo>
                    <a:pt x="867" y="2235"/>
                    <a:pt x="867" y="2173"/>
                    <a:pt x="847" y="2132"/>
                  </a:cubicBezTo>
                  <a:lnTo>
                    <a:pt x="847" y="2090"/>
                  </a:lnTo>
                  <a:cubicBezTo>
                    <a:pt x="785" y="1946"/>
                    <a:pt x="764" y="1781"/>
                    <a:pt x="723" y="1615"/>
                  </a:cubicBezTo>
                  <a:cubicBezTo>
                    <a:pt x="682" y="1450"/>
                    <a:pt x="640" y="1265"/>
                    <a:pt x="640" y="1120"/>
                  </a:cubicBezTo>
                  <a:cubicBezTo>
                    <a:pt x="620" y="934"/>
                    <a:pt x="578" y="790"/>
                    <a:pt x="558" y="604"/>
                  </a:cubicBezTo>
                  <a:cubicBezTo>
                    <a:pt x="558" y="521"/>
                    <a:pt x="537" y="418"/>
                    <a:pt x="537" y="336"/>
                  </a:cubicBezTo>
                  <a:cubicBezTo>
                    <a:pt x="537" y="315"/>
                    <a:pt x="517" y="274"/>
                    <a:pt x="517" y="212"/>
                  </a:cubicBezTo>
                  <a:cubicBezTo>
                    <a:pt x="475" y="170"/>
                    <a:pt x="475" y="67"/>
                    <a:pt x="434" y="26"/>
                  </a:cubicBezTo>
                  <a:cubicBezTo>
                    <a:pt x="413" y="5"/>
                    <a:pt x="351" y="5"/>
                    <a:pt x="331" y="5"/>
                  </a:cubicBezTo>
                  <a:cubicBezTo>
                    <a:pt x="310" y="5"/>
                    <a:pt x="310" y="5"/>
                    <a:pt x="269" y="26"/>
                  </a:cubicBezTo>
                  <a:cubicBezTo>
                    <a:pt x="269" y="26"/>
                    <a:pt x="248" y="26"/>
                    <a:pt x="248" y="5"/>
                  </a:cubicBezTo>
                  <a:cubicBezTo>
                    <a:pt x="234" y="2"/>
                    <a:pt x="220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7"/>
            <p:cNvSpPr/>
            <p:nvPr/>
          </p:nvSpPr>
          <p:spPr>
            <a:xfrm rot="1636834">
              <a:off x="6388266" y="3157995"/>
              <a:ext cx="169978" cy="127805"/>
            </a:xfrm>
            <a:custGeom>
              <a:avLst/>
              <a:gdLst/>
              <a:ahLst/>
              <a:cxnLst/>
              <a:rect l="l" t="t" r="r" b="b"/>
              <a:pathLst>
                <a:path w="2644" h="1988" extrusionOk="0">
                  <a:moveTo>
                    <a:pt x="1843" y="0"/>
                  </a:moveTo>
                  <a:cubicBezTo>
                    <a:pt x="1787" y="0"/>
                    <a:pt x="1725" y="16"/>
                    <a:pt x="1673" y="26"/>
                  </a:cubicBezTo>
                  <a:cubicBezTo>
                    <a:pt x="1549" y="67"/>
                    <a:pt x="1446" y="109"/>
                    <a:pt x="1322" y="171"/>
                  </a:cubicBezTo>
                  <a:lnTo>
                    <a:pt x="1095" y="315"/>
                  </a:lnTo>
                  <a:cubicBezTo>
                    <a:pt x="1033" y="336"/>
                    <a:pt x="992" y="398"/>
                    <a:pt x="930" y="418"/>
                  </a:cubicBezTo>
                  <a:cubicBezTo>
                    <a:pt x="806" y="522"/>
                    <a:pt x="703" y="625"/>
                    <a:pt x="600" y="749"/>
                  </a:cubicBezTo>
                  <a:cubicBezTo>
                    <a:pt x="538" y="811"/>
                    <a:pt x="496" y="852"/>
                    <a:pt x="434" y="934"/>
                  </a:cubicBezTo>
                  <a:cubicBezTo>
                    <a:pt x="372" y="1017"/>
                    <a:pt x="311" y="1100"/>
                    <a:pt x="269" y="1162"/>
                  </a:cubicBezTo>
                  <a:lnTo>
                    <a:pt x="269" y="1190"/>
                  </a:lnTo>
                  <a:lnTo>
                    <a:pt x="269" y="1190"/>
                  </a:lnTo>
                  <a:cubicBezTo>
                    <a:pt x="218" y="1263"/>
                    <a:pt x="180" y="1331"/>
                    <a:pt x="125" y="1368"/>
                  </a:cubicBezTo>
                  <a:cubicBezTo>
                    <a:pt x="104" y="1409"/>
                    <a:pt x="104" y="1409"/>
                    <a:pt x="104" y="1430"/>
                  </a:cubicBezTo>
                  <a:cubicBezTo>
                    <a:pt x="83" y="1471"/>
                    <a:pt x="63" y="1513"/>
                    <a:pt x="21" y="1554"/>
                  </a:cubicBezTo>
                  <a:lnTo>
                    <a:pt x="21" y="1574"/>
                  </a:lnTo>
                  <a:cubicBezTo>
                    <a:pt x="1" y="1636"/>
                    <a:pt x="1" y="1657"/>
                    <a:pt x="21" y="1719"/>
                  </a:cubicBezTo>
                  <a:lnTo>
                    <a:pt x="21" y="1760"/>
                  </a:lnTo>
                  <a:cubicBezTo>
                    <a:pt x="21" y="1781"/>
                    <a:pt x="63" y="1822"/>
                    <a:pt x="83" y="1843"/>
                  </a:cubicBezTo>
                  <a:cubicBezTo>
                    <a:pt x="83" y="1863"/>
                    <a:pt x="104" y="1863"/>
                    <a:pt x="104" y="1884"/>
                  </a:cubicBezTo>
                  <a:cubicBezTo>
                    <a:pt x="125" y="1925"/>
                    <a:pt x="187" y="1946"/>
                    <a:pt x="228" y="1967"/>
                  </a:cubicBezTo>
                  <a:cubicBezTo>
                    <a:pt x="311" y="1987"/>
                    <a:pt x="372" y="1987"/>
                    <a:pt x="434" y="1987"/>
                  </a:cubicBezTo>
                  <a:lnTo>
                    <a:pt x="600" y="1987"/>
                  </a:lnTo>
                  <a:cubicBezTo>
                    <a:pt x="723" y="1987"/>
                    <a:pt x="868" y="1967"/>
                    <a:pt x="992" y="1925"/>
                  </a:cubicBezTo>
                  <a:cubicBezTo>
                    <a:pt x="1095" y="1884"/>
                    <a:pt x="1219" y="1843"/>
                    <a:pt x="1322" y="1781"/>
                  </a:cubicBezTo>
                  <a:cubicBezTo>
                    <a:pt x="1384" y="1760"/>
                    <a:pt x="1425" y="1760"/>
                    <a:pt x="1487" y="1740"/>
                  </a:cubicBezTo>
                  <a:cubicBezTo>
                    <a:pt x="1508" y="1740"/>
                    <a:pt x="1528" y="1719"/>
                    <a:pt x="1549" y="1719"/>
                  </a:cubicBezTo>
                  <a:cubicBezTo>
                    <a:pt x="1673" y="1657"/>
                    <a:pt x="1817" y="1574"/>
                    <a:pt x="1941" y="1533"/>
                  </a:cubicBezTo>
                  <a:cubicBezTo>
                    <a:pt x="1962" y="1513"/>
                    <a:pt x="2003" y="1513"/>
                    <a:pt x="2024" y="1471"/>
                  </a:cubicBezTo>
                  <a:lnTo>
                    <a:pt x="2334" y="1244"/>
                  </a:lnTo>
                  <a:lnTo>
                    <a:pt x="2334" y="1244"/>
                  </a:lnTo>
                  <a:cubicBezTo>
                    <a:pt x="2334" y="1244"/>
                    <a:pt x="2329" y="1244"/>
                    <a:pt x="2323" y="1245"/>
                  </a:cubicBezTo>
                  <a:lnTo>
                    <a:pt x="2323" y="1245"/>
                  </a:lnTo>
                  <a:cubicBezTo>
                    <a:pt x="2416" y="1182"/>
                    <a:pt x="2505" y="1085"/>
                    <a:pt x="2561" y="955"/>
                  </a:cubicBezTo>
                  <a:cubicBezTo>
                    <a:pt x="2581" y="914"/>
                    <a:pt x="2602" y="852"/>
                    <a:pt x="2602" y="811"/>
                  </a:cubicBezTo>
                  <a:cubicBezTo>
                    <a:pt x="2643" y="728"/>
                    <a:pt x="2643" y="645"/>
                    <a:pt x="2581" y="604"/>
                  </a:cubicBezTo>
                  <a:lnTo>
                    <a:pt x="2581" y="480"/>
                  </a:lnTo>
                  <a:cubicBezTo>
                    <a:pt x="2581" y="418"/>
                    <a:pt x="2561" y="377"/>
                    <a:pt x="2540" y="315"/>
                  </a:cubicBezTo>
                  <a:cubicBezTo>
                    <a:pt x="2478" y="212"/>
                    <a:pt x="2375" y="171"/>
                    <a:pt x="2272" y="109"/>
                  </a:cubicBezTo>
                  <a:cubicBezTo>
                    <a:pt x="2189" y="88"/>
                    <a:pt x="2086" y="67"/>
                    <a:pt x="1983" y="67"/>
                  </a:cubicBezTo>
                  <a:cubicBezTo>
                    <a:pt x="1952" y="16"/>
                    <a:pt x="1900" y="0"/>
                    <a:pt x="1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7"/>
            <p:cNvSpPr/>
            <p:nvPr/>
          </p:nvSpPr>
          <p:spPr>
            <a:xfrm rot="1636834">
              <a:off x="7141378" y="2626053"/>
              <a:ext cx="237609" cy="337192"/>
            </a:xfrm>
            <a:custGeom>
              <a:avLst/>
              <a:gdLst/>
              <a:ahLst/>
              <a:cxnLst/>
              <a:rect l="l" t="t" r="r" b="b"/>
              <a:pathLst>
                <a:path w="3696" h="5245" extrusionOk="0">
                  <a:moveTo>
                    <a:pt x="145" y="1"/>
                  </a:moveTo>
                  <a:cubicBezTo>
                    <a:pt x="104" y="1"/>
                    <a:pt x="83" y="21"/>
                    <a:pt x="42" y="42"/>
                  </a:cubicBezTo>
                  <a:cubicBezTo>
                    <a:pt x="1" y="104"/>
                    <a:pt x="21" y="145"/>
                    <a:pt x="42" y="207"/>
                  </a:cubicBezTo>
                  <a:cubicBezTo>
                    <a:pt x="83" y="228"/>
                    <a:pt x="104" y="248"/>
                    <a:pt x="104" y="269"/>
                  </a:cubicBezTo>
                  <a:lnTo>
                    <a:pt x="207" y="372"/>
                  </a:lnTo>
                  <a:lnTo>
                    <a:pt x="393" y="558"/>
                  </a:lnTo>
                  <a:cubicBezTo>
                    <a:pt x="414" y="620"/>
                    <a:pt x="455" y="641"/>
                    <a:pt x="496" y="682"/>
                  </a:cubicBezTo>
                  <a:cubicBezTo>
                    <a:pt x="537" y="744"/>
                    <a:pt x="558" y="785"/>
                    <a:pt x="620" y="847"/>
                  </a:cubicBezTo>
                  <a:lnTo>
                    <a:pt x="599" y="826"/>
                  </a:lnTo>
                  <a:lnTo>
                    <a:pt x="599" y="826"/>
                  </a:lnTo>
                  <a:cubicBezTo>
                    <a:pt x="703" y="950"/>
                    <a:pt x="785" y="1053"/>
                    <a:pt x="888" y="1177"/>
                  </a:cubicBezTo>
                  <a:lnTo>
                    <a:pt x="909" y="1198"/>
                  </a:lnTo>
                  <a:cubicBezTo>
                    <a:pt x="930" y="1239"/>
                    <a:pt x="950" y="1280"/>
                    <a:pt x="971" y="1301"/>
                  </a:cubicBezTo>
                  <a:lnTo>
                    <a:pt x="1054" y="1384"/>
                  </a:lnTo>
                  <a:lnTo>
                    <a:pt x="1074" y="1404"/>
                  </a:lnTo>
                  <a:cubicBezTo>
                    <a:pt x="1136" y="1466"/>
                    <a:pt x="1177" y="1549"/>
                    <a:pt x="1219" y="1590"/>
                  </a:cubicBezTo>
                  <a:lnTo>
                    <a:pt x="1239" y="1652"/>
                  </a:lnTo>
                  <a:cubicBezTo>
                    <a:pt x="1260" y="1673"/>
                    <a:pt x="1301" y="1714"/>
                    <a:pt x="1301" y="1755"/>
                  </a:cubicBezTo>
                  <a:cubicBezTo>
                    <a:pt x="1343" y="1858"/>
                    <a:pt x="1404" y="1962"/>
                    <a:pt x="1404" y="2024"/>
                  </a:cubicBezTo>
                  <a:cubicBezTo>
                    <a:pt x="1404" y="2086"/>
                    <a:pt x="1404" y="2106"/>
                    <a:pt x="1425" y="2168"/>
                  </a:cubicBezTo>
                  <a:lnTo>
                    <a:pt x="1425" y="2292"/>
                  </a:lnTo>
                  <a:lnTo>
                    <a:pt x="1425" y="2313"/>
                  </a:lnTo>
                  <a:cubicBezTo>
                    <a:pt x="1425" y="2375"/>
                    <a:pt x="1404" y="2416"/>
                    <a:pt x="1425" y="2478"/>
                  </a:cubicBezTo>
                  <a:cubicBezTo>
                    <a:pt x="1425" y="2498"/>
                    <a:pt x="1446" y="2519"/>
                    <a:pt x="1466" y="2540"/>
                  </a:cubicBezTo>
                  <a:lnTo>
                    <a:pt x="1528" y="2602"/>
                  </a:lnTo>
                  <a:lnTo>
                    <a:pt x="1570" y="2643"/>
                  </a:lnTo>
                  <a:lnTo>
                    <a:pt x="1879" y="3118"/>
                  </a:lnTo>
                  <a:lnTo>
                    <a:pt x="1921" y="3138"/>
                  </a:lnTo>
                  <a:cubicBezTo>
                    <a:pt x="1941" y="3180"/>
                    <a:pt x="1962" y="3242"/>
                    <a:pt x="2024" y="3283"/>
                  </a:cubicBezTo>
                  <a:cubicBezTo>
                    <a:pt x="2044" y="3345"/>
                    <a:pt x="2086" y="3386"/>
                    <a:pt x="2127" y="3448"/>
                  </a:cubicBezTo>
                  <a:cubicBezTo>
                    <a:pt x="2148" y="3489"/>
                    <a:pt x="2189" y="3551"/>
                    <a:pt x="2230" y="3593"/>
                  </a:cubicBezTo>
                  <a:lnTo>
                    <a:pt x="2292" y="3737"/>
                  </a:lnTo>
                  <a:lnTo>
                    <a:pt x="2333" y="3758"/>
                  </a:lnTo>
                  <a:cubicBezTo>
                    <a:pt x="2354" y="3799"/>
                    <a:pt x="2395" y="3882"/>
                    <a:pt x="2437" y="3943"/>
                  </a:cubicBezTo>
                  <a:cubicBezTo>
                    <a:pt x="2457" y="3985"/>
                    <a:pt x="2478" y="4047"/>
                    <a:pt x="2540" y="4109"/>
                  </a:cubicBezTo>
                  <a:lnTo>
                    <a:pt x="2561" y="4150"/>
                  </a:lnTo>
                  <a:lnTo>
                    <a:pt x="2602" y="4253"/>
                  </a:lnTo>
                  <a:lnTo>
                    <a:pt x="2767" y="4563"/>
                  </a:lnTo>
                  <a:lnTo>
                    <a:pt x="2788" y="4604"/>
                  </a:lnTo>
                  <a:lnTo>
                    <a:pt x="2850" y="4707"/>
                  </a:lnTo>
                  <a:lnTo>
                    <a:pt x="2870" y="4728"/>
                  </a:lnTo>
                  <a:cubicBezTo>
                    <a:pt x="2891" y="4790"/>
                    <a:pt x="2911" y="4872"/>
                    <a:pt x="2953" y="4914"/>
                  </a:cubicBezTo>
                  <a:lnTo>
                    <a:pt x="2973" y="4976"/>
                  </a:lnTo>
                  <a:cubicBezTo>
                    <a:pt x="2973" y="4996"/>
                    <a:pt x="2994" y="5017"/>
                    <a:pt x="2994" y="5079"/>
                  </a:cubicBezTo>
                  <a:lnTo>
                    <a:pt x="3015" y="5120"/>
                  </a:lnTo>
                  <a:cubicBezTo>
                    <a:pt x="3015" y="5141"/>
                    <a:pt x="3056" y="5182"/>
                    <a:pt x="3077" y="5223"/>
                  </a:cubicBezTo>
                  <a:cubicBezTo>
                    <a:pt x="3097" y="5244"/>
                    <a:pt x="3118" y="5244"/>
                    <a:pt x="3159" y="5244"/>
                  </a:cubicBezTo>
                  <a:lnTo>
                    <a:pt x="3200" y="5244"/>
                  </a:lnTo>
                  <a:cubicBezTo>
                    <a:pt x="3159" y="5223"/>
                    <a:pt x="3149" y="5218"/>
                    <a:pt x="3151" y="5218"/>
                  </a:cubicBezTo>
                  <a:lnTo>
                    <a:pt x="3151" y="5218"/>
                  </a:lnTo>
                  <a:cubicBezTo>
                    <a:pt x="3154" y="5218"/>
                    <a:pt x="3170" y="5223"/>
                    <a:pt x="3180" y="5223"/>
                  </a:cubicBezTo>
                  <a:cubicBezTo>
                    <a:pt x="3200" y="5223"/>
                    <a:pt x="3200" y="5223"/>
                    <a:pt x="3221" y="5203"/>
                  </a:cubicBezTo>
                  <a:cubicBezTo>
                    <a:pt x="3262" y="5182"/>
                    <a:pt x="3283" y="5161"/>
                    <a:pt x="3304" y="5161"/>
                  </a:cubicBezTo>
                  <a:cubicBezTo>
                    <a:pt x="3324" y="5120"/>
                    <a:pt x="3324" y="5100"/>
                    <a:pt x="3366" y="5100"/>
                  </a:cubicBezTo>
                  <a:lnTo>
                    <a:pt x="3407" y="5017"/>
                  </a:lnTo>
                  <a:cubicBezTo>
                    <a:pt x="3428" y="4996"/>
                    <a:pt x="3469" y="4955"/>
                    <a:pt x="3489" y="4914"/>
                  </a:cubicBezTo>
                  <a:cubicBezTo>
                    <a:pt x="3510" y="4893"/>
                    <a:pt x="3510" y="4852"/>
                    <a:pt x="3531" y="4790"/>
                  </a:cubicBezTo>
                  <a:lnTo>
                    <a:pt x="3531" y="4769"/>
                  </a:lnTo>
                  <a:cubicBezTo>
                    <a:pt x="3572" y="4707"/>
                    <a:pt x="3593" y="4666"/>
                    <a:pt x="3593" y="4583"/>
                  </a:cubicBezTo>
                  <a:cubicBezTo>
                    <a:pt x="3593" y="4542"/>
                    <a:pt x="3613" y="4480"/>
                    <a:pt x="3613" y="4460"/>
                  </a:cubicBezTo>
                  <a:cubicBezTo>
                    <a:pt x="3613" y="4398"/>
                    <a:pt x="3634" y="4356"/>
                    <a:pt x="3634" y="4336"/>
                  </a:cubicBezTo>
                  <a:cubicBezTo>
                    <a:pt x="3675" y="4191"/>
                    <a:pt x="3696" y="4067"/>
                    <a:pt x="3675" y="3882"/>
                  </a:cubicBezTo>
                  <a:cubicBezTo>
                    <a:pt x="3675" y="3737"/>
                    <a:pt x="3634" y="3551"/>
                    <a:pt x="3634" y="3386"/>
                  </a:cubicBezTo>
                  <a:cubicBezTo>
                    <a:pt x="3634" y="3324"/>
                    <a:pt x="3613" y="3221"/>
                    <a:pt x="3613" y="3138"/>
                  </a:cubicBezTo>
                  <a:cubicBezTo>
                    <a:pt x="3593" y="3015"/>
                    <a:pt x="3572" y="2911"/>
                    <a:pt x="3510" y="2746"/>
                  </a:cubicBezTo>
                  <a:lnTo>
                    <a:pt x="3489" y="2705"/>
                  </a:lnTo>
                  <a:cubicBezTo>
                    <a:pt x="3469" y="2622"/>
                    <a:pt x="3428" y="2519"/>
                    <a:pt x="3407" y="2436"/>
                  </a:cubicBezTo>
                  <a:cubicBezTo>
                    <a:pt x="3366" y="2333"/>
                    <a:pt x="3324" y="2230"/>
                    <a:pt x="3283" y="2106"/>
                  </a:cubicBezTo>
                  <a:cubicBezTo>
                    <a:pt x="3262" y="2024"/>
                    <a:pt x="3200" y="1982"/>
                    <a:pt x="3180" y="1900"/>
                  </a:cubicBezTo>
                  <a:lnTo>
                    <a:pt x="3159" y="1838"/>
                  </a:lnTo>
                  <a:cubicBezTo>
                    <a:pt x="3097" y="1776"/>
                    <a:pt x="3056" y="1673"/>
                    <a:pt x="2994" y="1590"/>
                  </a:cubicBezTo>
                  <a:cubicBezTo>
                    <a:pt x="2973" y="1528"/>
                    <a:pt x="2911" y="1487"/>
                    <a:pt x="2891" y="1446"/>
                  </a:cubicBezTo>
                  <a:lnTo>
                    <a:pt x="2870" y="1404"/>
                  </a:lnTo>
                  <a:cubicBezTo>
                    <a:pt x="2808" y="1342"/>
                    <a:pt x="2746" y="1260"/>
                    <a:pt x="2684" y="1177"/>
                  </a:cubicBezTo>
                  <a:cubicBezTo>
                    <a:pt x="2581" y="1053"/>
                    <a:pt x="2499" y="950"/>
                    <a:pt x="2395" y="868"/>
                  </a:cubicBezTo>
                  <a:cubicBezTo>
                    <a:pt x="2333" y="785"/>
                    <a:pt x="2251" y="723"/>
                    <a:pt x="2148" y="641"/>
                  </a:cubicBezTo>
                  <a:cubicBezTo>
                    <a:pt x="2086" y="579"/>
                    <a:pt x="2024" y="537"/>
                    <a:pt x="1962" y="475"/>
                  </a:cubicBezTo>
                  <a:cubicBezTo>
                    <a:pt x="1879" y="434"/>
                    <a:pt x="1776" y="351"/>
                    <a:pt x="1673" y="290"/>
                  </a:cubicBezTo>
                  <a:lnTo>
                    <a:pt x="1632" y="269"/>
                  </a:lnTo>
                  <a:cubicBezTo>
                    <a:pt x="1570" y="248"/>
                    <a:pt x="1508" y="207"/>
                    <a:pt x="1425" y="166"/>
                  </a:cubicBezTo>
                  <a:cubicBezTo>
                    <a:pt x="1363" y="145"/>
                    <a:pt x="1322" y="124"/>
                    <a:pt x="1239" y="124"/>
                  </a:cubicBezTo>
                  <a:lnTo>
                    <a:pt x="1198" y="83"/>
                  </a:lnTo>
                  <a:lnTo>
                    <a:pt x="1157" y="83"/>
                  </a:lnTo>
                  <a:cubicBezTo>
                    <a:pt x="1054" y="62"/>
                    <a:pt x="971" y="42"/>
                    <a:pt x="888" y="21"/>
                  </a:cubicBezTo>
                  <a:cubicBezTo>
                    <a:pt x="785" y="1"/>
                    <a:pt x="682" y="1"/>
                    <a:pt x="5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7"/>
            <p:cNvSpPr/>
            <p:nvPr/>
          </p:nvSpPr>
          <p:spPr>
            <a:xfrm rot="1636834">
              <a:off x="6176175" y="3186701"/>
              <a:ext cx="183221" cy="126134"/>
            </a:xfrm>
            <a:custGeom>
              <a:avLst/>
              <a:gdLst/>
              <a:ahLst/>
              <a:cxnLst/>
              <a:rect l="l" t="t" r="r" b="b"/>
              <a:pathLst>
                <a:path w="2850" h="1962" extrusionOk="0">
                  <a:moveTo>
                    <a:pt x="2622" y="0"/>
                  </a:moveTo>
                  <a:cubicBezTo>
                    <a:pt x="2539" y="21"/>
                    <a:pt x="2477" y="42"/>
                    <a:pt x="2395" y="104"/>
                  </a:cubicBezTo>
                  <a:lnTo>
                    <a:pt x="2374" y="104"/>
                  </a:lnTo>
                  <a:cubicBezTo>
                    <a:pt x="2292" y="145"/>
                    <a:pt x="2209" y="207"/>
                    <a:pt x="2168" y="228"/>
                  </a:cubicBezTo>
                  <a:cubicBezTo>
                    <a:pt x="2106" y="248"/>
                    <a:pt x="2085" y="289"/>
                    <a:pt x="2023" y="310"/>
                  </a:cubicBezTo>
                  <a:cubicBezTo>
                    <a:pt x="2003" y="331"/>
                    <a:pt x="1982" y="331"/>
                    <a:pt x="1961" y="351"/>
                  </a:cubicBezTo>
                  <a:lnTo>
                    <a:pt x="1920" y="393"/>
                  </a:lnTo>
                  <a:lnTo>
                    <a:pt x="1899" y="413"/>
                  </a:lnTo>
                  <a:lnTo>
                    <a:pt x="1796" y="496"/>
                  </a:lnTo>
                  <a:cubicBezTo>
                    <a:pt x="1776" y="517"/>
                    <a:pt x="1755" y="517"/>
                    <a:pt x="1714" y="537"/>
                  </a:cubicBezTo>
                  <a:lnTo>
                    <a:pt x="1714" y="558"/>
                  </a:lnTo>
                  <a:cubicBezTo>
                    <a:pt x="1693" y="599"/>
                    <a:pt x="1652" y="620"/>
                    <a:pt x="1610" y="640"/>
                  </a:cubicBezTo>
                  <a:cubicBezTo>
                    <a:pt x="1549" y="702"/>
                    <a:pt x="1487" y="723"/>
                    <a:pt x="1404" y="764"/>
                  </a:cubicBezTo>
                  <a:cubicBezTo>
                    <a:pt x="1280" y="847"/>
                    <a:pt x="1177" y="929"/>
                    <a:pt x="1053" y="971"/>
                  </a:cubicBezTo>
                  <a:lnTo>
                    <a:pt x="970" y="1033"/>
                  </a:lnTo>
                  <a:cubicBezTo>
                    <a:pt x="970" y="1033"/>
                    <a:pt x="950" y="1033"/>
                    <a:pt x="950" y="1053"/>
                  </a:cubicBezTo>
                  <a:cubicBezTo>
                    <a:pt x="929" y="1053"/>
                    <a:pt x="929" y="1074"/>
                    <a:pt x="888" y="1074"/>
                  </a:cubicBezTo>
                  <a:cubicBezTo>
                    <a:pt x="826" y="1136"/>
                    <a:pt x="743" y="1177"/>
                    <a:pt x="640" y="1239"/>
                  </a:cubicBezTo>
                  <a:cubicBezTo>
                    <a:pt x="578" y="1280"/>
                    <a:pt x="516" y="1322"/>
                    <a:pt x="454" y="1363"/>
                  </a:cubicBezTo>
                  <a:cubicBezTo>
                    <a:pt x="434" y="1384"/>
                    <a:pt x="372" y="1425"/>
                    <a:pt x="351" y="1445"/>
                  </a:cubicBezTo>
                  <a:lnTo>
                    <a:pt x="310" y="1487"/>
                  </a:lnTo>
                  <a:lnTo>
                    <a:pt x="227" y="1569"/>
                  </a:lnTo>
                  <a:cubicBezTo>
                    <a:pt x="145" y="1631"/>
                    <a:pt x="103" y="1673"/>
                    <a:pt x="21" y="1755"/>
                  </a:cubicBezTo>
                  <a:cubicBezTo>
                    <a:pt x="0" y="1776"/>
                    <a:pt x="0" y="1796"/>
                    <a:pt x="0" y="1858"/>
                  </a:cubicBezTo>
                  <a:cubicBezTo>
                    <a:pt x="0" y="1879"/>
                    <a:pt x="21" y="1900"/>
                    <a:pt x="42" y="1941"/>
                  </a:cubicBezTo>
                  <a:cubicBezTo>
                    <a:pt x="62" y="1962"/>
                    <a:pt x="103" y="1962"/>
                    <a:pt x="124" y="1962"/>
                  </a:cubicBezTo>
                  <a:cubicBezTo>
                    <a:pt x="138" y="1955"/>
                    <a:pt x="147" y="1952"/>
                    <a:pt x="155" y="1952"/>
                  </a:cubicBezTo>
                  <a:cubicBezTo>
                    <a:pt x="172" y="1952"/>
                    <a:pt x="186" y="1962"/>
                    <a:pt x="227" y="1962"/>
                  </a:cubicBezTo>
                  <a:cubicBezTo>
                    <a:pt x="310" y="1962"/>
                    <a:pt x="351" y="1920"/>
                    <a:pt x="413" y="1879"/>
                  </a:cubicBezTo>
                  <a:cubicBezTo>
                    <a:pt x="454" y="1858"/>
                    <a:pt x="475" y="1838"/>
                    <a:pt x="537" y="1796"/>
                  </a:cubicBezTo>
                  <a:cubicBezTo>
                    <a:pt x="661" y="1693"/>
                    <a:pt x="826" y="1631"/>
                    <a:pt x="970" y="1549"/>
                  </a:cubicBezTo>
                  <a:cubicBezTo>
                    <a:pt x="1053" y="1507"/>
                    <a:pt x="1094" y="1466"/>
                    <a:pt x="1177" y="1425"/>
                  </a:cubicBezTo>
                  <a:cubicBezTo>
                    <a:pt x="1198" y="1384"/>
                    <a:pt x="1260" y="1363"/>
                    <a:pt x="1280" y="1342"/>
                  </a:cubicBezTo>
                  <a:cubicBezTo>
                    <a:pt x="1301" y="1322"/>
                    <a:pt x="1363" y="1280"/>
                    <a:pt x="1383" y="1260"/>
                  </a:cubicBezTo>
                  <a:cubicBezTo>
                    <a:pt x="1404" y="1239"/>
                    <a:pt x="1404" y="1239"/>
                    <a:pt x="1404" y="1218"/>
                  </a:cubicBezTo>
                  <a:cubicBezTo>
                    <a:pt x="1466" y="1177"/>
                    <a:pt x="1507" y="1156"/>
                    <a:pt x="1549" y="1136"/>
                  </a:cubicBezTo>
                  <a:cubicBezTo>
                    <a:pt x="1652" y="1074"/>
                    <a:pt x="1755" y="1012"/>
                    <a:pt x="1858" y="950"/>
                  </a:cubicBezTo>
                  <a:cubicBezTo>
                    <a:pt x="1961" y="867"/>
                    <a:pt x="2065" y="826"/>
                    <a:pt x="2168" y="744"/>
                  </a:cubicBezTo>
                  <a:cubicBezTo>
                    <a:pt x="2209" y="723"/>
                    <a:pt x="2271" y="661"/>
                    <a:pt x="2312" y="640"/>
                  </a:cubicBezTo>
                  <a:cubicBezTo>
                    <a:pt x="2333" y="620"/>
                    <a:pt x="2374" y="620"/>
                    <a:pt x="2395" y="599"/>
                  </a:cubicBezTo>
                  <a:lnTo>
                    <a:pt x="2416" y="558"/>
                  </a:lnTo>
                  <a:cubicBezTo>
                    <a:pt x="2477" y="537"/>
                    <a:pt x="2519" y="517"/>
                    <a:pt x="2539" y="496"/>
                  </a:cubicBezTo>
                  <a:cubicBezTo>
                    <a:pt x="2601" y="455"/>
                    <a:pt x="2684" y="434"/>
                    <a:pt x="2705" y="351"/>
                  </a:cubicBezTo>
                  <a:lnTo>
                    <a:pt x="2725" y="331"/>
                  </a:lnTo>
                  <a:cubicBezTo>
                    <a:pt x="2746" y="331"/>
                    <a:pt x="2746" y="310"/>
                    <a:pt x="2787" y="310"/>
                  </a:cubicBezTo>
                  <a:cubicBezTo>
                    <a:pt x="2808" y="289"/>
                    <a:pt x="2808" y="248"/>
                    <a:pt x="2828" y="228"/>
                  </a:cubicBezTo>
                  <a:cubicBezTo>
                    <a:pt x="2849" y="145"/>
                    <a:pt x="2808" y="83"/>
                    <a:pt x="2746" y="21"/>
                  </a:cubicBezTo>
                  <a:cubicBezTo>
                    <a:pt x="2725" y="0"/>
                    <a:pt x="2684" y="0"/>
                    <a:pt x="26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7"/>
            <p:cNvSpPr/>
            <p:nvPr/>
          </p:nvSpPr>
          <p:spPr>
            <a:xfrm rot="1636834">
              <a:off x="5901417" y="3177958"/>
              <a:ext cx="272132" cy="142077"/>
            </a:xfrm>
            <a:custGeom>
              <a:avLst/>
              <a:gdLst/>
              <a:ahLst/>
              <a:cxnLst/>
              <a:rect l="l" t="t" r="r" b="b"/>
              <a:pathLst>
                <a:path w="4233" h="2210" extrusionOk="0">
                  <a:moveTo>
                    <a:pt x="3984" y="0"/>
                  </a:moveTo>
                  <a:cubicBezTo>
                    <a:pt x="3923" y="21"/>
                    <a:pt x="3902" y="21"/>
                    <a:pt x="3840" y="42"/>
                  </a:cubicBezTo>
                  <a:cubicBezTo>
                    <a:pt x="3819" y="62"/>
                    <a:pt x="3799" y="62"/>
                    <a:pt x="3778" y="104"/>
                  </a:cubicBezTo>
                  <a:cubicBezTo>
                    <a:pt x="3716" y="124"/>
                    <a:pt x="3634" y="166"/>
                    <a:pt x="3592" y="207"/>
                  </a:cubicBezTo>
                  <a:cubicBezTo>
                    <a:pt x="3489" y="269"/>
                    <a:pt x="3365" y="331"/>
                    <a:pt x="3262" y="413"/>
                  </a:cubicBezTo>
                  <a:cubicBezTo>
                    <a:pt x="3159" y="475"/>
                    <a:pt x="3014" y="537"/>
                    <a:pt x="2911" y="620"/>
                  </a:cubicBezTo>
                  <a:cubicBezTo>
                    <a:pt x="2808" y="682"/>
                    <a:pt x="2705" y="744"/>
                    <a:pt x="2601" y="826"/>
                  </a:cubicBezTo>
                  <a:lnTo>
                    <a:pt x="2581" y="847"/>
                  </a:lnTo>
                  <a:lnTo>
                    <a:pt x="2601" y="847"/>
                  </a:lnTo>
                  <a:cubicBezTo>
                    <a:pt x="2581" y="867"/>
                    <a:pt x="2539" y="888"/>
                    <a:pt x="2498" y="929"/>
                  </a:cubicBezTo>
                  <a:cubicBezTo>
                    <a:pt x="2477" y="950"/>
                    <a:pt x="2457" y="950"/>
                    <a:pt x="2436" y="971"/>
                  </a:cubicBezTo>
                  <a:cubicBezTo>
                    <a:pt x="2395" y="971"/>
                    <a:pt x="2395" y="991"/>
                    <a:pt x="2374" y="991"/>
                  </a:cubicBezTo>
                  <a:lnTo>
                    <a:pt x="2395" y="991"/>
                  </a:lnTo>
                  <a:cubicBezTo>
                    <a:pt x="2374" y="1033"/>
                    <a:pt x="2333" y="1053"/>
                    <a:pt x="2292" y="1074"/>
                  </a:cubicBezTo>
                  <a:cubicBezTo>
                    <a:pt x="2271" y="1095"/>
                    <a:pt x="2250" y="1095"/>
                    <a:pt x="2230" y="1136"/>
                  </a:cubicBezTo>
                  <a:cubicBezTo>
                    <a:pt x="2168" y="1156"/>
                    <a:pt x="2085" y="1198"/>
                    <a:pt x="2044" y="1239"/>
                  </a:cubicBezTo>
                  <a:lnTo>
                    <a:pt x="2023" y="1239"/>
                  </a:lnTo>
                  <a:cubicBezTo>
                    <a:pt x="1920" y="1280"/>
                    <a:pt x="1838" y="1301"/>
                    <a:pt x="1734" y="1363"/>
                  </a:cubicBezTo>
                  <a:cubicBezTo>
                    <a:pt x="1652" y="1384"/>
                    <a:pt x="1548" y="1445"/>
                    <a:pt x="1466" y="1466"/>
                  </a:cubicBezTo>
                  <a:cubicBezTo>
                    <a:pt x="1342" y="1507"/>
                    <a:pt x="1198" y="1549"/>
                    <a:pt x="1053" y="1569"/>
                  </a:cubicBezTo>
                  <a:cubicBezTo>
                    <a:pt x="991" y="1590"/>
                    <a:pt x="909" y="1590"/>
                    <a:pt x="826" y="1611"/>
                  </a:cubicBezTo>
                  <a:cubicBezTo>
                    <a:pt x="785" y="1611"/>
                    <a:pt x="723" y="1652"/>
                    <a:pt x="681" y="1652"/>
                  </a:cubicBezTo>
                  <a:cubicBezTo>
                    <a:pt x="681" y="1590"/>
                    <a:pt x="640" y="1569"/>
                    <a:pt x="620" y="1549"/>
                  </a:cubicBezTo>
                  <a:cubicBezTo>
                    <a:pt x="610" y="1539"/>
                    <a:pt x="599" y="1535"/>
                    <a:pt x="588" y="1535"/>
                  </a:cubicBezTo>
                  <a:cubicBezTo>
                    <a:pt x="552" y="1535"/>
                    <a:pt x="512" y="1579"/>
                    <a:pt x="496" y="1611"/>
                  </a:cubicBezTo>
                  <a:cubicBezTo>
                    <a:pt x="475" y="1652"/>
                    <a:pt x="434" y="1673"/>
                    <a:pt x="434" y="1693"/>
                  </a:cubicBezTo>
                  <a:lnTo>
                    <a:pt x="372" y="1776"/>
                  </a:lnTo>
                  <a:cubicBezTo>
                    <a:pt x="331" y="1776"/>
                    <a:pt x="331" y="1796"/>
                    <a:pt x="310" y="1796"/>
                  </a:cubicBezTo>
                  <a:lnTo>
                    <a:pt x="227" y="1879"/>
                  </a:lnTo>
                  <a:cubicBezTo>
                    <a:pt x="186" y="1900"/>
                    <a:pt x="124" y="1962"/>
                    <a:pt x="62" y="1982"/>
                  </a:cubicBezTo>
                  <a:cubicBezTo>
                    <a:pt x="21" y="2003"/>
                    <a:pt x="0" y="2023"/>
                    <a:pt x="21" y="2085"/>
                  </a:cubicBezTo>
                  <a:cubicBezTo>
                    <a:pt x="50" y="2100"/>
                    <a:pt x="69" y="2115"/>
                    <a:pt x="92" y="2115"/>
                  </a:cubicBezTo>
                  <a:cubicBezTo>
                    <a:pt x="102" y="2115"/>
                    <a:pt x="112" y="2112"/>
                    <a:pt x="124" y="2106"/>
                  </a:cubicBezTo>
                  <a:lnTo>
                    <a:pt x="165" y="2106"/>
                  </a:lnTo>
                  <a:cubicBezTo>
                    <a:pt x="186" y="2127"/>
                    <a:pt x="227" y="2168"/>
                    <a:pt x="269" y="2189"/>
                  </a:cubicBezTo>
                  <a:cubicBezTo>
                    <a:pt x="331" y="2209"/>
                    <a:pt x="413" y="2209"/>
                    <a:pt x="496" y="2209"/>
                  </a:cubicBezTo>
                  <a:cubicBezTo>
                    <a:pt x="620" y="2209"/>
                    <a:pt x="743" y="2189"/>
                    <a:pt x="847" y="2168"/>
                  </a:cubicBezTo>
                  <a:lnTo>
                    <a:pt x="1094" y="2085"/>
                  </a:lnTo>
                  <a:cubicBezTo>
                    <a:pt x="1156" y="2065"/>
                    <a:pt x="1259" y="2023"/>
                    <a:pt x="1342" y="2003"/>
                  </a:cubicBezTo>
                  <a:cubicBezTo>
                    <a:pt x="1425" y="1982"/>
                    <a:pt x="1507" y="1920"/>
                    <a:pt x="1569" y="1900"/>
                  </a:cubicBezTo>
                  <a:cubicBezTo>
                    <a:pt x="1610" y="1879"/>
                    <a:pt x="1631" y="1879"/>
                    <a:pt x="1652" y="1858"/>
                  </a:cubicBezTo>
                  <a:cubicBezTo>
                    <a:pt x="1652" y="1858"/>
                    <a:pt x="1672" y="1858"/>
                    <a:pt x="1672" y="1817"/>
                  </a:cubicBezTo>
                  <a:cubicBezTo>
                    <a:pt x="1776" y="1796"/>
                    <a:pt x="1879" y="1755"/>
                    <a:pt x="1961" y="1693"/>
                  </a:cubicBezTo>
                  <a:cubicBezTo>
                    <a:pt x="2147" y="1611"/>
                    <a:pt x="2333" y="1507"/>
                    <a:pt x="2498" y="1445"/>
                  </a:cubicBezTo>
                  <a:cubicBezTo>
                    <a:pt x="2684" y="1342"/>
                    <a:pt x="2870" y="1239"/>
                    <a:pt x="3076" y="1136"/>
                  </a:cubicBezTo>
                  <a:cubicBezTo>
                    <a:pt x="3159" y="1074"/>
                    <a:pt x="3262" y="1033"/>
                    <a:pt x="3324" y="971"/>
                  </a:cubicBezTo>
                  <a:cubicBezTo>
                    <a:pt x="3386" y="950"/>
                    <a:pt x="3427" y="929"/>
                    <a:pt x="3468" y="888"/>
                  </a:cubicBezTo>
                  <a:cubicBezTo>
                    <a:pt x="3510" y="867"/>
                    <a:pt x="3572" y="826"/>
                    <a:pt x="3613" y="785"/>
                  </a:cubicBezTo>
                  <a:cubicBezTo>
                    <a:pt x="3613" y="785"/>
                    <a:pt x="3634" y="785"/>
                    <a:pt x="3634" y="764"/>
                  </a:cubicBezTo>
                  <a:cubicBezTo>
                    <a:pt x="3695" y="744"/>
                    <a:pt x="3737" y="723"/>
                    <a:pt x="3778" y="682"/>
                  </a:cubicBezTo>
                  <a:cubicBezTo>
                    <a:pt x="3840" y="640"/>
                    <a:pt x="3902" y="620"/>
                    <a:pt x="3984" y="558"/>
                  </a:cubicBezTo>
                  <a:cubicBezTo>
                    <a:pt x="4026" y="537"/>
                    <a:pt x="4088" y="517"/>
                    <a:pt x="4108" y="455"/>
                  </a:cubicBezTo>
                  <a:cubicBezTo>
                    <a:pt x="4150" y="434"/>
                    <a:pt x="4191" y="413"/>
                    <a:pt x="4212" y="351"/>
                  </a:cubicBezTo>
                  <a:cubicBezTo>
                    <a:pt x="4232" y="310"/>
                    <a:pt x="4232" y="248"/>
                    <a:pt x="4212" y="207"/>
                  </a:cubicBezTo>
                  <a:cubicBezTo>
                    <a:pt x="4212" y="207"/>
                    <a:pt x="4212" y="166"/>
                    <a:pt x="4191" y="166"/>
                  </a:cubicBezTo>
                  <a:lnTo>
                    <a:pt x="4191" y="124"/>
                  </a:lnTo>
                  <a:cubicBezTo>
                    <a:pt x="4191" y="104"/>
                    <a:pt x="4150" y="62"/>
                    <a:pt x="4129" y="42"/>
                  </a:cubicBezTo>
                  <a:cubicBezTo>
                    <a:pt x="4108" y="21"/>
                    <a:pt x="4067" y="0"/>
                    <a:pt x="40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7"/>
            <p:cNvSpPr/>
            <p:nvPr/>
          </p:nvSpPr>
          <p:spPr>
            <a:xfrm rot="1636834">
              <a:off x="6361389" y="3225072"/>
              <a:ext cx="9386" cy="12665"/>
            </a:xfrm>
            <a:custGeom>
              <a:avLst/>
              <a:gdLst/>
              <a:ahLst/>
              <a:cxnLst/>
              <a:rect l="l" t="t" r="r" b="b"/>
              <a:pathLst>
                <a:path w="146" h="197" extrusionOk="0">
                  <a:moveTo>
                    <a:pt x="55" y="0"/>
                  </a:moveTo>
                  <a:cubicBezTo>
                    <a:pt x="42" y="0"/>
                    <a:pt x="32" y="11"/>
                    <a:pt x="21" y="31"/>
                  </a:cubicBezTo>
                  <a:cubicBezTo>
                    <a:pt x="1" y="31"/>
                    <a:pt x="1" y="52"/>
                    <a:pt x="1" y="72"/>
                  </a:cubicBezTo>
                  <a:lnTo>
                    <a:pt x="1" y="134"/>
                  </a:lnTo>
                  <a:cubicBezTo>
                    <a:pt x="1" y="134"/>
                    <a:pt x="1" y="155"/>
                    <a:pt x="21" y="155"/>
                  </a:cubicBezTo>
                  <a:lnTo>
                    <a:pt x="42" y="176"/>
                  </a:lnTo>
                  <a:cubicBezTo>
                    <a:pt x="42" y="196"/>
                    <a:pt x="63" y="196"/>
                    <a:pt x="104" y="196"/>
                  </a:cubicBezTo>
                  <a:cubicBezTo>
                    <a:pt x="63" y="176"/>
                    <a:pt x="104" y="176"/>
                    <a:pt x="125" y="176"/>
                  </a:cubicBezTo>
                  <a:cubicBezTo>
                    <a:pt x="145" y="176"/>
                    <a:pt x="145" y="155"/>
                    <a:pt x="145" y="134"/>
                  </a:cubicBezTo>
                  <a:lnTo>
                    <a:pt x="145" y="93"/>
                  </a:lnTo>
                  <a:cubicBezTo>
                    <a:pt x="145" y="72"/>
                    <a:pt x="125" y="52"/>
                    <a:pt x="125" y="52"/>
                  </a:cubicBezTo>
                  <a:cubicBezTo>
                    <a:pt x="125" y="31"/>
                    <a:pt x="104" y="31"/>
                    <a:pt x="104" y="31"/>
                  </a:cubicBezTo>
                  <a:cubicBezTo>
                    <a:pt x="83" y="11"/>
                    <a:pt x="68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7"/>
            <p:cNvSpPr/>
            <p:nvPr/>
          </p:nvSpPr>
          <p:spPr>
            <a:xfrm rot="1636834">
              <a:off x="6079316" y="2536286"/>
              <a:ext cx="55802" cy="63131"/>
            </a:xfrm>
            <a:custGeom>
              <a:avLst/>
              <a:gdLst/>
              <a:ahLst/>
              <a:cxnLst/>
              <a:rect l="l" t="t" r="r" b="b"/>
              <a:pathLst>
                <a:path w="868" h="982" extrusionOk="0">
                  <a:moveTo>
                    <a:pt x="713" y="0"/>
                  </a:moveTo>
                  <a:cubicBezTo>
                    <a:pt x="692" y="0"/>
                    <a:pt x="671" y="11"/>
                    <a:pt x="661" y="31"/>
                  </a:cubicBezTo>
                  <a:lnTo>
                    <a:pt x="640" y="52"/>
                  </a:lnTo>
                  <a:cubicBezTo>
                    <a:pt x="620" y="52"/>
                    <a:pt x="620" y="73"/>
                    <a:pt x="620" y="93"/>
                  </a:cubicBezTo>
                  <a:cubicBezTo>
                    <a:pt x="578" y="135"/>
                    <a:pt x="558" y="155"/>
                    <a:pt x="558" y="176"/>
                  </a:cubicBezTo>
                  <a:lnTo>
                    <a:pt x="558" y="197"/>
                  </a:lnTo>
                  <a:cubicBezTo>
                    <a:pt x="537" y="238"/>
                    <a:pt x="537" y="259"/>
                    <a:pt x="516" y="279"/>
                  </a:cubicBezTo>
                  <a:cubicBezTo>
                    <a:pt x="475" y="341"/>
                    <a:pt x="434" y="382"/>
                    <a:pt x="413" y="444"/>
                  </a:cubicBezTo>
                  <a:cubicBezTo>
                    <a:pt x="372" y="486"/>
                    <a:pt x="351" y="548"/>
                    <a:pt x="310" y="589"/>
                  </a:cubicBezTo>
                  <a:cubicBezTo>
                    <a:pt x="269" y="609"/>
                    <a:pt x="269" y="651"/>
                    <a:pt x="248" y="692"/>
                  </a:cubicBezTo>
                  <a:lnTo>
                    <a:pt x="227" y="713"/>
                  </a:lnTo>
                  <a:cubicBezTo>
                    <a:pt x="186" y="754"/>
                    <a:pt x="165" y="775"/>
                    <a:pt x="124" y="775"/>
                  </a:cubicBezTo>
                  <a:lnTo>
                    <a:pt x="145" y="775"/>
                  </a:lnTo>
                  <a:cubicBezTo>
                    <a:pt x="124" y="775"/>
                    <a:pt x="83" y="795"/>
                    <a:pt x="62" y="795"/>
                  </a:cubicBezTo>
                  <a:cubicBezTo>
                    <a:pt x="21" y="816"/>
                    <a:pt x="0" y="878"/>
                    <a:pt x="21" y="919"/>
                  </a:cubicBezTo>
                  <a:cubicBezTo>
                    <a:pt x="42" y="960"/>
                    <a:pt x="62" y="981"/>
                    <a:pt x="83" y="981"/>
                  </a:cubicBezTo>
                  <a:lnTo>
                    <a:pt x="104" y="981"/>
                  </a:lnTo>
                  <a:cubicBezTo>
                    <a:pt x="145" y="960"/>
                    <a:pt x="207" y="940"/>
                    <a:pt x="269" y="898"/>
                  </a:cubicBezTo>
                  <a:cubicBezTo>
                    <a:pt x="331" y="919"/>
                    <a:pt x="372" y="919"/>
                    <a:pt x="413" y="919"/>
                  </a:cubicBezTo>
                  <a:cubicBezTo>
                    <a:pt x="455" y="898"/>
                    <a:pt x="475" y="878"/>
                    <a:pt x="516" y="857"/>
                  </a:cubicBezTo>
                  <a:cubicBezTo>
                    <a:pt x="537" y="816"/>
                    <a:pt x="578" y="795"/>
                    <a:pt x="620" y="754"/>
                  </a:cubicBezTo>
                  <a:cubicBezTo>
                    <a:pt x="661" y="692"/>
                    <a:pt x="682" y="651"/>
                    <a:pt x="744" y="589"/>
                  </a:cubicBezTo>
                  <a:cubicBezTo>
                    <a:pt x="764" y="568"/>
                    <a:pt x="785" y="506"/>
                    <a:pt x="785" y="486"/>
                  </a:cubicBezTo>
                  <a:cubicBezTo>
                    <a:pt x="826" y="465"/>
                    <a:pt x="826" y="403"/>
                    <a:pt x="826" y="382"/>
                  </a:cubicBezTo>
                  <a:cubicBezTo>
                    <a:pt x="826" y="341"/>
                    <a:pt x="826" y="279"/>
                    <a:pt x="847" y="238"/>
                  </a:cubicBezTo>
                  <a:cubicBezTo>
                    <a:pt x="867" y="176"/>
                    <a:pt x="847" y="135"/>
                    <a:pt x="826" y="73"/>
                  </a:cubicBezTo>
                  <a:lnTo>
                    <a:pt x="764" y="31"/>
                  </a:lnTo>
                  <a:cubicBezTo>
                    <a:pt x="754" y="11"/>
                    <a:pt x="733" y="0"/>
                    <a:pt x="713" y="0"/>
                  </a:cubicBez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7"/>
            <p:cNvSpPr/>
            <p:nvPr/>
          </p:nvSpPr>
          <p:spPr>
            <a:xfrm rot="1636834">
              <a:off x="6073277" y="2824722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7"/>
            <p:cNvSpPr/>
            <p:nvPr/>
          </p:nvSpPr>
          <p:spPr>
            <a:xfrm rot="1636834">
              <a:off x="6066686" y="2591310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7"/>
            <p:cNvSpPr/>
            <p:nvPr/>
          </p:nvSpPr>
          <p:spPr>
            <a:xfrm rot="1636834">
              <a:off x="6034219" y="3227483"/>
              <a:ext cx="46480" cy="29251"/>
            </a:xfrm>
            <a:custGeom>
              <a:avLst/>
              <a:gdLst/>
              <a:ahLst/>
              <a:cxnLst/>
              <a:rect l="l" t="t" r="r" b="b"/>
              <a:pathLst>
                <a:path w="723" h="455" extrusionOk="0">
                  <a:moveTo>
                    <a:pt x="619" y="0"/>
                  </a:moveTo>
                  <a:cubicBezTo>
                    <a:pt x="516" y="0"/>
                    <a:pt x="413" y="42"/>
                    <a:pt x="351" y="104"/>
                  </a:cubicBezTo>
                  <a:cubicBezTo>
                    <a:pt x="310" y="104"/>
                    <a:pt x="289" y="124"/>
                    <a:pt x="268" y="124"/>
                  </a:cubicBezTo>
                  <a:lnTo>
                    <a:pt x="186" y="124"/>
                  </a:lnTo>
                  <a:cubicBezTo>
                    <a:pt x="165" y="124"/>
                    <a:pt x="103" y="145"/>
                    <a:pt x="103" y="166"/>
                  </a:cubicBezTo>
                  <a:lnTo>
                    <a:pt x="103" y="207"/>
                  </a:lnTo>
                  <a:lnTo>
                    <a:pt x="41" y="269"/>
                  </a:lnTo>
                  <a:cubicBezTo>
                    <a:pt x="0" y="310"/>
                    <a:pt x="0" y="351"/>
                    <a:pt x="41" y="393"/>
                  </a:cubicBezTo>
                  <a:cubicBezTo>
                    <a:pt x="62" y="413"/>
                    <a:pt x="83" y="434"/>
                    <a:pt x="103" y="434"/>
                  </a:cubicBezTo>
                  <a:cubicBezTo>
                    <a:pt x="103" y="455"/>
                    <a:pt x="103" y="455"/>
                    <a:pt x="145" y="455"/>
                  </a:cubicBezTo>
                  <a:cubicBezTo>
                    <a:pt x="165" y="455"/>
                    <a:pt x="165" y="455"/>
                    <a:pt x="186" y="434"/>
                  </a:cubicBezTo>
                  <a:cubicBezTo>
                    <a:pt x="206" y="434"/>
                    <a:pt x="248" y="413"/>
                    <a:pt x="248" y="413"/>
                  </a:cubicBezTo>
                  <a:cubicBezTo>
                    <a:pt x="289" y="393"/>
                    <a:pt x="310" y="351"/>
                    <a:pt x="372" y="331"/>
                  </a:cubicBezTo>
                  <a:cubicBezTo>
                    <a:pt x="413" y="310"/>
                    <a:pt x="454" y="289"/>
                    <a:pt x="495" y="248"/>
                  </a:cubicBezTo>
                  <a:cubicBezTo>
                    <a:pt x="516" y="227"/>
                    <a:pt x="578" y="227"/>
                    <a:pt x="619" y="207"/>
                  </a:cubicBezTo>
                  <a:lnTo>
                    <a:pt x="661" y="186"/>
                  </a:lnTo>
                  <a:cubicBezTo>
                    <a:pt x="702" y="186"/>
                    <a:pt x="723" y="124"/>
                    <a:pt x="723" y="83"/>
                  </a:cubicBezTo>
                  <a:cubicBezTo>
                    <a:pt x="723" y="21"/>
                    <a:pt x="681" y="0"/>
                    <a:pt x="619" y="0"/>
                  </a:cubicBez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7"/>
            <p:cNvSpPr/>
            <p:nvPr/>
          </p:nvSpPr>
          <p:spPr>
            <a:xfrm rot="1636834">
              <a:off x="6367933" y="3281238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7"/>
            <p:cNvSpPr/>
            <p:nvPr/>
          </p:nvSpPr>
          <p:spPr>
            <a:xfrm rot="1636834">
              <a:off x="6483210" y="3274996"/>
              <a:ext cx="6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7"/>
            <p:cNvSpPr/>
            <p:nvPr/>
          </p:nvSpPr>
          <p:spPr>
            <a:xfrm rot="1636834">
              <a:off x="6532597" y="3263069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7"/>
            <p:cNvSpPr/>
            <p:nvPr/>
          </p:nvSpPr>
          <p:spPr>
            <a:xfrm rot="1636834">
              <a:off x="6544802" y="3214559"/>
              <a:ext cx="22629" cy="66988"/>
            </a:xfrm>
            <a:custGeom>
              <a:avLst/>
              <a:gdLst/>
              <a:ahLst/>
              <a:cxnLst/>
              <a:rect l="l" t="t" r="r" b="b"/>
              <a:pathLst>
                <a:path w="352" h="1042" extrusionOk="0">
                  <a:moveTo>
                    <a:pt x="98" y="0"/>
                  </a:moveTo>
                  <a:cubicBezTo>
                    <a:pt x="94" y="0"/>
                    <a:pt x="90" y="2"/>
                    <a:pt x="83" y="9"/>
                  </a:cubicBezTo>
                  <a:cubicBezTo>
                    <a:pt x="62" y="9"/>
                    <a:pt x="62" y="51"/>
                    <a:pt x="21" y="51"/>
                  </a:cubicBezTo>
                  <a:cubicBezTo>
                    <a:pt x="21" y="71"/>
                    <a:pt x="0" y="71"/>
                    <a:pt x="21" y="92"/>
                  </a:cubicBezTo>
                  <a:cubicBezTo>
                    <a:pt x="21" y="112"/>
                    <a:pt x="62" y="112"/>
                    <a:pt x="62" y="154"/>
                  </a:cubicBezTo>
                  <a:lnTo>
                    <a:pt x="62" y="174"/>
                  </a:lnTo>
                  <a:cubicBezTo>
                    <a:pt x="83" y="195"/>
                    <a:pt x="83" y="216"/>
                    <a:pt x="103" y="257"/>
                  </a:cubicBezTo>
                  <a:cubicBezTo>
                    <a:pt x="103" y="278"/>
                    <a:pt x="124" y="278"/>
                    <a:pt x="165" y="298"/>
                  </a:cubicBezTo>
                  <a:cubicBezTo>
                    <a:pt x="165" y="319"/>
                    <a:pt x="186" y="319"/>
                    <a:pt x="186" y="360"/>
                  </a:cubicBezTo>
                  <a:cubicBezTo>
                    <a:pt x="186" y="381"/>
                    <a:pt x="207" y="422"/>
                    <a:pt x="207" y="463"/>
                  </a:cubicBezTo>
                  <a:lnTo>
                    <a:pt x="207" y="525"/>
                  </a:lnTo>
                  <a:lnTo>
                    <a:pt x="207" y="608"/>
                  </a:lnTo>
                  <a:cubicBezTo>
                    <a:pt x="207" y="670"/>
                    <a:pt x="186" y="732"/>
                    <a:pt x="165" y="794"/>
                  </a:cubicBezTo>
                  <a:cubicBezTo>
                    <a:pt x="124" y="835"/>
                    <a:pt x="83" y="897"/>
                    <a:pt x="62" y="938"/>
                  </a:cubicBezTo>
                  <a:cubicBezTo>
                    <a:pt x="62" y="979"/>
                    <a:pt x="41" y="979"/>
                    <a:pt x="62" y="1000"/>
                  </a:cubicBezTo>
                  <a:cubicBezTo>
                    <a:pt x="62" y="1013"/>
                    <a:pt x="70" y="1018"/>
                    <a:pt x="76" y="1024"/>
                  </a:cubicBezTo>
                  <a:lnTo>
                    <a:pt x="76" y="1024"/>
                  </a:lnTo>
                  <a:cubicBezTo>
                    <a:pt x="80" y="1021"/>
                    <a:pt x="92" y="1021"/>
                    <a:pt x="103" y="1021"/>
                  </a:cubicBezTo>
                  <a:cubicBezTo>
                    <a:pt x="145" y="1021"/>
                    <a:pt x="145" y="1000"/>
                    <a:pt x="165" y="1000"/>
                  </a:cubicBezTo>
                  <a:cubicBezTo>
                    <a:pt x="186" y="979"/>
                    <a:pt x="207" y="918"/>
                    <a:pt x="248" y="897"/>
                  </a:cubicBezTo>
                  <a:cubicBezTo>
                    <a:pt x="268" y="856"/>
                    <a:pt x="289" y="814"/>
                    <a:pt x="289" y="773"/>
                  </a:cubicBezTo>
                  <a:cubicBezTo>
                    <a:pt x="310" y="690"/>
                    <a:pt x="351" y="608"/>
                    <a:pt x="351" y="525"/>
                  </a:cubicBezTo>
                  <a:lnTo>
                    <a:pt x="351" y="401"/>
                  </a:lnTo>
                  <a:cubicBezTo>
                    <a:pt x="351" y="381"/>
                    <a:pt x="351" y="319"/>
                    <a:pt x="310" y="298"/>
                  </a:cubicBezTo>
                  <a:cubicBezTo>
                    <a:pt x="310" y="278"/>
                    <a:pt x="289" y="257"/>
                    <a:pt x="289" y="216"/>
                  </a:cubicBezTo>
                  <a:cubicBezTo>
                    <a:pt x="268" y="195"/>
                    <a:pt x="268" y="174"/>
                    <a:pt x="248" y="154"/>
                  </a:cubicBezTo>
                  <a:cubicBezTo>
                    <a:pt x="248" y="154"/>
                    <a:pt x="248" y="112"/>
                    <a:pt x="207" y="112"/>
                  </a:cubicBezTo>
                  <a:cubicBezTo>
                    <a:pt x="207" y="92"/>
                    <a:pt x="186" y="92"/>
                    <a:pt x="186" y="71"/>
                  </a:cubicBezTo>
                  <a:cubicBezTo>
                    <a:pt x="186" y="51"/>
                    <a:pt x="165" y="51"/>
                    <a:pt x="165" y="51"/>
                  </a:cubicBezTo>
                  <a:lnTo>
                    <a:pt x="124" y="9"/>
                  </a:lnTo>
                  <a:cubicBezTo>
                    <a:pt x="110" y="9"/>
                    <a:pt x="106" y="0"/>
                    <a:pt x="98" y="0"/>
                  </a:cubicBezTo>
                  <a:close/>
                  <a:moveTo>
                    <a:pt x="76" y="1024"/>
                  </a:moveTo>
                  <a:cubicBezTo>
                    <a:pt x="72" y="1027"/>
                    <a:pt x="74" y="1032"/>
                    <a:pt x="83" y="1041"/>
                  </a:cubicBezTo>
                  <a:cubicBezTo>
                    <a:pt x="83" y="1033"/>
                    <a:pt x="80" y="1029"/>
                    <a:pt x="76" y="1024"/>
                  </a:cubicBez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7"/>
            <p:cNvSpPr/>
            <p:nvPr/>
          </p:nvSpPr>
          <p:spPr>
            <a:xfrm rot="1636834">
              <a:off x="6551178" y="3227986"/>
              <a:ext cx="13308" cy="42045"/>
            </a:xfrm>
            <a:custGeom>
              <a:avLst/>
              <a:gdLst/>
              <a:ahLst/>
              <a:cxnLst/>
              <a:rect l="l" t="t" r="r" b="b"/>
              <a:pathLst>
                <a:path w="207" h="654" extrusionOk="0">
                  <a:moveTo>
                    <a:pt x="104" y="0"/>
                  </a:moveTo>
                  <a:cubicBezTo>
                    <a:pt x="83" y="0"/>
                    <a:pt x="62" y="62"/>
                    <a:pt x="62" y="83"/>
                  </a:cubicBezTo>
                  <a:cubicBezTo>
                    <a:pt x="62" y="103"/>
                    <a:pt x="62" y="145"/>
                    <a:pt x="83" y="165"/>
                  </a:cubicBezTo>
                  <a:cubicBezTo>
                    <a:pt x="83" y="206"/>
                    <a:pt x="104" y="248"/>
                    <a:pt x="104" y="289"/>
                  </a:cubicBezTo>
                  <a:lnTo>
                    <a:pt x="104" y="310"/>
                  </a:lnTo>
                  <a:lnTo>
                    <a:pt x="104" y="413"/>
                  </a:lnTo>
                  <a:cubicBezTo>
                    <a:pt x="104" y="454"/>
                    <a:pt x="104" y="454"/>
                    <a:pt x="83" y="475"/>
                  </a:cubicBezTo>
                  <a:lnTo>
                    <a:pt x="42" y="516"/>
                  </a:lnTo>
                  <a:cubicBezTo>
                    <a:pt x="0" y="516"/>
                    <a:pt x="0" y="557"/>
                    <a:pt x="0" y="578"/>
                  </a:cubicBezTo>
                  <a:cubicBezTo>
                    <a:pt x="0" y="599"/>
                    <a:pt x="0" y="599"/>
                    <a:pt x="42" y="619"/>
                  </a:cubicBezTo>
                  <a:cubicBezTo>
                    <a:pt x="42" y="637"/>
                    <a:pt x="56" y="639"/>
                    <a:pt x="73" y="640"/>
                  </a:cubicBezTo>
                  <a:lnTo>
                    <a:pt x="73" y="640"/>
                  </a:lnTo>
                  <a:cubicBezTo>
                    <a:pt x="75" y="635"/>
                    <a:pt x="79" y="628"/>
                    <a:pt x="83" y="619"/>
                  </a:cubicBezTo>
                  <a:lnTo>
                    <a:pt x="145" y="578"/>
                  </a:lnTo>
                  <a:cubicBezTo>
                    <a:pt x="165" y="557"/>
                    <a:pt x="186" y="516"/>
                    <a:pt x="186" y="475"/>
                  </a:cubicBezTo>
                  <a:cubicBezTo>
                    <a:pt x="186" y="454"/>
                    <a:pt x="207" y="392"/>
                    <a:pt x="207" y="372"/>
                  </a:cubicBezTo>
                  <a:lnTo>
                    <a:pt x="207" y="268"/>
                  </a:lnTo>
                  <a:cubicBezTo>
                    <a:pt x="207" y="186"/>
                    <a:pt x="186" y="103"/>
                    <a:pt x="186" y="62"/>
                  </a:cubicBezTo>
                  <a:cubicBezTo>
                    <a:pt x="186" y="41"/>
                    <a:pt x="145" y="0"/>
                    <a:pt x="104" y="0"/>
                  </a:cubicBezTo>
                  <a:close/>
                  <a:moveTo>
                    <a:pt x="73" y="640"/>
                  </a:moveTo>
                  <a:lnTo>
                    <a:pt x="73" y="640"/>
                  </a:lnTo>
                  <a:cubicBezTo>
                    <a:pt x="68" y="649"/>
                    <a:pt x="67" y="654"/>
                    <a:pt x="68" y="654"/>
                  </a:cubicBezTo>
                  <a:cubicBezTo>
                    <a:pt x="69" y="654"/>
                    <a:pt x="74" y="649"/>
                    <a:pt x="83" y="640"/>
                  </a:cubicBezTo>
                  <a:cubicBezTo>
                    <a:pt x="79" y="640"/>
                    <a:pt x="76" y="640"/>
                    <a:pt x="73" y="640"/>
                  </a:cubicBezTo>
                  <a:close/>
                </a:path>
              </a:pathLst>
            </a:custGeom>
            <a:solidFill>
              <a:srgbClr val="EED0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7"/>
            <p:cNvSpPr/>
            <p:nvPr/>
          </p:nvSpPr>
          <p:spPr>
            <a:xfrm rot="1636834">
              <a:off x="6821873" y="1918331"/>
              <a:ext cx="445967" cy="250917"/>
            </a:xfrm>
            <a:custGeom>
              <a:avLst/>
              <a:gdLst/>
              <a:ahLst/>
              <a:cxnLst/>
              <a:rect l="l" t="t" r="r" b="b"/>
              <a:pathLst>
                <a:path w="6937" h="3903" extrusionOk="0">
                  <a:moveTo>
                    <a:pt x="4976" y="1"/>
                  </a:moveTo>
                  <a:cubicBezTo>
                    <a:pt x="4852" y="1"/>
                    <a:pt x="4707" y="42"/>
                    <a:pt x="4583" y="42"/>
                  </a:cubicBezTo>
                  <a:cubicBezTo>
                    <a:pt x="4459" y="63"/>
                    <a:pt x="4294" y="63"/>
                    <a:pt x="4170" y="104"/>
                  </a:cubicBezTo>
                  <a:cubicBezTo>
                    <a:pt x="3923" y="186"/>
                    <a:pt x="3654" y="310"/>
                    <a:pt x="3427" y="455"/>
                  </a:cubicBezTo>
                  <a:cubicBezTo>
                    <a:pt x="3262" y="517"/>
                    <a:pt x="3138" y="620"/>
                    <a:pt x="3014" y="723"/>
                  </a:cubicBezTo>
                  <a:cubicBezTo>
                    <a:pt x="2932" y="785"/>
                    <a:pt x="2849" y="826"/>
                    <a:pt x="2787" y="909"/>
                  </a:cubicBezTo>
                  <a:cubicBezTo>
                    <a:pt x="2705" y="992"/>
                    <a:pt x="2622" y="1033"/>
                    <a:pt x="2540" y="1115"/>
                  </a:cubicBezTo>
                  <a:lnTo>
                    <a:pt x="2478" y="1198"/>
                  </a:lnTo>
                  <a:cubicBezTo>
                    <a:pt x="2333" y="1281"/>
                    <a:pt x="2230" y="1384"/>
                    <a:pt x="2127" y="1487"/>
                  </a:cubicBezTo>
                  <a:cubicBezTo>
                    <a:pt x="2065" y="1549"/>
                    <a:pt x="1982" y="1652"/>
                    <a:pt x="1900" y="1755"/>
                  </a:cubicBezTo>
                  <a:cubicBezTo>
                    <a:pt x="1879" y="1797"/>
                    <a:pt x="1858" y="1838"/>
                    <a:pt x="1817" y="1859"/>
                  </a:cubicBezTo>
                  <a:cubicBezTo>
                    <a:pt x="1796" y="1900"/>
                    <a:pt x="1776" y="1941"/>
                    <a:pt x="1755" y="1962"/>
                  </a:cubicBezTo>
                  <a:cubicBezTo>
                    <a:pt x="1714" y="2024"/>
                    <a:pt x="1714" y="2065"/>
                    <a:pt x="1776" y="2127"/>
                  </a:cubicBezTo>
                  <a:lnTo>
                    <a:pt x="1796" y="2127"/>
                  </a:lnTo>
                  <a:lnTo>
                    <a:pt x="1673" y="2251"/>
                  </a:lnTo>
                  <a:cubicBezTo>
                    <a:pt x="1590" y="2333"/>
                    <a:pt x="1507" y="2437"/>
                    <a:pt x="1446" y="2519"/>
                  </a:cubicBezTo>
                  <a:cubicBezTo>
                    <a:pt x="1384" y="2581"/>
                    <a:pt x="1301" y="2643"/>
                    <a:pt x="1260" y="2726"/>
                  </a:cubicBezTo>
                  <a:cubicBezTo>
                    <a:pt x="1198" y="2788"/>
                    <a:pt x="1136" y="2870"/>
                    <a:pt x="1074" y="2953"/>
                  </a:cubicBezTo>
                  <a:cubicBezTo>
                    <a:pt x="950" y="3097"/>
                    <a:pt x="785" y="3242"/>
                    <a:pt x="640" y="3366"/>
                  </a:cubicBezTo>
                  <a:cubicBezTo>
                    <a:pt x="558" y="3407"/>
                    <a:pt x="475" y="3489"/>
                    <a:pt x="372" y="3551"/>
                  </a:cubicBezTo>
                  <a:lnTo>
                    <a:pt x="62" y="3696"/>
                  </a:lnTo>
                  <a:cubicBezTo>
                    <a:pt x="21" y="3717"/>
                    <a:pt x="0" y="3799"/>
                    <a:pt x="42" y="3861"/>
                  </a:cubicBezTo>
                  <a:cubicBezTo>
                    <a:pt x="62" y="3882"/>
                    <a:pt x="104" y="3902"/>
                    <a:pt x="145" y="3902"/>
                  </a:cubicBezTo>
                  <a:lnTo>
                    <a:pt x="166" y="3902"/>
                  </a:lnTo>
                  <a:cubicBezTo>
                    <a:pt x="578" y="3696"/>
                    <a:pt x="971" y="3469"/>
                    <a:pt x="1301" y="3159"/>
                  </a:cubicBezTo>
                  <a:lnTo>
                    <a:pt x="1549" y="2932"/>
                  </a:lnTo>
                  <a:cubicBezTo>
                    <a:pt x="1611" y="2850"/>
                    <a:pt x="1693" y="2788"/>
                    <a:pt x="1735" y="2726"/>
                  </a:cubicBezTo>
                  <a:lnTo>
                    <a:pt x="2209" y="2251"/>
                  </a:lnTo>
                  <a:cubicBezTo>
                    <a:pt x="2416" y="2044"/>
                    <a:pt x="2643" y="1838"/>
                    <a:pt x="2870" y="1673"/>
                  </a:cubicBezTo>
                  <a:cubicBezTo>
                    <a:pt x="3014" y="1549"/>
                    <a:pt x="3159" y="1466"/>
                    <a:pt x="3324" y="1384"/>
                  </a:cubicBezTo>
                  <a:cubicBezTo>
                    <a:pt x="3500" y="1286"/>
                    <a:pt x="3657" y="1188"/>
                    <a:pt x="3849" y="1108"/>
                  </a:cubicBezTo>
                  <a:lnTo>
                    <a:pt x="3849" y="1108"/>
                  </a:lnTo>
                  <a:cubicBezTo>
                    <a:pt x="3843" y="1112"/>
                    <a:pt x="3840" y="1115"/>
                    <a:pt x="3840" y="1115"/>
                  </a:cubicBezTo>
                  <a:cubicBezTo>
                    <a:pt x="3881" y="1095"/>
                    <a:pt x="3964" y="1074"/>
                    <a:pt x="4026" y="1054"/>
                  </a:cubicBezTo>
                  <a:cubicBezTo>
                    <a:pt x="4150" y="992"/>
                    <a:pt x="4253" y="971"/>
                    <a:pt x="4377" y="909"/>
                  </a:cubicBezTo>
                  <a:lnTo>
                    <a:pt x="4604" y="847"/>
                  </a:lnTo>
                  <a:cubicBezTo>
                    <a:pt x="4666" y="847"/>
                    <a:pt x="4707" y="806"/>
                    <a:pt x="4790" y="806"/>
                  </a:cubicBezTo>
                  <a:cubicBezTo>
                    <a:pt x="4955" y="785"/>
                    <a:pt x="5099" y="785"/>
                    <a:pt x="5223" y="785"/>
                  </a:cubicBezTo>
                  <a:lnTo>
                    <a:pt x="5719" y="785"/>
                  </a:lnTo>
                  <a:cubicBezTo>
                    <a:pt x="5801" y="785"/>
                    <a:pt x="5843" y="806"/>
                    <a:pt x="5925" y="847"/>
                  </a:cubicBezTo>
                  <a:cubicBezTo>
                    <a:pt x="5987" y="868"/>
                    <a:pt x="6028" y="888"/>
                    <a:pt x="6049" y="909"/>
                  </a:cubicBezTo>
                  <a:cubicBezTo>
                    <a:pt x="6111" y="950"/>
                    <a:pt x="6132" y="971"/>
                    <a:pt x="6194" y="992"/>
                  </a:cubicBezTo>
                  <a:lnTo>
                    <a:pt x="6338" y="1157"/>
                  </a:lnTo>
                  <a:cubicBezTo>
                    <a:pt x="6400" y="1219"/>
                    <a:pt x="6441" y="1281"/>
                    <a:pt x="6503" y="1363"/>
                  </a:cubicBezTo>
                  <a:cubicBezTo>
                    <a:pt x="6545" y="1425"/>
                    <a:pt x="6606" y="1508"/>
                    <a:pt x="6668" y="1570"/>
                  </a:cubicBezTo>
                  <a:cubicBezTo>
                    <a:pt x="6718" y="1586"/>
                    <a:pt x="6755" y="1617"/>
                    <a:pt x="6800" y="1617"/>
                  </a:cubicBezTo>
                  <a:cubicBezTo>
                    <a:pt x="6811" y="1617"/>
                    <a:pt x="6822" y="1615"/>
                    <a:pt x="6834" y="1611"/>
                  </a:cubicBezTo>
                  <a:cubicBezTo>
                    <a:pt x="6875" y="1611"/>
                    <a:pt x="6937" y="1528"/>
                    <a:pt x="6916" y="1487"/>
                  </a:cubicBezTo>
                  <a:cubicBezTo>
                    <a:pt x="6916" y="1466"/>
                    <a:pt x="6916" y="1425"/>
                    <a:pt x="6875" y="1384"/>
                  </a:cubicBezTo>
                  <a:cubicBezTo>
                    <a:pt x="6854" y="1260"/>
                    <a:pt x="6772" y="1115"/>
                    <a:pt x="6668" y="992"/>
                  </a:cubicBezTo>
                  <a:cubicBezTo>
                    <a:pt x="6606" y="888"/>
                    <a:pt x="6524" y="785"/>
                    <a:pt x="6421" y="703"/>
                  </a:cubicBezTo>
                  <a:lnTo>
                    <a:pt x="6400" y="682"/>
                  </a:lnTo>
                  <a:cubicBezTo>
                    <a:pt x="6359" y="661"/>
                    <a:pt x="6338" y="661"/>
                    <a:pt x="6317" y="641"/>
                  </a:cubicBezTo>
                  <a:cubicBezTo>
                    <a:pt x="6338" y="641"/>
                    <a:pt x="6400" y="599"/>
                    <a:pt x="6421" y="579"/>
                  </a:cubicBezTo>
                  <a:cubicBezTo>
                    <a:pt x="6441" y="558"/>
                    <a:pt x="6441" y="537"/>
                    <a:pt x="6462" y="496"/>
                  </a:cubicBezTo>
                  <a:cubicBezTo>
                    <a:pt x="6462" y="455"/>
                    <a:pt x="6462" y="393"/>
                    <a:pt x="6441" y="372"/>
                  </a:cubicBezTo>
                  <a:cubicBezTo>
                    <a:pt x="6421" y="352"/>
                    <a:pt x="6400" y="290"/>
                    <a:pt x="6359" y="269"/>
                  </a:cubicBezTo>
                  <a:cubicBezTo>
                    <a:pt x="6317" y="248"/>
                    <a:pt x="6255" y="186"/>
                    <a:pt x="6214" y="166"/>
                  </a:cubicBezTo>
                  <a:cubicBezTo>
                    <a:pt x="6090" y="83"/>
                    <a:pt x="5946" y="63"/>
                    <a:pt x="5801" y="63"/>
                  </a:cubicBezTo>
                  <a:cubicBezTo>
                    <a:pt x="5533" y="1"/>
                    <a:pt x="5265" y="1"/>
                    <a:pt x="49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7"/>
            <p:cNvSpPr/>
            <p:nvPr/>
          </p:nvSpPr>
          <p:spPr>
            <a:xfrm rot="1636834">
              <a:off x="6816893" y="1919502"/>
              <a:ext cx="444682" cy="244295"/>
            </a:xfrm>
            <a:custGeom>
              <a:avLst/>
              <a:gdLst/>
              <a:ahLst/>
              <a:cxnLst/>
              <a:rect l="l" t="t" r="r" b="b"/>
              <a:pathLst>
                <a:path w="6917" h="3800" extrusionOk="0">
                  <a:moveTo>
                    <a:pt x="6173" y="1053"/>
                  </a:moveTo>
                  <a:cubicBezTo>
                    <a:pt x="6173" y="1053"/>
                    <a:pt x="6194" y="1053"/>
                    <a:pt x="6194" y="1074"/>
                  </a:cubicBezTo>
                  <a:lnTo>
                    <a:pt x="6173" y="1053"/>
                  </a:lnTo>
                  <a:close/>
                  <a:moveTo>
                    <a:pt x="5038" y="1"/>
                  </a:moveTo>
                  <a:cubicBezTo>
                    <a:pt x="4997" y="1"/>
                    <a:pt x="4976" y="1"/>
                    <a:pt x="4955" y="21"/>
                  </a:cubicBezTo>
                  <a:cubicBezTo>
                    <a:pt x="4935" y="42"/>
                    <a:pt x="4873" y="83"/>
                    <a:pt x="4873" y="124"/>
                  </a:cubicBezTo>
                  <a:cubicBezTo>
                    <a:pt x="4873" y="186"/>
                    <a:pt x="4873" y="228"/>
                    <a:pt x="4893" y="248"/>
                  </a:cubicBezTo>
                  <a:cubicBezTo>
                    <a:pt x="4935" y="290"/>
                    <a:pt x="4955" y="331"/>
                    <a:pt x="4997" y="331"/>
                  </a:cubicBezTo>
                  <a:cubicBezTo>
                    <a:pt x="5141" y="352"/>
                    <a:pt x="5244" y="352"/>
                    <a:pt x="5368" y="352"/>
                  </a:cubicBezTo>
                  <a:lnTo>
                    <a:pt x="5657" y="352"/>
                  </a:lnTo>
                  <a:cubicBezTo>
                    <a:pt x="5678" y="352"/>
                    <a:pt x="5719" y="393"/>
                    <a:pt x="5760" y="393"/>
                  </a:cubicBezTo>
                  <a:cubicBezTo>
                    <a:pt x="5822" y="413"/>
                    <a:pt x="5884" y="434"/>
                    <a:pt x="5967" y="496"/>
                  </a:cubicBezTo>
                  <a:cubicBezTo>
                    <a:pt x="6029" y="517"/>
                    <a:pt x="6091" y="558"/>
                    <a:pt x="6173" y="620"/>
                  </a:cubicBezTo>
                  <a:cubicBezTo>
                    <a:pt x="6277" y="703"/>
                    <a:pt x="6400" y="806"/>
                    <a:pt x="6483" y="909"/>
                  </a:cubicBezTo>
                  <a:cubicBezTo>
                    <a:pt x="6524" y="971"/>
                    <a:pt x="6586" y="1053"/>
                    <a:pt x="6607" y="1136"/>
                  </a:cubicBezTo>
                  <a:cubicBezTo>
                    <a:pt x="6628" y="1177"/>
                    <a:pt x="6628" y="1219"/>
                    <a:pt x="6648" y="1260"/>
                  </a:cubicBezTo>
                  <a:cubicBezTo>
                    <a:pt x="6628" y="1219"/>
                    <a:pt x="6607" y="1157"/>
                    <a:pt x="6586" y="1136"/>
                  </a:cubicBezTo>
                  <a:cubicBezTo>
                    <a:pt x="6545" y="1074"/>
                    <a:pt x="6504" y="1033"/>
                    <a:pt x="6483" y="1012"/>
                  </a:cubicBezTo>
                  <a:lnTo>
                    <a:pt x="6380" y="909"/>
                  </a:lnTo>
                  <a:cubicBezTo>
                    <a:pt x="6318" y="868"/>
                    <a:pt x="6297" y="826"/>
                    <a:pt x="6235" y="806"/>
                  </a:cubicBezTo>
                  <a:cubicBezTo>
                    <a:pt x="6215" y="764"/>
                    <a:pt x="6194" y="764"/>
                    <a:pt x="6173" y="764"/>
                  </a:cubicBezTo>
                  <a:cubicBezTo>
                    <a:pt x="6132" y="764"/>
                    <a:pt x="6132" y="744"/>
                    <a:pt x="6111" y="744"/>
                  </a:cubicBezTo>
                  <a:cubicBezTo>
                    <a:pt x="6091" y="723"/>
                    <a:pt x="6070" y="723"/>
                    <a:pt x="6029" y="703"/>
                  </a:cubicBezTo>
                  <a:cubicBezTo>
                    <a:pt x="6008" y="661"/>
                    <a:pt x="5988" y="661"/>
                    <a:pt x="5967" y="641"/>
                  </a:cubicBezTo>
                  <a:cubicBezTo>
                    <a:pt x="5905" y="620"/>
                    <a:pt x="5864" y="558"/>
                    <a:pt x="5781" y="537"/>
                  </a:cubicBezTo>
                  <a:lnTo>
                    <a:pt x="5554" y="455"/>
                  </a:lnTo>
                  <a:cubicBezTo>
                    <a:pt x="5471" y="434"/>
                    <a:pt x="5368" y="434"/>
                    <a:pt x="5265" y="434"/>
                  </a:cubicBezTo>
                  <a:cubicBezTo>
                    <a:pt x="5059" y="434"/>
                    <a:pt x="4832" y="434"/>
                    <a:pt x="4625" y="496"/>
                  </a:cubicBezTo>
                  <a:cubicBezTo>
                    <a:pt x="4522" y="517"/>
                    <a:pt x="4377" y="537"/>
                    <a:pt x="4274" y="558"/>
                  </a:cubicBezTo>
                  <a:cubicBezTo>
                    <a:pt x="4150" y="599"/>
                    <a:pt x="4026" y="641"/>
                    <a:pt x="3923" y="703"/>
                  </a:cubicBezTo>
                  <a:cubicBezTo>
                    <a:pt x="3820" y="744"/>
                    <a:pt x="3717" y="764"/>
                    <a:pt x="3593" y="826"/>
                  </a:cubicBezTo>
                  <a:lnTo>
                    <a:pt x="3614" y="806"/>
                  </a:lnTo>
                  <a:lnTo>
                    <a:pt x="3614" y="806"/>
                  </a:lnTo>
                  <a:cubicBezTo>
                    <a:pt x="3510" y="847"/>
                    <a:pt x="3386" y="909"/>
                    <a:pt x="3283" y="950"/>
                  </a:cubicBezTo>
                  <a:cubicBezTo>
                    <a:pt x="3180" y="1012"/>
                    <a:pt x="3097" y="1053"/>
                    <a:pt x="2994" y="1115"/>
                  </a:cubicBezTo>
                  <a:cubicBezTo>
                    <a:pt x="2891" y="1177"/>
                    <a:pt x="2788" y="1239"/>
                    <a:pt x="2685" y="1322"/>
                  </a:cubicBezTo>
                  <a:cubicBezTo>
                    <a:pt x="2581" y="1363"/>
                    <a:pt x="2499" y="1446"/>
                    <a:pt x="2416" y="1528"/>
                  </a:cubicBezTo>
                  <a:lnTo>
                    <a:pt x="2457" y="1487"/>
                  </a:lnTo>
                  <a:lnTo>
                    <a:pt x="2457" y="1487"/>
                  </a:lnTo>
                  <a:cubicBezTo>
                    <a:pt x="2396" y="1549"/>
                    <a:pt x="2354" y="1570"/>
                    <a:pt x="2292" y="1631"/>
                  </a:cubicBezTo>
                  <a:lnTo>
                    <a:pt x="2313" y="1590"/>
                  </a:lnTo>
                  <a:lnTo>
                    <a:pt x="2313" y="1590"/>
                  </a:lnTo>
                  <a:cubicBezTo>
                    <a:pt x="2292" y="1632"/>
                    <a:pt x="2272" y="1652"/>
                    <a:pt x="2210" y="1673"/>
                  </a:cubicBezTo>
                  <a:lnTo>
                    <a:pt x="2168" y="1673"/>
                  </a:lnTo>
                  <a:cubicBezTo>
                    <a:pt x="2045" y="1776"/>
                    <a:pt x="1900" y="1879"/>
                    <a:pt x="1776" y="2003"/>
                  </a:cubicBezTo>
                  <a:cubicBezTo>
                    <a:pt x="1652" y="2106"/>
                    <a:pt x="1529" y="2251"/>
                    <a:pt x="1425" y="2375"/>
                  </a:cubicBezTo>
                  <a:cubicBezTo>
                    <a:pt x="1281" y="2499"/>
                    <a:pt x="1178" y="2622"/>
                    <a:pt x="1074" y="2788"/>
                  </a:cubicBezTo>
                  <a:cubicBezTo>
                    <a:pt x="950" y="2932"/>
                    <a:pt x="827" y="3077"/>
                    <a:pt x="661" y="3200"/>
                  </a:cubicBezTo>
                  <a:cubicBezTo>
                    <a:pt x="455" y="3345"/>
                    <a:pt x="249" y="3489"/>
                    <a:pt x="42" y="3613"/>
                  </a:cubicBezTo>
                  <a:cubicBezTo>
                    <a:pt x="22" y="3634"/>
                    <a:pt x="1" y="3655"/>
                    <a:pt x="22" y="3716"/>
                  </a:cubicBezTo>
                  <a:cubicBezTo>
                    <a:pt x="22" y="3737"/>
                    <a:pt x="42" y="3737"/>
                    <a:pt x="83" y="3737"/>
                  </a:cubicBezTo>
                  <a:lnTo>
                    <a:pt x="290" y="3799"/>
                  </a:lnTo>
                  <a:lnTo>
                    <a:pt x="744" y="3489"/>
                  </a:lnTo>
                  <a:cubicBezTo>
                    <a:pt x="847" y="3427"/>
                    <a:pt x="930" y="3366"/>
                    <a:pt x="1012" y="3283"/>
                  </a:cubicBezTo>
                  <a:cubicBezTo>
                    <a:pt x="1074" y="3200"/>
                    <a:pt x="1157" y="3159"/>
                    <a:pt x="1240" y="3077"/>
                  </a:cubicBezTo>
                  <a:cubicBezTo>
                    <a:pt x="1384" y="2953"/>
                    <a:pt x="1529" y="2788"/>
                    <a:pt x="1652" y="2664"/>
                  </a:cubicBezTo>
                  <a:cubicBezTo>
                    <a:pt x="1714" y="2581"/>
                    <a:pt x="1776" y="2540"/>
                    <a:pt x="1859" y="2478"/>
                  </a:cubicBezTo>
                  <a:cubicBezTo>
                    <a:pt x="1921" y="2437"/>
                    <a:pt x="1983" y="2375"/>
                    <a:pt x="2065" y="2292"/>
                  </a:cubicBezTo>
                  <a:cubicBezTo>
                    <a:pt x="2210" y="2168"/>
                    <a:pt x="2375" y="2065"/>
                    <a:pt x="2499" y="1962"/>
                  </a:cubicBezTo>
                  <a:cubicBezTo>
                    <a:pt x="2623" y="1859"/>
                    <a:pt x="2746" y="1755"/>
                    <a:pt x="2912" y="1652"/>
                  </a:cubicBezTo>
                  <a:cubicBezTo>
                    <a:pt x="2994" y="1611"/>
                    <a:pt x="3097" y="1549"/>
                    <a:pt x="3180" y="1466"/>
                  </a:cubicBezTo>
                  <a:cubicBezTo>
                    <a:pt x="3242" y="1425"/>
                    <a:pt x="3345" y="1363"/>
                    <a:pt x="3428" y="1322"/>
                  </a:cubicBezTo>
                  <a:cubicBezTo>
                    <a:pt x="3510" y="1260"/>
                    <a:pt x="3593" y="1239"/>
                    <a:pt x="3655" y="1198"/>
                  </a:cubicBezTo>
                  <a:cubicBezTo>
                    <a:pt x="3737" y="1157"/>
                    <a:pt x="3820" y="1115"/>
                    <a:pt x="3882" y="1074"/>
                  </a:cubicBezTo>
                  <a:cubicBezTo>
                    <a:pt x="3944" y="1053"/>
                    <a:pt x="4026" y="1033"/>
                    <a:pt x="4068" y="1012"/>
                  </a:cubicBezTo>
                  <a:cubicBezTo>
                    <a:pt x="4233" y="950"/>
                    <a:pt x="4357" y="909"/>
                    <a:pt x="4522" y="847"/>
                  </a:cubicBezTo>
                  <a:cubicBezTo>
                    <a:pt x="4584" y="826"/>
                    <a:pt x="4666" y="806"/>
                    <a:pt x="4728" y="806"/>
                  </a:cubicBezTo>
                  <a:cubicBezTo>
                    <a:pt x="4790" y="785"/>
                    <a:pt x="4873" y="785"/>
                    <a:pt x="4955" y="744"/>
                  </a:cubicBezTo>
                  <a:cubicBezTo>
                    <a:pt x="5017" y="744"/>
                    <a:pt x="5100" y="723"/>
                    <a:pt x="5203" y="723"/>
                  </a:cubicBezTo>
                  <a:lnTo>
                    <a:pt x="5430" y="723"/>
                  </a:lnTo>
                  <a:cubicBezTo>
                    <a:pt x="5492" y="723"/>
                    <a:pt x="5533" y="744"/>
                    <a:pt x="5595" y="744"/>
                  </a:cubicBezTo>
                  <a:cubicBezTo>
                    <a:pt x="5657" y="744"/>
                    <a:pt x="5678" y="764"/>
                    <a:pt x="5719" y="764"/>
                  </a:cubicBezTo>
                  <a:cubicBezTo>
                    <a:pt x="5781" y="806"/>
                    <a:pt x="5802" y="826"/>
                    <a:pt x="5843" y="847"/>
                  </a:cubicBezTo>
                  <a:cubicBezTo>
                    <a:pt x="5905" y="868"/>
                    <a:pt x="5926" y="909"/>
                    <a:pt x="5988" y="930"/>
                  </a:cubicBezTo>
                  <a:cubicBezTo>
                    <a:pt x="6008" y="950"/>
                    <a:pt x="6049" y="971"/>
                    <a:pt x="6091" y="1012"/>
                  </a:cubicBezTo>
                  <a:cubicBezTo>
                    <a:pt x="6111" y="1012"/>
                    <a:pt x="6132" y="1033"/>
                    <a:pt x="6132" y="1033"/>
                  </a:cubicBezTo>
                  <a:cubicBezTo>
                    <a:pt x="6173" y="1033"/>
                    <a:pt x="6173" y="1053"/>
                    <a:pt x="6173" y="1053"/>
                  </a:cubicBezTo>
                  <a:lnTo>
                    <a:pt x="6318" y="1219"/>
                  </a:lnTo>
                  <a:cubicBezTo>
                    <a:pt x="6380" y="1260"/>
                    <a:pt x="6400" y="1322"/>
                    <a:pt x="6421" y="1384"/>
                  </a:cubicBezTo>
                  <a:cubicBezTo>
                    <a:pt x="6442" y="1425"/>
                    <a:pt x="6442" y="1466"/>
                    <a:pt x="6483" y="1487"/>
                  </a:cubicBezTo>
                  <a:cubicBezTo>
                    <a:pt x="6483" y="1528"/>
                    <a:pt x="6504" y="1549"/>
                    <a:pt x="6504" y="1570"/>
                  </a:cubicBezTo>
                  <a:cubicBezTo>
                    <a:pt x="6524" y="1631"/>
                    <a:pt x="6545" y="1693"/>
                    <a:pt x="6586" y="1755"/>
                  </a:cubicBezTo>
                  <a:cubicBezTo>
                    <a:pt x="6607" y="1797"/>
                    <a:pt x="6607" y="1879"/>
                    <a:pt x="6628" y="1941"/>
                  </a:cubicBezTo>
                  <a:lnTo>
                    <a:pt x="6628" y="2086"/>
                  </a:lnTo>
                  <a:lnTo>
                    <a:pt x="6628" y="2251"/>
                  </a:lnTo>
                  <a:cubicBezTo>
                    <a:pt x="6628" y="2271"/>
                    <a:pt x="6628" y="2313"/>
                    <a:pt x="6607" y="2354"/>
                  </a:cubicBezTo>
                  <a:cubicBezTo>
                    <a:pt x="6607" y="2375"/>
                    <a:pt x="6586" y="2395"/>
                    <a:pt x="6586" y="2416"/>
                  </a:cubicBezTo>
                  <a:cubicBezTo>
                    <a:pt x="6545" y="2478"/>
                    <a:pt x="6545" y="2499"/>
                    <a:pt x="6524" y="2560"/>
                  </a:cubicBezTo>
                  <a:cubicBezTo>
                    <a:pt x="6524" y="2581"/>
                    <a:pt x="6504" y="2602"/>
                    <a:pt x="6504" y="2622"/>
                  </a:cubicBezTo>
                  <a:lnTo>
                    <a:pt x="6504" y="2705"/>
                  </a:lnTo>
                  <a:cubicBezTo>
                    <a:pt x="6516" y="2717"/>
                    <a:pt x="6536" y="2738"/>
                    <a:pt x="6560" y="2738"/>
                  </a:cubicBezTo>
                  <a:cubicBezTo>
                    <a:pt x="6574" y="2738"/>
                    <a:pt x="6591" y="2729"/>
                    <a:pt x="6607" y="2705"/>
                  </a:cubicBezTo>
                  <a:cubicBezTo>
                    <a:pt x="6628" y="2684"/>
                    <a:pt x="6628" y="2664"/>
                    <a:pt x="6648" y="2622"/>
                  </a:cubicBezTo>
                  <a:cubicBezTo>
                    <a:pt x="6689" y="2602"/>
                    <a:pt x="6689" y="2581"/>
                    <a:pt x="6710" y="2519"/>
                  </a:cubicBezTo>
                  <a:cubicBezTo>
                    <a:pt x="6731" y="2478"/>
                    <a:pt x="6751" y="2457"/>
                    <a:pt x="6751" y="2395"/>
                  </a:cubicBezTo>
                  <a:cubicBezTo>
                    <a:pt x="6793" y="2354"/>
                    <a:pt x="6793" y="2292"/>
                    <a:pt x="6813" y="2251"/>
                  </a:cubicBezTo>
                  <a:lnTo>
                    <a:pt x="6813" y="2189"/>
                  </a:lnTo>
                  <a:cubicBezTo>
                    <a:pt x="6834" y="2148"/>
                    <a:pt x="6834" y="2086"/>
                    <a:pt x="6855" y="2044"/>
                  </a:cubicBezTo>
                  <a:cubicBezTo>
                    <a:pt x="6896" y="1962"/>
                    <a:pt x="6896" y="1859"/>
                    <a:pt x="6896" y="1776"/>
                  </a:cubicBezTo>
                  <a:lnTo>
                    <a:pt x="6896" y="1797"/>
                  </a:lnTo>
                  <a:cubicBezTo>
                    <a:pt x="6917" y="1673"/>
                    <a:pt x="6917" y="1570"/>
                    <a:pt x="6917" y="1446"/>
                  </a:cubicBezTo>
                  <a:cubicBezTo>
                    <a:pt x="6917" y="1322"/>
                    <a:pt x="6896" y="1177"/>
                    <a:pt x="6855" y="1053"/>
                  </a:cubicBezTo>
                  <a:cubicBezTo>
                    <a:pt x="6834" y="930"/>
                    <a:pt x="6793" y="826"/>
                    <a:pt x="6710" y="723"/>
                  </a:cubicBezTo>
                  <a:cubicBezTo>
                    <a:pt x="6648" y="620"/>
                    <a:pt x="6545" y="537"/>
                    <a:pt x="6483" y="455"/>
                  </a:cubicBezTo>
                  <a:cubicBezTo>
                    <a:pt x="6400" y="393"/>
                    <a:pt x="6297" y="310"/>
                    <a:pt x="6194" y="228"/>
                  </a:cubicBezTo>
                  <a:cubicBezTo>
                    <a:pt x="6132" y="207"/>
                    <a:pt x="6091" y="186"/>
                    <a:pt x="6070" y="145"/>
                  </a:cubicBezTo>
                  <a:lnTo>
                    <a:pt x="5905" y="83"/>
                  </a:lnTo>
                  <a:cubicBezTo>
                    <a:pt x="5864" y="42"/>
                    <a:pt x="5822" y="42"/>
                    <a:pt x="5781" y="21"/>
                  </a:cubicBezTo>
                  <a:cubicBezTo>
                    <a:pt x="5719" y="1"/>
                    <a:pt x="5678" y="1"/>
                    <a:pt x="5595" y="1"/>
                  </a:cubicBezTo>
                  <a:lnTo>
                    <a:pt x="5410" y="1"/>
                  </a:lnTo>
                  <a:cubicBezTo>
                    <a:pt x="5327" y="1"/>
                    <a:pt x="5244" y="10"/>
                    <a:pt x="5162" y="10"/>
                  </a:cubicBezTo>
                  <a:cubicBezTo>
                    <a:pt x="5121" y="10"/>
                    <a:pt x="5079" y="8"/>
                    <a:pt x="50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7"/>
            <p:cNvSpPr/>
            <p:nvPr/>
          </p:nvSpPr>
          <p:spPr>
            <a:xfrm rot="1636834">
              <a:off x="7161289" y="2209345"/>
              <a:ext cx="302605" cy="142077"/>
            </a:xfrm>
            <a:custGeom>
              <a:avLst/>
              <a:gdLst/>
              <a:ahLst/>
              <a:cxnLst/>
              <a:rect l="l" t="t" r="r" b="b"/>
              <a:pathLst>
                <a:path w="4707" h="2210" extrusionOk="0">
                  <a:moveTo>
                    <a:pt x="2319" y="709"/>
                  </a:moveTo>
                  <a:cubicBezTo>
                    <a:pt x="2333" y="723"/>
                    <a:pt x="2338" y="723"/>
                    <a:pt x="2374" y="723"/>
                  </a:cubicBezTo>
                  <a:cubicBezTo>
                    <a:pt x="2356" y="718"/>
                    <a:pt x="2337" y="713"/>
                    <a:pt x="2319" y="709"/>
                  </a:cubicBezTo>
                  <a:close/>
                  <a:moveTo>
                    <a:pt x="3675" y="1280"/>
                  </a:moveTo>
                  <a:cubicBezTo>
                    <a:pt x="3675" y="1322"/>
                    <a:pt x="3716" y="1322"/>
                    <a:pt x="3716" y="1322"/>
                  </a:cubicBezTo>
                  <a:lnTo>
                    <a:pt x="3675" y="1280"/>
                  </a:lnTo>
                  <a:close/>
                  <a:moveTo>
                    <a:pt x="2168" y="1"/>
                  </a:moveTo>
                  <a:cubicBezTo>
                    <a:pt x="1879" y="21"/>
                    <a:pt x="1610" y="83"/>
                    <a:pt x="1363" y="124"/>
                  </a:cubicBezTo>
                  <a:cubicBezTo>
                    <a:pt x="1301" y="124"/>
                    <a:pt x="1259" y="145"/>
                    <a:pt x="1198" y="145"/>
                  </a:cubicBezTo>
                  <a:cubicBezTo>
                    <a:pt x="1136" y="145"/>
                    <a:pt x="1053" y="186"/>
                    <a:pt x="970" y="186"/>
                  </a:cubicBezTo>
                  <a:cubicBezTo>
                    <a:pt x="929" y="186"/>
                    <a:pt x="867" y="207"/>
                    <a:pt x="826" y="228"/>
                  </a:cubicBezTo>
                  <a:cubicBezTo>
                    <a:pt x="764" y="248"/>
                    <a:pt x="723" y="248"/>
                    <a:pt x="681" y="290"/>
                  </a:cubicBezTo>
                  <a:cubicBezTo>
                    <a:pt x="661" y="310"/>
                    <a:pt x="640" y="352"/>
                    <a:pt x="640" y="393"/>
                  </a:cubicBezTo>
                  <a:cubicBezTo>
                    <a:pt x="620" y="393"/>
                    <a:pt x="578" y="393"/>
                    <a:pt x="558" y="413"/>
                  </a:cubicBezTo>
                  <a:cubicBezTo>
                    <a:pt x="413" y="434"/>
                    <a:pt x="248" y="434"/>
                    <a:pt x="103" y="434"/>
                  </a:cubicBezTo>
                  <a:cubicBezTo>
                    <a:pt x="21" y="434"/>
                    <a:pt x="0" y="517"/>
                    <a:pt x="0" y="558"/>
                  </a:cubicBezTo>
                  <a:cubicBezTo>
                    <a:pt x="0" y="641"/>
                    <a:pt x="62" y="661"/>
                    <a:pt x="124" y="661"/>
                  </a:cubicBezTo>
                  <a:cubicBezTo>
                    <a:pt x="248" y="661"/>
                    <a:pt x="351" y="661"/>
                    <a:pt x="475" y="641"/>
                  </a:cubicBezTo>
                  <a:cubicBezTo>
                    <a:pt x="620" y="641"/>
                    <a:pt x="723" y="620"/>
                    <a:pt x="847" y="620"/>
                  </a:cubicBezTo>
                  <a:cubicBezTo>
                    <a:pt x="950" y="620"/>
                    <a:pt x="1053" y="599"/>
                    <a:pt x="1156" y="599"/>
                  </a:cubicBezTo>
                  <a:lnTo>
                    <a:pt x="1445" y="599"/>
                  </a:lnTo>
                  <a:cubicBezTo>
                    <a:pt x="1736" y="599"/>
                    <a:pt x="2028" y="636"/>
                    <a:pt x="2319" y="709"/>
                  </a:cubicBezTo>
                  <a:lnTo>
                    <a:pt x="2319" y="709"/>
                  </a:lnTo>
                  <a:cubicBezTo>
                    <a:pt x="2317" y="707"/>
                    <a:pt x="2315" y="705"/>
                    <a:pt x="2312" y="702"/>
                  </a:cubicBezTo>
                  <a:lnTo>
                    <a:pt x="2312" y="702"/>
                  </a:lnTo>
                  <a:cubicBezTo>
                    <a:pt x="2374" y="723"/>
                    <a:pt x="2416" y="723"/>
                    <a:pt x="2477" y="744"/>
                  </a:cubicBezTo>
                  <a:cubicBezTo>
                    <a:pt x="2581" y="764"/>
                    <a:pt x="2684" y="826"/>
                    <a:pt x="2787" y="847"/>
                  </a:cubicBezTo>
                  <a:cubicBezTo>
                    <a:pt x="2890" y="868"/>
                    <a:pt x="2994" y="930"/>
                    <a:pt x="3097" y="950"/>
                  </a:cubicBezTo>
                  <a:cubicBezTo>
                    <a:pt x="3303" y="1033"/>
                    <a:pt x="3530" y="1115"/>
                    <a:pt x="3737" y="1239"/>
                  </a:cubicBezTo>
                  <a:cubicBezTo>
                    <a:pt x="3819" y="1280"/>
                    <a:pt x="3923" y="1363"/>
                    <a:pt x="3964" y="1425"/>
                  </a:cubicBezTo>
                  <a:cubicBezTo>
                    <a:pt x="4026" y="1466"/>
                    <a:pt x="4067" y="1549"/>
                    <a:pt x="4129" y="1631"/>
                  </a:cubicBezTo>
                  <a:cubicBezTo>
                    <a:pt x="4170" y="1693"/>
                    <a:pt x="4232" y="1776"/>
                    <a:pt x="4273" y="1879"/>
                  </a:cubicBezTo>
                  <a:cubicBezTo>
                    <a:pt x="4294" y="1900"/>
                    <a:pt x="4335" y="1962"/>
                    <a:pt x="4356" y="1982"/>
                  </a:cubicBezTo>
                  <a:cubicBezTo>
                    <a:pt x="4377" y="2147"/>
                    <a:pt x="4439" y="2209"/>
                    <a:pt x="4501" y="2209"/>
                  </a:cubicBezTo>
                  <a:cubicBezTo>
                    <a:pt x="4707" y="2189"/>
                    <a:pt x="4604" y="1879"/>
                    <a:pt x="4562" y="1755"/>
                  </a:cubicBezTo>
                  <a:cubicBezTo>
                    <a:pt x="4501" y="1631"/>
                    <a:pt x="4439" y="1528"/>
                    <a:pt x="4356" y="1384"/>
                  </a:cubicBezTo>
                  <a:cubicBezTo>
                    <a:pt x="4335" y="1342"/>
                    <a:pt x="4294" y="1322"/>
                    <a:pt x="4273" y="1260"/>
                  </a:cubicBezTo>
                  <a:cubicBezTo>
                    <a:pt x="4335" y="1219"/>
                    <a:pt x="4377" y="1136"/>
                    <a:pt x="4335" y="1053"/>
                  </a:cubicBezTo>
                  <a:cubicBezTo>
                    <a:pt x="4294" y="1012"/>
                    <a:pt x="4253" y="950"/>
                    <a:pt x="4232" y="868"/>
                  </a:cubicBezTo>
                  <a:cubicBezTo>
                    <a:pt x="4191" y="826"/>
                    <a:pt x="4150" y="744"/>
                    <a:pt x="4129" y="702"/>
                  </a:cubicBezTo>
                  <a:cubicBezTo>
                    <a:pt x="4067" y="620"/>
                    <a:pt x="4026" y="558"/>
                    <a:pt x="3943" y="496"/>
                  </a:cubicBezTo>
                  <a:cubicBezTo>
                    <a:pt x="3881" y="434"/>
                    <a:pt x="3819" y="413"/>
                    <a:pt x="3757" y="352"/>
                  </a:cubicBezTo>
                  <a:cubicBezTo>
                    <a:pt x="3654" y="310"/>
                    <a:pt x="3530" y="248"/>
                    <a:pt x="3406" y="207"/>
                  </a:cubicBezTo>
                  <a:cubicBezTo>
                    <a:pt x="3241" y="145"/>
                    <a:pt x="3117" y="104"/>
                    <a:pt x="2952" y="83"/>
                  </a:cubicBezTo>
                  <a:cubicBezTo>
                    <a:pt x="2705" y="1"/>
                    <a:pt x="2416" y="1"/>
                    <a:pt x="21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7"/>
            <p:cNvSpPr/>
            <p:nvPr/>
          </p:nvSpPr>
          <p:spPr>
            <a:xfrm rot="1636834">
              <a:off x="7145494" y="2236767"/>
              <a:ext cx="297397" cy="135455"/>
            </a:xfrm>
            <a:custGeom>
              <a:avLst/>
              <a:gdLst/>
              <a:ahLst/>
              <a:cxnLst/>
              <a:rect l="l" t="t" r="r" b="b"/>
              <a:pathLst>
                <a:path w="4626" h="2107" extrusionOk="0">
                  <a:moveTo>
                    <a:pt x="1384" y="1"/>
                  </a:moveTo>
                  <a:cubicBezTo>
                    <a:pt x="1281" y="1"/>
                    <a:pt x="1198" y="1"/>
                    <a:pt x="1095" y="21"/>
                  </a:cubicBezTo>
                  <a:cubicBezTo>
                    <a:pt x="992" y="21"/>
                    <a:pt x="889" y="42"/>
                    <a:pt x="765" y="42"/>
                  </a:cubicBezTo>
                  <a:cubicBezTo>
                    <a:pt x="662" y="63"/>
                    <a:pt x="517" y="63"/>
                    <a:pt x="414" y="104"/>
                  </a:cubicBezTo>
                  <a:cubicBezTo>
                    <a:pt x="311" y="125"/>
                    <a:pt x="207" y="125"/>
                    <a:pt x="104" y="125"/>
                  </a:cubicBezTo>
                  <a:cubicBezTo>
                    <a:pt x="63" y="125"/>
                    <a:pt x="1" y="186"/>
                    <a:pt x="42" y="248"/>
                  </a:cubicBezTo>
                  <a:cubicBezTo>
                    <a:pt x="42" y="299"/>
                    <a:pt x="70" y="336"/>
                    <a:pt x="115" y="336"/>
                  </a:cubicBezTo>
                  <a:cubicBezTo>
                    <a:pt x="124" y="336"/>
                    <a:pt x="134" y="335"/>
                    <a:pt x="145" y="331"/>
                  </a:cubicBezTo>
                  <a:cubicBezTo>
                    <a:pt x="249" y="331"/>
                    <a:pt x="311" y="331"/>
                    <a:pt x="414" y="310"/>
                  </a:cubicBezTo>
                  <a:cubicBezTo>
                    <a:pt x="517" y="310"/>
                    <a:pt x="600" y="290"/>
                    <a:pt x="703" y="290"/>
                  </a:cubicBezTo>
                  <a:cubicBezTo>
                    <a:pt x="889" y="248"/>
                    <a:pt x="1074" y="248"/>
                    <a:pt x="1240" y="248"/>
                  </a:cubicBezTo>
                  <a:cubicBezTo>
                    <a:pt x="1425" y="248"/>
                    <a:pt x="1632" y="290"/>
                    <a:pt x="1818" y="310"/>
                  </a:cubicBezTo>
                  <a:cubicBezTo>
                    <a:pt x="1921" y="331"/>
                    <a:pt x="2003" y="331"/>
                    <a:pt x="2107" y="352"/>
                  </a:cubicBezTo>
                  <a:cubicBezTo>
                    <a:pt x="2210" y="393"/>
                    <a:pt x="2313" y="393"/>
                    <a:pt x="2437" y="414"/>
                  </a:cubicBezTo>
                  <a:cubicBezTo>
                    <a:pt x="2458" y="414"/>
                    <a:pt x="2519" y="434"/>
                    <a:pt x="2540" y="434"/>
                  </a:cubicBezTo>
                  <a:cubicBezTo>
                    <a:pt x="2581" y="455"/>
                    <a:pt x="2643" y="455"/>
                    <a:pt x="2664" y="496"/>
                  </a:cubicBezTo>
                  <a:cubicBezTo>
                    <a:pt x="2747" y="517"/>
                    <a:pt x="2850" y="537"/>
                    <a:pt x="2932" y="599"/>
                  </a:cubicBezTo>
                  <a:cubicBezTo>
                    <a:pt x="2994" y="620"/>
                    <a:pt x="3097" y="661"/>
                    <a:pt x="3180" y="703"/>
                  </a:cubicBezTo>
                  <a:cubicBezTo>
                    <a:pt x="3263" y="744"/>
                    <a:pt x="3366" y="764"/>
                    <a:pt x="3448" y="826"/>
                  </a:cubicBezTo>
                  <a:cubicBezTo>
                    <a:pt x="3490" y="847"/>
                    <a:pt x="3552" y="909"/>
                    <a:pt x="3614" y="930"/>
                  </a:cubicBezTo>
                  <a:cubicBezTo>
                    <a:pt x="3676" y="950"/>
                    <a:pt x="3696" y="1012"/>
                    <a:pt x="3758" y="1033"/>
                  </a:cubicBezTo>
                  <a:cubicBezTo>
                    <a:pt x="3799" y="1053"/>
                    <a:pt x="3820" y="1074"/>
                    <a:pt x="3861" y="1136"/>
                  </a:cubicBezTo>
                  <a:cubicBezTo>
                    <a:pt x="3903" y="1157"/>
                    <a:pt x="3923" y="1219"/>
                    <a:pt x="3985" y="1239"/>
                  </a:cubicBezTo>
                  <a:lnTo>
                    <a:pt x="4006" y="1260"/>
                  </a:lnTo>
                  <a:lnTo>
                    <a:pt x="4026" y="1281"/>
                  </a:lnTo>
                  <a:lnTo>
                    <a:pt x="4192" y="1446"/>
                  </a:lnTo>
                  <a:cubicBezTo>
                    <a:pt x="4212" y="1466"/>
                    <a:pt x="4233" y="1487"/>
                    <a:pt x="4233" y="1528"/>
                  </a:cubicBezTo>
                  <a:cubicBezTo>
                    <a:pt x="4274" y="1570"/>
                    <a:pt x="4274" y="1631"/>
                    <a:pt x="4295" y="1673"/>
                  </a:cubicBezTo>
                  <a:cubicBezTo>
                    <a:pt x="4315" y="1735"/>
                    <a:pt x="4315" y="1776"/>
                    <a:pt x="4336" y="1838"/>
                  </a:cubicBezTo>
                  <a:cubicBezTo>
                    <a:pt x="4336" y="1859"/>
                    <a:pt x="4336" y="1900"/>
                    <a:pt x="4377" y="1941"/>
                  </a:cubicBezTo>
                  <a:cubicBezTo>
                    <a:pt x="4377" y="1982"/>
                    <a:pt x="4398" y="2003"/>
                    <a:pt x="4419" y="2065"/>
                  </a:cubicBezTo>
                  <a:cubicBezTo>
                    <a:pt x="4439" y="2086"/>
                    <a:pt x="4481" y="2106"/>
                    <a:pt x="4501" y="2106"/>
                  </a:cubicBezTo>
                  <a:cubicBezTo>
                    <a:pt x="4522" y="2044"/>
                    <a:pt x="4543" y="2044"/>
                    <a:pt x="4543" y="2044"/>
                  </a:cubicBezTo>
                  <a:cubicBezTo>
                    <a:pt x="4604" y="2003"/>
                    <a:pt x="4625" y="1962"/>
                    <a:pt x="4604" y="1900"/>
                  </a:cubicBezTo>
                  <a:cubicBezTo>
                    <a:pt x="4604" y="1900"/>
                    <a:pt x="4604" y="1879"/>
                    <a:pt x="4584" y="1879"/>
                  </a:cubicBezTo>
                  <a:cubicBezTo>
                    <a:pt x="4584" y="1859"/>
                    <a:pt x="4584" y="1838"/>
                    <a:pt x="4543" y="1776"/>
                  </a:cubicBezTo>
                  <a:cubicBezTo>
                    <a:pt x="4543" y="1755"/>
                    <a:pt x="4522" y="1693"/>
                    <a:pt x="4522" y="1673"/>
                  </a:cubicBezTo>
                  <a:cubicBezTo>
                    <a:pt x="4501" y="1590"/>
                    <a:pt x="4501" y="1528"/>
                    <a:pt x="4460" y="1404"/>
                  </a:cubicBezTo>
                  <a:cubicBezTo>
                    <a:pt x="4419" y="1260"/>
                    <a:pt x="4295" y="1136"/>
                    <a:pt x="4192" y="1033"/>
                  </a:cubicBezTo>
                  <a:lnTo>
                    <a:pt x="3985" y="826"/>
                  </a:lnTo>
                  <a:cubicBezTo>
                    <a:pt x="3903" y="764"/>
                    <a:pt x="3861" y="703"/>
                    <a:pt x="3779" y="641"/>
                  </a:cubicBezTo>
                  <a:cubicBezTo>
                    <a:pt x="3676" y="558"/>
                    <a:pt x="3552" y="496"/>
                    <a:pt x="3448" y="434"/>
                  </a:cubicBezTo>
                  <a:cubicBezTo>
                    <a:pt x="3345" y="372"/>
                    <a:pt x="3201" y="331"/>
                    <a:pt x="3077" y="290"/>
                  </a:cubicBezTo>
                  <a:cubicBezTo>
                    <a:pt x="2953" y="228"/>
                    <a:pt x="2788" y="186"/>
                    <a:pt x="2664" y="145"/>
                  </a:cubicBezTo>
                  <a:lnTo>
                    <a:pt x="2354" y="83"/>
                  </a:lnTo>
                  <a:cubicBezTo>
                    <a:pt x="2251" y="42"/>
                    <a:pt x="2127" y="42"/>
                    <a:pt x="2024" y="21"/>
                  </a:cubicBezTo>
                  <a:cubicBezTo>
                    <a:pt x="1921" y="21"/>
                    <a:pt x="1818" y="1"/>
                    <a:pt x="1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7"/>
            <p:cNvSpPr/>
            <p:nvPr/>
          </p:nvSpPr>
          <p:spPr>
            <a:xfrm rot="1636834">
              <a:off x="6200579" y="1807971"/>
              <a:ext cx="564065" cy="495084"/>
            </a:xfrm>
            <a:custGeom>
              <a:avLst/>
              <a:gdLst/>
              <a:ahLst/>
              <a:cxnLst/>
              <a:rect l="l" t="t" r="r" b="b"/>
              <a:pathLst>
                <a:path w="8774" h="7701" extrusionOk="0">
                  <a:moveTo>
                    <a:pt x="7122" y="0"/>
                  </a:moveTo>
                  <a:cubicBezTo>
                    <a:pt x="7060" y="0"/>
                    <a:pt x="6978" y="0"/>
                    <a:pt x="6874" y="42"/>
                  </a:cubicBezTo>
                  <a:cubicBezTo>
                    <a:pt x="6771" y="62"/>
                    <a:pt x="6668" y="83"/>
                    <a:pt x="6585" y="104"/>
                  </a:cubicBezTo>
                  <a:cubicBezTo>
                    <a:pt x="6482" y="104"/>
                    <a:pt x="6379" y="166"/>
                    <a:pt x="6276" y="186"/>
                  </a:cubicBezTo>
                  <a:cubicBezTo>
                    <a:pt x="6131" y="248"/>
                    <a:pt x="5987" y="290"/>
                    <a:pt x="5863" y="372"/>
                  </a:cubicBezTo>
                  <a:cubicBezTo>
                    <a:pt x="5780" y="413"/>
                    <a:pt x="5718" y="455"/>
                    <a:pt x="5636" y="496"/>
                  </a:cubicBezTo>
                  <a:cubicBezTo>
                    <a:pt x="5636" y="496"/>
                    <a:pt x="5615" y="496"/>
                    <a:pt x="5615" y="517"/>
                  </a:cubicBezTo>
                  <a:cubicBezTo>
                    <a:pt x="5471" y="579"/>
                    <a:pt x="5347" y="661"/>
                    <a:pt x="5223" y="723"/>
                  </a:cubicBezTo>
                  <a:cubicBezTo>
                    <a:pt x="5099" y="806"/>
                    <a:pt x="4996" y="888"/>
                    <a:pt x="4851" y="971"/>
                  </a:cubicBezTo>
                  <a:cubicBezTo>
                    <a:pt x="4727" y="1033"/>
                    <a:pt x="4624" y="1136"/>
                    <a:pt x="4521" y="1239"/>
                  </a:cubicBezTo>
                  <a:lnTo>
                    <a:pt x="4211" y="1549"/>
                  </a:lnTo>
                  <a:cubicBezTo>
                    <a:pt x="4170" y="1611"/>
                    <a:pt x="4108" y="1693"/>
                    <a:pt x="4026" y="1735"/>
                  </a:cubicBezTo>
                  <a:lnTo>
                    <a:pt x="3798" y="1962"/>
                  </a:lnTo>
                  <a:lnTo>
                    <a:pt x="3592" y="2168"/>
                  </a:lnTo>
                  <a:cubicBezTo>
                    <a:pt x="3571" y="2209"/>
                    <a:pt x="3551" y="2230"/>
                    <a:pt x="3509" y="2271"/>
                  </a:cubicBezTo>
                  <a:lnTo>
                    <a:pt x="3282" y="2519"/>
                  </a:lnTo>
                  <a:cubicBezTo>
                    <a:pt x="3097" y="2705"/>
                    <a:pt x="2931" y="2870"/>
                    <a:pt x="2746" y="3076"/>
                  </a:cubicBezTo>
                  <a:cubicBezTo>
                    <a:pt x="2642" y="3180"/>
                    <a:pt x="2560" y="3324"/>
                    <a:pt x="2477" y="3407"/>
                  </a:cubicBezTo>
                  <a:cubicBezTo>
                    <a:pt x="2415" y="3551"/>
                    <a:pt x="2312" y="3654"/>
                    <a:pt x="2230" y="3778"/>
                  </a:cubicBezTo>
                  <a:cubicBezTo>
                    <a:pt x="2147" y="3881"/>
                    <a:pt x="2064" y="4005"/>
                    <a:pt x="2002" y="4109"/>
                  </a:cubicBezTo>
                  <a:cubicBezTo>
                    <a:pt x="1920" y="4212"/>
                    <a:pt x="1858" y="4315"/>
                    <a:pt x="1817" y="4439"/>
                  </a:cubicBezTo>
                  <a:cubicBezTo>
                    <a:pt x="1755" y="4563"/>
                    <a:pt x="1713" y="4645"/>
                    <a:pt x="1631" y="4769"/>
                  </a:cubicBezTo>
                  <a:cubicBezTo>
                    <a:pt x="1610" y="4810"/>
                    <a:pt x="1548" y="4893"/>
                    <a:pt x="1528" y="4934"/>
                  </a:cubicBezTo>
                  <a:cubicBezTo>
                    <a:pt x="1507" y="4996"/>
                    <a:pt x="1445" y="5079"/>
                    <a:pt x="1424" y="5120"/>
                  </a:cubicBezTo>
                  <a:cubicBezTo>
                    <a:pt x="1404" y="5182"/>
                    <a:pt x="1383" y="5223"/>
                    <a:pt x="1342" y="5306"/>
                  </a:cubicBezTo>
                  <a:lnTo>
                    <a:pt x="1280" y="5450"/>
                  </a:lnTo>
                  <a:cubicBezTo>
                    <a:pt x="1218" y="5554"/>
                    <a:pt x="1197" y="5636"/>
                    <a:pt x="1135" y="5739"/>
                  </a:cubicBezTo>
                  <a:cubicBezTo>
                    <a:pt x="1115" y="5822"/>
                    <a:pt x="1074" y="5925"/>
                    <a:pt x="1012" y="5987"/>
                  </a:cubicBezTo>
                  <a:cubicBezTo>
                    <a:pt x="991" y="6049"/>
                    <a:pt x="970" y="6070"/>
                    <a:pt x="908" y="6132"/>
                  </a:cubicBezTo>
                  <a:cubicBezTo>
                    <a:pt x="888" y="6152"/>
                    <a:pt x="888" y="6173"/>
                    <a:pt x="867" y="6173"/>
                  </a:cubicBezTo>
                  <a:cubicBezTo>
                    <a:pt x="826" y="6235"/>
                    <a:pt x="805" y="6276"/>
                    <a:pt x="784" y="6359"/>
                  </a:cubicBezTo>
                  <a:lnTo>
                    <a:pt x="784" y="6441"/>
                  </a:lnTo>
                  <a:cubicBezTo>
                    <a:pt x="723" y="6483"/>
                    <a:pt x="702" y="6565"/>
                    <a:pt x="661" y="6627"/>
                  </a:cubicBezTo>
                  <a:cubicBezTo>
                    <a:pt x="578" y="6730"/>
                    <a:pt x="495" y="6854"/>
                    <a:pt x="413" y="6957"/>
                  </a:cubicBezTo>
                  <a:cubicBezTo>
                    <a:pt x="372" y="7019"/>
                    <a:pt x="351" y="7081"/>
                    <a:pt x="289" y="7164"/>
                  </a:cubicBezTo>
                  <a:cubicBezTo>
                    <a:pt x="206" y="7288"/>
                    <a:pt x="103" y="7391"/>
                    <a:pt x="41" y="7515"/>
                  </a:cubicBezTo>
                  <a:cubicBezTo>
                    <a:pt x="0" y="7577"/>
                    <a:pt x="41" y="7659"/>
                    <a:pt x="83" y="7680"/>
                  </a:cubicBezTo>
                  <a:cubicBezTo>
                    <a:pt x="103" y="7680"/>
                    <a:pt x="103" y="7701"/>
                    <a:pt x="145" y="7701"/>
                  </a:cubicBezTo>
                  <a:cubicBezTo>
                    <a:pt x="268" y="7680"/>
                    <a:pt x="289" y="7659"/>
                    <a:pt x="310" y="7597"/>
                  </a:cubicBezTo>
                  <a:cubicBezTo>
                    <a:pt x="351" y="7577"/>
                    <a:pt x="372" y="7515"/>
                    <a:pt x="392" y="7494"/>
                  </a:cubicBezTo>
                  <a:cubicBezTo>
                    <a:pt x="475" y="7391"/>
                    <a:pt x="557" y="7288"/>
                    <a:pt x="661" y="7164"/>
                  </a:cubicBezTo>
                  <a:cubicBezTo>
                    <a:pt x="723" y="7061"/>
                    <a:pt x="805" y="6937"/>
                    <a:pt x="888" y="6834"/>
                  </a:cubicBezTo>
                  <a:cubicBezTo>
                    <a:pt x="888" y="6834"/>
                    <a:pt x="888" y="6792"/>
                    <a:pt x="908" y="6792"/>
                  </a:cubicBezTo>
                  <a:cubicBezTo>
                    <a:pt x="1012" y="6668"/>
                    <a:pt x="1094" y="6545"/>
                    <a:pt x="1197" y="6421"/>
                  </a:cubicBezTo>
                  <a:cubicBezTo>
                    <a:pt x="1321" y="6255"/>
                    <a:pt x="1424" y="6132"/>
                    <a:pt x="1548" y="5966"/>
                  </a:cubicBezTo>
                  <a:cubicBezTo>
                    <a:pt x="1652" y="5822"/>
                    <a:pt x="1755" y="5657"/>
                    <a:pt x="1858" y="5492"/>
                  </a:cubicBezTo>
                  <a:cubicBezTo>
                    <a:pt x="1961" y="5306"/>
                    <a:pt x="2064" y="5141"/>
                    <a:pt x="2168" y="4976"/>
                  </a:cubicBezTo>
                  <a:cubicBezTo>
                    <a:pt x="2271" y="4810"/>
                    <a:pt x="2374" y="4625"/>
                    <a:pt x="2477" y="4480"/>
                  </a:cubicBezTo>
                  <a:cubicBezTo>
                    <a:pt x="2580" y="4356"/>
                    <a:pt x="2684" y="4191"/>
                    <a:pt x="2787" y="4088"/>
                  </a:cubicBezTo>
                  <a:cubicBezTo>
                    <a:pt x="2890" y="3964"/>
                    <a:pt x="3035" y="3861"/>
                    <a:pt x="3138" y="3737"/>
                  </a:cubicBezTo>
                  <a:lnTo>
                    <a:pt x="3489" y="3365"/>
                  </a:lnTo>
                  <a:cubicBezTo>
                    <a:pt x="3613" y="3262"/>
                    <a:pt x="3757" y="3138"/>
                    <a:pt x="3881" y="3035"/>
                  </a:cubicBezTo>
                  <a:cubicBezTo>
                    <a:pt x="4129" y="2829"/>
                    <a:pt x="4418" y="2664"/>
                    <a:pt x="4686" y="2519"/>
                  </a:cubicBezTo>
                  <a:cubicBezTo>
                    <a:pt x="4955" y="2333"/>
                    <a:pt x="5244" y="2189"/>
                    <a:pt x="5533" y="2024"/>
                  </a:cubicBezTo>
                  <a:cubicBezTo>
                    <a:pt x="5615" y="2003"/>
                    <a:pt x="5656" y="1962"/>
                    <a:pt x="5739" y="1941"/>
                  </a:cubicBezTo>
                  <a:cubicBezTo>
                    <a:pt x="5842" y="1920"/>
                    <a:pt x="5925" y="1900"/>
                    <a:pt x="6028" y="1858"/>
                  </a:cubicBezTo>
                  <a:cubicBezTo>
                    <a:pt x="6090" y="1838"/>
                    <a:pt x="6193" y="1838"/>
                    <a:pt x="6276" y="1817"/>
                  </a:cubicBezTo>
                  <a:cubicBezTo>
                    <a:pt x="6358" y="1817"/>
                    <a:pt x="6441" y="1796"/>
                    <a:pt x="6503" y="1796"/>
                  </a:cubicBezTo>
                  <a:cubicBezTo>
                    <a:pt x="6585" y="1796"/>
                    <a:pt x="6668" y="1776"/>
                    <a:pt x="6751" y="1776"/>
                  </a:cubicBezTo>
                  <a:cubicBezTo>
                    <a:pt x="6792" y="1776"/>
                    <a:pt x="6842" y="1757"/>
                    <a:pt x="6890" y="1757"/>
                  </a:cubicBezTo>
                  <a:cubicBezTo>
                    <a:pt x="6913" y="1757"/>
                    <a:pt x="6936" y="1762"/>
                    <a:pt x="6957" y="1776"/>
                  </a:cubicBezTo>
                  <a:cubicBezTo>
                    <a:pt x="6978" y="1776"/>
                    <a:pt x="7019" y="1796"/>
                    <a:pt x="7060" y="1796"/>
                  </a:cubicBezTo>
                  <a:cubicBezTo>
                    <a:pt x="7081" y="1796"/>
                    <a:pt x="7101" y="1796"/>
                    <a:pt x="7122" y="1817"/>
                  </a:cubicBezTo>
                  <a:lnTo>
                    <a:pt x="7143" y="1817"/>
                  </a:lnTo>
                  <a:cubicBezTo>
                    <a:pt x="7205" y="1838"/>
                    <a:pt x="7225" y="1838"/>
                    <a:pt x="7287" y="1838"/>
                  </a:cubicBezTo>
                  <a:cubicBezTo>
                    <a:pt x="7329" y="1838"/>
                    <a:pt x="7390" y="1817"/>
                    <a:pt x="7432" y="1796"/>
                  </a:cubicBezTo>
                  <a:lnTo>
                    <a:pt x="7659" y="1631"/>
                  </a:lnTo>
                  <a:cubicBezTo>
                    <a:pt x="7762" y="1549"/>
                    <a:pt x="7865" y="1487"/>
                    <a:pt x="7989" y="1425"/>
                  </a:cubicBezTo>
                  <a:cubicBezTo>
                    <a:pt x="8092" y="1384"/>
                    <a:pt x="8154" y="1322"/>
                    <a:pt x="8258" y="1280"/>
                  </a:cubicBezTo>
                  <a:cubicBezTo>
                    <a:pt x="8340" y="1218"/>
                    <a:pt x="8402" y="1198"/>
                    <a:pt x="8464" y="1157"/>
                  </a:cubicBezTo>
                  <a:cubicBezTo>
                    <a:pt x="8526" y="1115"/>
                    <a:pt x="8567" y="1074"/>
                    <a:pt x="8650" y="1033"/>
                  </a:cubicBezTo>
                  <a:cubicBezTo>
                    <a:pt x="8712" y="1012"/>
                    <a:pt x="8732" y="991"/>
                    <a:pt x="8753" y="929"/>
                  </a:cubicBezTo>
                  <a:cubicBezTo>
                    <a:pt x="8774" y="909"/>
                    <a:pt x="8774" y="868"/>
                    <a:pt x="8774" y="806"/>
                  </a:cubicBezTo>
                  <a:cubicBezTo>
                    <a:pt x="8774" y="723"/>
                    <a:pt x="8732" y="682"/>
                    <a:pt x="8712" y="620"/>
                  </a:cubicBezTo>
                  <a:cubicBezTo>
                    <a:pt x="8670" y="599"/>
                    <a:pt x="8629" y="579"/>
                    <a:pt x="8608" y="558"/>
                  </a:cubicBezTo>
                  <a:cubicBezTo>
                    <a:pt x="8547" y="517"/>
                    <a:pt x="8526" y="475"/>
                    <a:pt x="8464" y="413"/>
                  </a:cubicBezTo>
                  <a:cubicBezTo>
                    <a:pt x="8361" y="310"/>
                    <a:pt x="8237" y="269"/>
                    <a:pt x="8113" y="186"/>
                  </a:cubicBezTo>
                  <a:cubicBezTo>
                    <a:pt x="8030" y="145"/>
                    <a:pt x="7948" y="104"/>
                    <a:pt x="7886" y="83"/>
                  </a:cubicBezTo>
                  <a:cubicBezTo>
                    <a:pt x="7803" y="62"/>
                    <a:pt x="7741" y="62"/>
                    <a:pt x="7679" y="62"/>
                  </a:cubicBezTo>
                  <a:cubicBezTo>
                    <a:pt x="7576" y="62"/>
                    <a:pt x="7494" y="42"/>
                    <a:pt x="7390" y="42"/>
                  </a:cubicBezTo>
                  <a:lnTo>
                    <a:pt x="7287" y="42"/>
                  </a:lnTo>
                  <a:cubicBezTo>
                    <a:pt x="7225" y="42"/>
                    <a:pt x="7184" y="0"/>
                    <a:pt x="7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7"/>
            <p:cNvSpPr/>
            <p:nvPr/>
          </p:nvSpPr>
          <p:spPr>
            <a:xfrm rot="1636834">
              <a:off x="6191310" y="1836932"/>
              <a:ext cx="330570" cy="404694"/>
            </a:xfrm>
            <a:custGeom>
              <a:avLst/>
              <a:gdLst/>
              <a:ahLst/>
              <a:cxnLst/>
              <a:rect l="l" t="t" r="r" b="b"/>
              <a:pathLst>
                <a:path w="5142" h="6295" extrusionOk="0">
                  <a:moveTo>
                    <a:pt x="4946" y="0"/>
                  </a:moveTo>
                  <a:cubicBezTo>
                    <a:pt x="4892" y="0"/>
                    <a:pt x="4838" y="24"/>
                    <a:pt x="4790" y="48"/>
                  </a:cubicBezTo>
                  <a:cubicBezTo>
                    <a:pt x="4749" y="110"/>
                    <a:pt x="4687" y="130"/>
                    <a:pt x="4646" y="172"/>
                  </a:cubicBezTo>
                  <a:cubicBezTo>
                    <a:pt x="4480" y="316"/>
                    <a:pt x="4336" y="419"/>
                    <a:pt x="4212" y="543"/>
                  </a:cubicBezTo>
                  <a:cubicBezTo>
                    <a:pt x="4047" y="667"/>
                    <a:pt x="3902" y="832"/>
                    <a:pt x="3737" y="956"/>
                  </a:cubicBezTo>
                  <a:cubicBezTo>
                    <a:pt x="3655" y="1039"/>
                    <a:pt x="3613" y="1101"/>
                    <a:pt x="3531" y="1183"/>
                  </a:cubicBezTo>
                  <a:cubicBezTo>
                    <a:pt x="3448" y="1266"/>
                    <a:pt x="3407" y="1348"/>
                    <a:pt x="3324" y="1431"/>
                  </a:cubicBezTo>
                  <a:cubicBezTo>
                    <a:pt x="3201" y="1576"/>
                    <a:pt x="3077" y="1741"/>
                    <a:pt x="2973" y="1906"/>
                  </a:cubicBezTo>
                  <a:lnTo>
                    <a:pt x="2994" y="1865"/>
                  </a:lnTo>
                  <a:lnTo>
                    <a:pt x="2994" y="1865"/>
                  </a:lnTo>
                  <a:cubicBezTo>
                    <a:pt x="2870" y="2050"/>
                    <a:pt x="2705" y="2257"/>
                    <a:pt x="2561" y="2422"/>
                  </a:cubicBezTo>
                  <a:cubicBezTo>
                    <a:pt x="2395" y="2628"/>
                    <a:pt x="2251" y="2876"/>
                    <a:pt x="2065" y="3083"/>
                  </a:cubicBezTo>
                  <a:cubicBezTo>
                    <a:pt x="1900" y="3289"/>
                    <a:pt x="1776" y="3495"/>
                    <a:pt x="1652" y="3702"/>
                  </a:cubicBezTo>
                  <a:cubicBezTo>
                    <a:pt x="1570" y="3805"/>
                    <a:pt x="1528" y="3908"/>
                    <a:pt x="1466" y="4011"/>
                  </a:cubicBezTo>
                  <a:cubicBezTo>
                    <a:pt x="1425" y="4115"/>
                    <a:pt x="1363" y="4239"/>
                    <a:pt x="1281" y="4342"/>
                  </a:cubicBezTo>
                  <a:cubicBezTo>
                    <a:pt x="1177" y="4548"/>
                    <a:pt x="1054" y="4755"/>
                    <a:pt x="930" y="4961"/>
                  </a:cubicBezTo>
                  <a:cubicBezTo>
                    <a:pt x="847" y="5064"/>
                    <a:pt x="765" y="5168"/>
                    <a:pt x="723" y="5271"/>
                  </a:cubicBezTo>
                  <a:cubicBezTo>
                    <a:pt x="661" y="5374"/>
                    <a:pt x="599" y="5457"/>
                    <a:pt x="517" y="5560"/>
                  </a:cubicBezTo>
                  <a:cubicBezTo>
                    <a:pt x="393" y="5725"/>
                    <a:pt x="228" y="5911"/>
                    <a:pt x="42" y="6076"/>
                  </a:cubicBezTo>
                  <a:cubicBezTo>
                    <a:pt x="1" y="6117"/>
                    <a:pt x="21" y="6179"/>
                    <a:pt x="42" y="6220"/>
                  </a:cubicBezTo>
                  <a:cubicBezTo>
                    <a:pt x="83" y="6241"/>
                    <a:pt x="104" y="6241"/>
                    <a:pt x="125" y="6241"/>
                  </a:cubicBezTo>
                  <a:cubicBezTo>
                    <a:pt x="190" y="6280"/>
                    <a:pt x="222" y="6295"/>
                    <a:pt x="248" y="6295"/>
                  </a:cubicBezTo>
                  <a:cubicBezTo>
                    <a:pt x="262" y="6295"/>
                    <a:pt x="275" y="6290"/>
                    <a:pt x="290" y="6282"/>
                  </a:cubicBezTo>
                  <a:cubicBezTo>
                    <a:pt x="434" y="6138"/>
                    <a:pt x="558" y="5993"/>
                    <a:pt x="703" y="5828"/>
                  </a:cubicBezTo>
                  <a:cubicBezTo>
                    <a:pt x="826" y="5704"/>
                    <a:pt x="930" y="5560"/>
                    <a:pt x="1033" y="5395"/>
                  </a:cubicBezTo>
                  <a:lnTo>
                    <a:pt x="1033" y="5395"/>
                  </a:lnTo>
                  <a:lnTo>
                    <a:pt x="992" y="5415"/>
                  </a:lnTo>
                  <a:cubicBezTo>
                    <a:pt x="1136" y="5271"/>
                    <a:pt x="1239" y="5106"/>
                    <a:pt x="1343" y="4961"/>
                  </a:cubicBezTo>
                  <a:cubicBezTo>
                    <a:pt x="1446" y="4796"/>
                    <a:pt x="1549" y="4651"/>
                    <a:pt x="1652" y="4466"/>
                  </a:cubicBezTo>
                  <a:cubicBezTo>
                    <a:pt x="1714" y="4300"/>
                    <a:pt x="1797" y="4156"/>
                    <a:pt x="1900" y="3991"/>
                  </a:cubicBezTo>
                  <a:lnTo>
                    <a:pt x="2210" y="3537"/>
                  </a:lnTo>
                  <a:cubicBezTo>
                    <a:pt x="2272" y="3475"/>
                    <a:pt x="2292" y="3433"/>
                    <a:pt x="2354" y="3392"/>
                  </a:cubicBezTo>
                  <a:lnTo>
                    <a:pt x="2354" y="3392"/>
                  </a:lnTo>
                  <a:lnTo>
                    <a:pt x="2313" y="3413"/>
                  </a:lnTo>
                  <a:cubicBezTo>
                    <a:pt x="2416" y="3268"/>
                    <a:pt x="2519" y="3144"/>
                    <a:pt x="2602" y="3021"/>
                  </a:cubicBezTo>
                  <a:lnTo>
                    <a:pt x="2829" y="2711"/>
                  </a:lnTo>
                  <a:cubicBezTo>
                    <a:pt x="2912" y="2608"/>
                    <a:pt x="2994" y="2525"/>
                    <a:pt x="3056" y="2422"/>
                  </a:cubicBezTo>
                  <a:cubicBezTo>
                    <a:pt x="3221" y="2236"/>
                    <a:pt x="3345" y="2030"/>
                    <a:pt x="3510" y="1865"/>
                  </a:cubicBezTo>
                  <a:cubicBezTo>
                    <a:pt x="3572" y="1761"/>
                    <a:pt x="3655" y="1658"/>
                    <a:pt x="3758" y="1555"/>
                  </a:cubicBezTo>
                  <a:cubicBezTo>
                    <a:pt x="3840" y="1452"/>
                    <a:pt x="3944" y="1348"/>
                    <a:pt x="4026" y="1245"/>
                  </a:cubicBezTo>
                  <a:cubicBezTo>
                    <a:pt x="4129" y="1142"/>
                    <a:pt x="4233" y="1039"/>
                    <a:pt x="4336" y="956"/>
                  </a:cubicBezTo>
                  <a:cubicBezTo>
                    <a:pt x="4439" y="874"/>
                    <a:pt x="4522" y="770"/>
                    <a:pt x="4625" y="688"/>
                  </a:cubicBezTo>
                  <a:lnTo>
                    <a:pt x="4790" y="543"/>
                  </a:lnTo>
                  <a:cubicBezTo>
                    <a:pt x="4873" y="461"/>
                    <a:pt x="4976" y="399"/>
                    <a:pt x="5058" y="316"/>
                  </a:cubicBezTo>
                  <a:cubicBezTo>
                    <a:pt x="5141" y="234"/>
                    <a:pt x="5141" y="130"/>
                    <a:pt x="5058" y="48"/>
                  </a:cubicBezTo>
                  <a:cubicBezTo>
                    <a:pt x="5024" y="13"/>
                    <a:pt x="4985" y="0"/>
                    <a:pt x="49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7"/>
            <p:cNvSpPr/>
            <p:nvPr/>
          </p:nvSpPr>
          <p:spPr>
            <a:xfrm rot="1636834">
              <a:off x="6057025" y="2055248"/>
              <a:ext cx="92961" cy="78110"/>
            </a:xfrm>
            <a:custGeom>
              <a:avLst/>
              <a:gdLst/>
              <a:ahLst/>
              <a:cxnLst/>
              <a:rect l="l" t="t" r="r" b="b"/>
              <a:pathLst>
                <a:path w="1446" h="1215" extrusionOk="0">
                  <a:moveTo>
                    <a:pt x="104" y="1"/>
                  </a:moveTo>
                  <a:cubicBezTo>
                    <a:pt x="42" y="21"/>
                    <a:pt x="21" y="83"/>
                    <a:pt x="21" y="104"/>
                  </a:cubicBezTo>
                  <a:cubicBezTo>
                    <a:pt x="21" y="145"/>
                    <a:pt x="21" y="145"/>
                    <a:pt x="42" y="145"/>
                  </a:cubicBezTo>
                  <a:cubicBezTo>
                    <a:pt x="42" y="145"/>
                    <a:pt x="21" y="145"/>
                    <a:pt x="21" y="166"/>
                  </a:cubicBezTo>
                  <a:cubicBezTo>
                    <a:pt x="0" y="186"/>
                    <a:pt x="0" y="207"/>
                    <a:pt x="0" y="207"/>
                  </a:cubicBezTo>
                  <a:cubicBezTo>
                    <a:pt x="0" y="228"/>
                    <a:pt x="21" y="269"/>
                    <a:pt x="21" y="269"/>
                  </a:cubicBezTo>
                  <a:cubicBezTo>
                    <a:pt x="42" y="269"/>
                    <a:pt x="62" y="290"/>
                    <a:pt x="62" y="290"/>
                  </a:cubicBezTo>
                  <a:cubicBezTo>
                    <a:pt x="124" y="269"/>
                    <a:pt x="166" y="269"/>
                    <a:pt x="248" y="269"/>
                  </a:cubicBezTo>
                  <a:cubicBezTo>
                    <a:pt x="269" y="269"/>
                    <a:pt x="310" y="269"/>
                    <a:pt x="331" y="290"/>
                  </a:cubicBezTo>
                  <a:cubicBezTo>
                    <a:pt x="413" y="310"/>
                    <a:pt x="455" y="352"/>
                    <a:pt x="517" y="372"/>
                  </a:cubicBezTo>
                  <a:cubicBezTo>
                    <a:pt x="558" y="413"/>
                    <a:pt x="640" y="434"/>
                    <a:pt x="682" y="496"/>
                  </a:cubicBezTo>
                  <a:cubicBezTo>
                    <a:pt x="744" y="537"/>
                    <a:pt x="826" y="599"/>
                    <a:pt x="868" y="641"/>
                  </a:cubicBezTo>
                  <a:lnTo>
                    <a:pt x="1033" y="806"/>
                  </a:lnTo>
                  <a:cubicBezTo>
                    <a:pt x="1074" y="847"/>
                    <a:pt x="1136" y="930"/>
                    <a:pt x="1177" y="991"/>
                  </a:cubicBezTo>
                  <a:lnTo>
                    <a:pt x="1157" y="950"/>
                  </a:lnTo>
                  <a:lnTo>
                    <a:pt x="1239" y="1033"/>
                  </a:lnTo>
                  <a:lnTo>
                    <a:pt x="1260" y="1053"/>
                  </a:lnTo>
                  <a:lnTo>
                    <a:pt x="1301" y="1115"/>
                  </a:lnTo>
                  <a:cubicBezTo>
                    <a:pt x="1342" y="1136"/>
                    <a:pt x="1342" y="1136"/>
                    <a:pt x="1363" y="1136"/>
                  </a:cubicBezTo>
                  <a:lnTo>
                    <a:pt x="1384" y="1136"/>
                  </a:lnTo>
                  <a:cubicBezTo>
                    <a:pt x="1371" y="1197"/>
                    <a:pt x="1374" y="1215"/>
                    <a:pt x="1382" y="1215"/>
                  </a:cubicBezTo>
                  <a:cubicBezTo>
                    <a:pt x="1387" y="1215"/>
                    <a:pt x="1396" y="1206"/>
                    <a:pt x="1404" y="1198"/>
                  </a:cubicBezTo>
                  <a:cubicBezTo>
                    <a:pt x="1446" y="1177"/>
                    <a:pt x="1446" y="1115"/>
                    <a:pt x="1404" y="1074"/>
                  </a:cubicBezTo>
                  <a:cubicBezTo>
                    <a:pt x="1384" y="1033"/>
                    <a:pt x="1384" y="991"/>
                    <a:pt x="1363" y="971"/>
                  </a:cubicBezTo>
                  <a:cubicBezTo>
                    <a:pt x="1280" y="868"/>
                    <a:pt x="1218" y="785"/>
                    <a:pt x="1157" y="682"/>
                  </a:cubicBezTo>
                  <a:cubicBezTo>
                    <a:pt x="1074" y="579"/>
                    <a:pt x="1033" y="496"/>
                    <a:pt x="950" y="413"/>
                  </a:cubicBezTo>
                  <a:cubicBezTo>
                    <a:pt x="929" y="393"/>
                    <a:pt x="888" y="352"/>
                    <a:pt x="868" y="310"/>
                  </a:cubicBezTo>
                  <a:lnTo>
                    <a:pt x="785" y="248"/>
                  </a:lnTo>
                  <a:cubicBezTo>
                    <a:pt x="744" y="186"/>
                    <a:pt x="661" y="166"/>
                    <a:pt x="620" y="145"/>
                  </a:cubicBezTo>
                  <a:cubicBezTo>
                    <a:pt x="558" y="104"/>
                    <a:pt x="537" y="104"/>
                    <a:pt x="475" y="83"/>
                  </a:cubicBezTo>
                  <a:lnTo>
                    <a:pt x="434" y="21"/>
                  </a:lnTo>
                  <a:cubicBezTo>
                    <a:pt x="351" y="21"/>
                    <a:pt x="26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7"/>
            <p:cNvSpPr/>
            <p:nvPr/>
          </p:nvSpPr>
          <p:spPr>
            <a:xfrm rot="1636834">
              <a:off x="6173880" y="2310064"/>
              <a:ext cx="549407" cy="378465"/>
            </a:xfrm>
            <a:custGeom>
              <a:avLst/>
              <a:gdLst/>
              <a:ahLst/>
              <a:cxnLst/>
              <a:rect l="l" t="t" r="r" b="b"/>
              <a:pathLst>
                <a:path w="8546" h="5887" extrusionOk="0">
                  <a:moveTo>
                    <a:pt x="7267" y="1365"/>
                  </a:moveTo>
                  <a:cubicBezTo>
                    <a:pt x="7262" y="1372"/>
                    <a:pt x="7256" y="1379"/>
                    <a:pt x="7251" y="1385"/>
                  </a:cubicBezTo>
                  <a:lnTo>
                    <a:pt x="7251" y="1385"/>
                  </a:lnTo>
                  <a:cubicBezTo>
                    <a:pt x="7260" y="1379"/>
                    <a:pt x="7267" y="1374"/>
                    <a:pt x="7267" y="1365"/>
                  </a:cubicBezTo>
                  <a:close/>
                  <a:moveTo>
                    <a:pt x="7251" y="1385"/>
                  </a:moveTo>
                  <a:cubicBezTo>
                    <a:pt x="7242" y="1392"/>
                    <a:pt x="7232" y="1399"/>
                    <a:pt x="7228" y="1413"/>
                  </a:cubicBezTo>
                  <a:lnTo>
                    <a:pt x="7228" y="1413"/>
                  </a:lnTo>
                  <a:cubicBezTo>
                    <a:pt x="7235" y="1404"/>
                    <a:pt x="7243" y="1395"/>
                    <a:pt x="7251" y="1385"/>
                  </a:cubicBezTo>
                  <a:close/>
                  <a:moveTo>
                    <a:pt x="8368" y="0"/>
                  </a:moveTo>
                  <a:cubicBezTo>
                    <a:pt x="8359" y="0"/>
                    <a:pt x="8350" y="1"/>
                    <a:pt x="8341" y="3"/>
                  </a:cubicBezTo>
                  <a:cubicBezTo>
                    <a:pt x="8258" y="23"/>
                    <a:pt x="8217" y="85"/>
                    <a:pt x="8155" y="127"/>
                  </a:cubicBezTo>
                  <a:cubicBezTo>
                    <a:pt x="8114" y="188"/>
                    <a:pt x="8052" y="230"/>
                    <a:pt x="8010" y="312"/>
                  </a:cubicBezTo>
                  <a:cubicBezTo>
                    <a:pt x="7948" y="354"/>
                    <a:pt x="7907" y="436"/>
                    <a:pt x="7845" y="519"/>
                  </a:cubicBezTo>
                  <a:cubicBezTo>
                    <a:pt x="7804" y="560"/>
                    <a:pt x="7783" y="622"/>
                    <a:pt x="7742" y="663"/>
                  </a:cubicBezTo>
                  <a:cubicBezTo>
                    <a:pt x="7680" y="808"/>
                    <a:pt x="7577" y="932"/>
                    <a:pt x="7494" y="1055"/>
                  </a:cubicBezTo>
                  <a:cubicBezTo>
                    <a:pt x="7391" y="1179"/>
                    <a:pt x="7308" y="1324"/>
                    <a:pt x="7226" y="1427"/>
                  </a:cubicBezTo>
                  <a:cubicBezTo>
                    <a:pt x="7226" y="1422"/>
                    <a:pt x="7227" y="1417"/>
                    <a:pt x="7228" y="1413"/>
                  </a:cubicBezTo>
                  <a:lnTo>
                    <a:pt x="7228" y="1413"/>
                  </a:lnTo>
                  <a:cubicBezTo>
                    <a:pt x="7158" y="1495"/>
                    <a:pt x="7089" y="1567"/>
                    <a:pt x="7019" y="1654"/>
                  </a:cubicBezTo>
                  <a:cubicBezTo>
                    <a:pt x="6958" y="1757"/>
                    <a:pt x="6875" y="1861"/>
                    <a:pt x="6772" y="1964"/>
                  </a:cubicBezTo>
                  <a:cubicBezTo>
                    <a:pt x="6607" y="2150"/>
                    <a:pt x="6462" y="2294"/>
                    <a:pt x="6276" y="2459"/>
                  </a:cubicBezTo>
                  <a:cubicBezTo>
                    <a:pt x="6132" y="2604"/>
                    <a:pt x="5946" y="2769"/>
                    <a:pt x="5781" y="2913"/>
                  </a:cubicBezTo>
                  <a:cubicBezTo>
                    <a:pt x="5616" y="3099"/>
                    <a:pt x="5409" y="3244"/>
                    <a:pt x="5203" y="3409"/>
                  </a:cubicBezTo>
                  <a:lnTo>
                    <a:pt x="4955" y="3553"/>
                  </a:lnTo>
                  <a:cubicBezTo>
                    <a:pt x="4893" y="3615"/>
                    <a:pt x="4790" y="3698"/>
                    <a:pt x="4707" y="3739"/>
                  </a:cubicBezTo>
                  <a:cubicBezTo>
                    <a:pt x="4604" y="3801"/>
                    <a:pt x="4522" y="3863"/>
                    <a:pt x="4418" y="3925"/>
                  </a:cubicBezTo>
                  <a:lnTo>
                    <a:pt x="4109" y="4069"/>
                  </a:lnTo>
                  <a:cubicBezTo>
                    <a:pt x="4005" y="4131"/>
                    <a:pt x="3923" y="4173"/>
                    <a:pt x="3820" y="4235"/>
                  </a:cubicBezTo>
                  <a:lnTo>
                    <a:pt x="3510" y="4379"/>
                  </a:lnTo>
                  <a:cubicBezTo>
                    <a:pt x="3304" y="4482"/>
                    <a:pt x="3138" y="4565"/>
                    <a:pt x="2932" y="4647"/>
                  </a:cubicBezTo>
                  <a:cubicBezTo>
                    <a:pt x="2891" y="4668"/>
                    <a:pt x="2849" y="4668"/>
                    <a:pt x="2829" y="4689"/>
                  </a:cubicBezTo>
                  <a:lnTo>
                    <a:pt x="2767" y="4689"/>
                  </a:lnTo>
                  <a:cubicBezTo>
                    <a:pt x="2313" y="4875"/>
                    <a:pt x="1859" y="5040"/>
                    <a:pt x="1404" y="5184"/>
                  </a:cubicBezTo>
                  <a:cubicBezTo>
                    <a:pt x="1301" y="5205"/>
                    <a:pt x="1177" y="5267"/>
                    <a:pt x="1074" y="5287"/>
                  </a:cubicBezTo>
                  <a:cubicBezTo>
                    <a:pt x="930" y="5308"/>
                    <a:pt x="826" y="5370"/>
                    <a:pt x="702" y="5411"/>
                  </a:cubicBezTo>
                  <a:cubicBezTo>
                    <a:pt x="599" y="5473"/>
                    <a:pt x="496" y="5515"/>
                    <a:pt x="372" y="5576"/>
                  </a:cubicBezTo>
                  <a:cubicBezTo>
                    <a:pt x="269" y="5618"/>
                    <a:pt x="166" y="5700"/>
                    <a:pt x="63" y="5762"/>
                  </a:cubicBezTo>
                  <a:cubicBezTo>
                    <a:pt x="42" y="5783"/>
                    <a:pt x="1" y="5804"/>
                    <a:pt x="42" y="5865"/>
                  </a:cubicBezTo>
                  <a:cubicBezTo>
                    <a:pt x="42" y="5886"/>
                    <a:pt x="83" y="5886"/>
                    <a:pt x="104" y="5886"/>
                  </a:cubicBezTo>
                  <a:cubicBezTo>
                    <a:pt x="145" y="5845"/>
                    <a:pt x="145" y="5845"/>
                    <a:pt x="166" y="5845"/>
                  </a:cubicBezTo>
                  <a:cubicBezTo>
                    <a:pt x="228" y="5783"/>
                    <a:pt x="290" y="5762"/>
                    <a:pt x="352" y="5700"/>
                  </a:cubicBezTo>
                  <a:cubicBezTo>
                    <a:pt x="393" y="5680"/>
                    <a:pt x="475" y="5638"/>
                    <a:pt x="558" y="5597"/>
                  </a:cubicBezTo>
                  <a:lnTo>
                    <a:pt x="579" y="5597"/>
                  </a:lnTo>
                  <a:cubicBezTo>
                    <a:pt x="682" y="5556"/>
                    <a:pt x="806" y="5535"/>
                    <a:pt x="909" y="5494"/>
                  </a:cubicBezTo>
                  <a:cubicBezTo>
                    <a:pt x="1012" y="5473"/>
                    <a:pt x="1115" y="5453"/>
                    <a:pt x="1198" y="5411"/>
                  </a:cubicBezTo>
                  <a:lnTo>
                    <a:pt x="1198" y="5453"/>
                  </a:lnTo>
                  <a:cubicBezTo>
                    <a:pt x="1198" y="5535"/>
                    <a:pt x="1260" y="5576"/>
                    <a:pt x="1322" y="5576"/>
                  </a:cubicBezTo>
                  <a:cubicBezTo>
                    <a:pt x="1425" y="5576"/>
                    <a:pt x="1569" y="5556"/>
                    <a:pt x="1673" y="5535"/>
                  </a:cubicBezTo>
                  <a:cubicBezTo>
                    <a:pt x="1797" y="5494"/>
                    <a:pt x="1920" y="5473"/>
                    <a:pt x="2024" y="5453"/>
                  </a:cubicBezTo>
                  <a:cubicBezTo>
                    <a:pt x="2148" y="5411"/>
                    <a:pt x="2271" y="5370"/>
                    <a:pt x="2416" y="5349"/>
                  </a:cubicBezTo>
                  <a:cubicBezTo>
                    <a:pt x="2540" y="5308"/>
                    <a:pt x="2643" y="5267"/>
                    <a:pt x="2746" y="5246"/>
                  </a:cubicBezTo>
                  <a:cubicBezTo>
                    <a:pt x="2994" y="5164"/>
                    <a:pt x="3242" y="5060"/>
                    <a:pt x="3489" y="4957"/>
                  </a:cubicBezTo>
                  <a:cubicBezTo>
                    <a:pt x="3613" y="4895"/>
                    <a:pt x="3758" y="4833"/>
                    <a:pt x="3882" y="4771"/>
                  </a:cubicBezTo>
                  <a:cubicBezTo>
                    <a:pt x="3923" y="4751"/>
                    <a:pt x="4005" y="4730"/>
                    <a:pt x="4067" y="4689"/>
                  </a:cubicBezTo>
                  <a:cubicBezTo>
                    <a:pt x="4129" y="4668"/>
                    <a:pt x="4191" y="4627"/>
                    <a:pt x="4274" y="4586"/>
                  </a:cubicBezTo>
                  <a:cubicBezTo>
                    <a:pt x="4398" y="4544"/>
                    <a:pt x="4501" y="4462"/>
                    <a:pt x="4604" y="4420"/>
                  </a:cubicBezTo>
                  <a:cubicBezTo>
                    <a:pt x="4728" y="4338"/>
                    <a:pt x="4831" y="4276"/>
                    <a:pt x="4934" y="4214"/>
                  </a:cubicBezTo>
                  <a:cubicBezTo>
                    <a:pt x="4996" y="4173"/>
                    <a:pt x="5038" y="4131"/>
                    <a:pt x="5100" y="4111"/>
                  </a:cubicBezTo>
                  <a:cubicBezTo>
                    <a:pt x="5141" y="4069"/>
                    <a:pt x="5203" y="4028"/>
                    <a:pt x="5265" y="4008"/>
                  </a:cubicBezTo>
                  <a:cubicBezTo>
                    <a:pt x="5368" y="3925"/>
                    <a:pt x="5512" y="3842"/>
                    <a:pt x="5616" y="3760"/>
                  </a:cubicBezTo>
                  <a:cubicBezTo>
                    <a:pt x="5822" y="3615"/>
                    <a:pt x="6029" y="3430"/>
                    <a:pt x="6194" y="3244"/>
                  </a:cubicBezTo>
                  <a:lnTo>
                    <a:pt x="6462" y="2996"/>
                  </a:lnTo>
                  <a:lnTo>
                    <a:pt x="6710" y="2728"/>
                  </a:lnTo>
                  <a:cubicBezTo>
                    <a:pt x="6875" y="2583"/>
                    <a:pt x="7019" y="2397"/>
                    <a:pt x="7185" y="2212"/>
                  </a:cubicBezTo>
                  <a:cubicBezTo>
                    <a:pt x="7267" y="2108"/>
                    <a:pt x="7370" y="2005"/>
                    <a:pt x="7432" y="1902"/>
                  </a:cubicBezTo>
                  <a:cubicBezTo>
                    <a:pt x="7515" y="1799"/>
                    <a:pt x="7618" y="1695"/>
                    <a:pt x="7701" y="1572"/>
                  </a:cubicBezTo>
                  <a:cubicBezTo>
                    <a:pt x="7783" y="1468"/>
                    <a:pt x="7825" y="1365"/>
                    <a:pt x="7907" y="1262"/>
                  </a:cubicBezTo>
                  <a:lnTo>
                    <a:pt x="8134" y="870"/>
                  </a:lnTo>
                  <a:cubicBezTo>
                    <a:pt x="8196" y="766"/>
                    <a:pt x="8258" y="663"/>
                    <a:pt x="8320" y="539"/>
                  </a:cubicBezTo>
                  <a:cubicBezTo>
                    <a:pt x="8341" y="498"/>
                    <a:pt x="8403" y="416"/>
                    <a:pt x="8423" y="354"/>
                  </a:cubicBezTo>
                  <a:cubicBezTo>
                    <a:pt x="8444" y="312"/>
                    <a:pt x="8506" y="230"/>
                    <a:pt x="8526" y="188"/>
                  </a:cubicBezTo>
                  <a:cubicBezTo>
                    <a:pt x="8545" y="94"/>
                    <a:pt x="8461" y="0"/>
                    <a:pt x="8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7"/>
            <p:cNvSpPr/>
            <p:nvPr/>
          </p:nvSpPr>
          <p:spPr>
            <a:xfrm rot="1636834">
              <a:off x="6881661" y="2309656"/>
              <a:ext cx="406173" cy="251881"/>
            </a:xfrm>
            <a:custGeom>
              <a:avLst/>
              <a:gdLst/>
              <a:ahLst/>
              <a:cxnLst/>
              <a:rect l="l" t="t" r="r" b="b"/>
              <a:pathLst>
                <a:path w="6318" h="3918" extrusionOk="0">
                  <a:moveTo>
                    <a:pt x="3324" y="2906"/>
                  </a:moveTo>
                  <a:cubicBezTo>
                    <a:pt x="3319" y="2906"/>
                    <a:pt x="3315" y="2908"/>
                    <a:pt x="3312" y="2912"/>
                  </a:cubicBezTo>
                  <a:lnTo>
                    <a:pt x="3312" y="2912"/>
                  </a:lnTo>
                  <a:cubicBezTo>
                    <a:pt x="3316" y="2910"/>
                    <a:pt x="3320" y="2908"/>
                    <a:pt x="3324" y="2906"/>
                  </a:cubicBezTo>
                  <a:close/>
                  <a:moveTo>
                    <a:pt x="6080" y="0"/>
                  </a:moveTo>
                  <a:cubicBezTo>
                    <a:pt x="6049" y="0"/>
                    <a:pt x="6018" y="6"/>
                    <a:pt x="5987" y="16"/>
                  </a:cubicBezTo>
                  <a:cubicBezTo>
                    <a:pt x="5946" y="57"/>
                    <a:pt x="5884" y="99"/>
                    <a:pt x="5863" y="160"/>
                  </a:cubicBezTo>
                  <a:cubicBezTo>
                    <a:pt x="5760" y="429"/>
                    <a:pt x="5657" y="738"/>
                    <a:pt x="5492" y="1007"/>
                  </a:cubicBezTo>
                  <a:cubicBezTo>
                    <a:pt x="5368" y="1193"/>
                    <a:pt x="5244" y="1358"/>
                    <a:pt x="5120" y="1523"/>
                  </a:cubicBezTo>
                  <a:cubicBezTo>
                    <a:pt x="5037" y="1626"/>
                    <a:pt x="4955" y="1709"/>
                    <a:pt x="4872" y="1771"/>
                  </a:cubicBezTo>
                  <a:cubicBezTo>
                    <a:pt x="4810" y="1853"/>
                    <a:pt x="4728" y="1936"/>
                    <a:pt x="4625" y="2018"/>
                  </a:cubicBezTo>
                  <a:lnTo>
                    <a:pt x="4666" y="1956"/>
                  </a:lnTo>
                  <a:lnTo>
                    <a:pt x="4666" y="1956"/>
                  </a:lnTo>
                  <a:cubicBezTo>
                    <a:pt x="4625" y="1977"/>
                    <a:pt x="4604" y="2039"/>
                    <a:pt x="4542" y="2060"/>
                  </a:cubicBezTo>
                  <a:cubicBezTo>
                    <a:pt x="4459" y="2142"/>
                    <a:pt x="4356" y="2225"/>
                    <a:pt x="4294" y="2287"/>
                  </a:cubicBezTo>
                  <a:cubicBezTo>
                    <a:pt x="4191" y="2369"/>
                    <a:pt x="4047" y="2452"/>
                    <a:pt x="3943" y="2534"/>
                  </a:cubicBezTo>
                  <a:cubicBezTo>
                    <a:pt x="3741" y="2676"/>
                    <a:pt x="3519" y="2798"/>
                    <a:pt x="3297" y="2938"/>
                  </a:cubicBezTo>
                  <a:lnTo>
                    <a:pt x="3297" y="2938"/>
                  </a:lnTo>
                  <a:cubicBezTo>
                    <a:pt x="3302" y="2930"/>
                    <a:pt x="3306" y="2919"/>
                    <a:pt x="3312" y="2912"/>
                  </a:cubicBezTo>
                  <a:lnTo>
                    <a:pt x="3312" y="2912"/>
                  </a:lnTo>
                  <a:cubicBezTo>
                    <a:pt x="3193" y="2973"/>
                    <a:pt x="3093" y="3051"/>
                    <a:pt x="2973" y="3071"/>
                  </a:cubicBezTo>
                  <a:cubicBezTo>
                    <a:pt x="2849" y="3112"/>
                    <a:pt x="2684" y="3174"/>
                    <a:pt x="2560" y="3216"/>
                  </a:cubicBezTo>
                  <a:cubicBezTo>
                    <a:pt x="2436" y="3278"/>
                    <a:pt x="2271" y="3319"/>
                    <a:pt x="2147" y="3381"/>
                  </a:cubicBezTo>
                  <a:cubicBezTo>
                    <a:pt x="2023" y="3401"/>
                    <a:pt x="1920" y="3463"/>
                    <a:pt x="1776" y="3484"/>
                  </a:cubicBezTo>
                  <a:lnTo>
                    <a:pt x="1404" y="3567"/>
                  </a:lnTo>
                  <a:cubicBezTo>
                    <a:pt x="1260" y="3587"/>
                    <a:pt x="1115" y="3608"/>
                    <a:pt x="991" y="3629"/>
                  </a:cubicBezTo>
                  <a:cubicBezTo>
                    <a:pt x="847" y="3670"/>
                    <a:pt x="702" y="3670"/>
                    <a:pt x="578" y="3691"/>
                  </a:cubicBezTo>
                  <a:cubicBezTo>
                    <a:pt x="413" y="3711"/>
                    <a:pt x="289" y="3711"/>
                    <a:pt x="124" y="3711"/>
                  </a:cubicBezTo>
                  <a:cubicBezTo>
                    <a:pt x="83" y="3711"/>
                    <a:pt x="21" y="3773"/>
                    <a:pt x="62" y="3814"/>
                  </a:cubicBezTo>
                  <a:cubicBezTo>
                    <a:pt x="0" y="3876"/>
                    <a:pt x="62" y="3918"/>
                    <a:pt x="104" y="3918"/>
                  </a:cubicBezTo>
                  <a:cubicBezTo>
                    <a:pt x="227" y="3918"/>
                    <a:pt x="393" y="3918"/>
                    <a:pt x="516" y="3897"/>
                  </a:cubicBezTo>
                  <a:cubicBezTo>
                    <a:pt x="640" y="3897"/>
                    <a:pt x="785" y="3876"/>
                    <a:pt x="888" y="3876"/>
                  </a:cubicBezTo>
                  <a:cubicBezTo>
                    <a:pt x="1012" y="3876"/>
                    <a:pt x="1136" y="3835"/>
                    <a:pt x="1260" y="3814"/>
                  </a:cubicBezTo>
                  <a:cubicBezTo>
                    <a:pt x="1404" y="3794"/>
                    <a:pt x="1528" y="3794"/>
                    <a:pt x="1652" y="3773"/>
                  </a:cubicBezTo>
                  <a:lnTo>
                    <a:pt x="2044" y="3691"/>
                  </a:lnTo>
                  <a:cubicBezTo>
                    <a:pt x="2168" y="3670"/>
                    <a:pt x="2333" y="3629"/>
                    <a:pt x="2457" y="3587"/>
                  </a:cubicBezTo>
                  <a:cubicBezTo>
                    <a:pt x="2746" y="3505"/>
                    <a:pt x="2994" y="3422"/>
                    <a:pt x="3283" y="3319"/>
                  </a:cubicBezTo>
                  <a:cubicBezTo>
                    <a:pt x="3407" y="3278"/>
                    <a:pt x="3510" y="3216"/>
                    <a:pt x="3634" y="3174"/>
                  </a:cubicBezTo>
                  <a:cubicBezTo>
                    <a:pt x="3778" y="3112"/>
                    <a:pt x="3902" y="3051"/>
                    <a:pt x="4026" y="2968"/>
                  </a:cubicBezTo>
                  <a:cubicBezTo>
                    <a:pt x="4150" y="2885"/>
                    <a:pt x="4253" y="2844"/>
                    <a:pt x="4397" y="2762"/>
                  </a:cubicBezTo>
                  <a:lnTo>
                    <a:pt x="4707" y="2534"/>
                  </a:lnTo>
                  <a:cubicBezTo>
                    <a:pt x="4810" y="2452"/>
                    <a:pt x="4914" y="2369"/>
                    <a:pt x="4976" y="2287"/>
                  </a:cubicBezTo>
                  <a:cubicBezTo>
                    <a:pt x="5079" y="2184"/>
                    <a:pt x="5223" y="2080"/>
                    <a:pt x="5326" y="1977"/>
                  </a:cubicBezTo>
                  <a:cubicBezTo>
                    <a:pt x="5430" y="1874"/>
                    <a:pt x="5492" y="1771"/>
                    <a:pt x="5574" y="1709"/>
                  </a:cubicBezTo>
                  <a:cubicBezTo>
                    <a:pt x="5657" y="1606"/>
                    <a:pt x="5760" y="1502"/>
                    <a:pt x="5843" y="1399"/>
                  </a:cubicBezTo>
                  <a:cubicBezTo>
                    <a:pt x="5884" y="1316"/>
                    <a:pt x="5966" y="1213"/>
                    <a:pt x="6008" y="1131"/>
                  </a:cubicBezTo>
                  <a:cubicBezTo>
                    <a:pt x="6070" y="1048"/>
                    <a:pt x="6090" y="986"/>
                    <a:pt x="6152" y="883"/>
                  </a:cubicBezTo>
                  <a:cubicBezTo>
                    <a:pt x="6193" y="780"/>
                    <a:pt x="6214" y="677"/>
                    <a:pt x="6255" y="594"/>
                  </a:cubicBezTo>
                  <a:cubicBezTo>
                    <a:pt x="6276" y="491"/>
                    <a:pt x="6297" y="388"/>
                    <a:pt x="6297" y="284"/>
                  </a:cubicBezTo>
                  <a:cubicBezTo>
                    <a:pt x="6317" y="181"/>
                    <a:pt x="6276" y="78"/>
                    <a:pt x="6173" y="16"/>
                  </a:cubicBezTo>
                  <a:cubicBezTo>
                    <a:pt x="6142" y="6"/>
                    <a:pt x="6111" y="0"/>
                    <a:pt x="60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7"/>
            <p:cNvSpPr/>
            <p:nvPr/>
          </p:nvSpPr>
          <p:spPr>
            <a:xfrm rot="1636834">
              <a:off x="7221469" y="2321737"/>
              <a:ext cx="65060" cy="130119"/>
            </a:xfrm>
            <a:custGeom>
              <a:avLst/>
              <a:gdLst/>
              <a:ahLst/>
              <a:cxnLst/>
              <a:rect l="l" t="t" r="r" b="b"/>
              <a:pathLst>
                <a:path w="1012" h="2024" extrusionOk="0">
                  <a:moveTo>
                    <a:pt x="909" y="0"/>
                  </a:moveTo>
                  <a:cubicBezTo>
                    <a:pt x="888" y="0"/>
                    <a:pt x="847" y="21"/>
                    <a:pt x="826" y="21"/>
                  </a:cubicBezTo>
                  <a:cubicBezTo>
                    <a:pt x="805" y="42"/>
                    <a:pt x="805" y="83"/>
                    <a:pt x="805" y="104"/>
                  </a:cubicBezTo>
                  <a:lnTo>
                    <a:pt x="805" y="145"/>
                  </a:lnTo>
                  <a:cubicBezTo>
                    <a:pt x="805" y="248"/>
                    <a:pt x="785" y="393"/>
                    <a:pt x="743" y="496"/>
                  </a:cubicBezTo>
                  <a:cubicBezTo>
                    <a:pt x="723" y="620"/>
                    <a:pt x="702" y="744"/>
                    <a:pt x="640" y="847"/>
                  </a:cubicBezTo>
                  <a:cubicBezTo>
                    <a:pt x="620" y="909"/>
                    <a:pt x="620" y="950"/>
                    <a:pt x="599" y="971"/>
                  </a:cubicBezTo>
                  <a:cubicBezTo>
                    <a:pt x="578" y="1033"/>
                    <a:pt x="537" y="1074"/>
                    <a:pt x="537" y="1115"/>
                  </a:cubicBezTo>
                  <a:cubicBezTo>
                    <a:pt x="496" y="1218"/>
                    <a:pt x="434" y="1322"/>
                    <a:pt x="392" y="1383"/>
                  </a:cubicBezTo>
                  <a:cubicBezTo>
                    <a:pt x="331" y="1466"/>
                    <a:pt x="289" y="1549"/>
                    <a:pt x="227" y="1590"/>
                  </a:cubicBezTo>
                  <a:cubicBezTo>
                    <a:pt x="165" y="1672"/>
                    <a:pt x="103" y="1755"/>
                    <a:pt x="21" y="1796"/>
                  </a:cubicBezTo>
                  <a:cubicBezTo>
                    <a:pt x="0" y="1838"/>
                    <a:pt x="0" y="1879"/>
                    <a:pt x="21" y="1900"/>
                  </a:cubicBezTo>
                  <a:cubicBezTo>
                    <a:pt x="21" y="2023"/>
                    <a:pt x="21" y="2023"/>
                    <a:pt x="62" y="2023"/>
                  </a:cubicBezTo>
                  <a:cubicBezTo>
                    <a:pt x="83" y="2023"/>
                    <a:pt x="83" y="2023"/>
                    <a:pt x="103" y="1982"/>
                  </a:cubicBezTo>
                  <a:cubicBezTo>
                    <a:pt x="165" y="1941"/>
                    <a:pt x="227" y="1879"/>
                    <a:pt x="289" y="1817"/>
                  </a:cubicBezTo>
                  <a:cubicBezTo>
                    <a:pt x="331" y="1755"/>
                    <a:pt x="392" y="1714"/>
                    <a:pt x="434" y="1631"/>
                  </a:cubicBezTo>
                  <a:lnTo>
                    <a:pt x="599" y="1404"/>
                  </a:lnTo>
                  <a:cubicBezTo>
                    <a:pt x="640" y="1322"/>
                    <a:pt x="702" y="1239"/>
                    <a:pt x="723" y="1136"/>
                  </a:cubicBezTo>
                  <a:cubicBezTo>
                    <a:pt x="805" y="991"/>
                    <a:pt x="847" y="805"/>
                    <a:pt x="909" y="640"/>
                  </a:cubicBezTo>
                  <a:cubicBezTo>
                    <a:pt x="929" y="578"/>
                    <a:pt x="950" y="455"/>
                    <a:pt x="991" y="393"/>
                  </a:cubicBezTo>
                  <a:cubicBezTo>
                    <a:pt x="991" y="372"/>
                    <a:pt x="1012" y="310"/>
                    <a:pt x="1012" y="289"/>
                  </a:cubicBezTo>
                  <a:lnTo>
                    <a:pt x="1012" y="207"/>
                  </a:lnTo>
                  <a:lnTo>
                    <a:pt x="1012" y="104"/>
                  </a:lnTo>
                  <a:cubicBezTo>
                    <a:pt x="1012" y="42"/>
                    <a:pt x="950" y="0"/>
                    <a:pt x="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7"/>
            <p:cNvSpPr/>
            <p:nvPr/>
          </p:nvSpPr>
          <p:spPr>
            <a:xfrm rot="1636834">
              <a:off x="5963343" y="2576764"/>
              <a:ext cx="116876" cy="348314"/>
            </a:xfrm>
            <a:custGeom>
              <a:avLst/>
              <a:gdLst/>
              <a:ahLst/>
              <a:cxnLst/>
              <a:rect l="l" t="t" r="r" b="b"/>
              <a:pathLst>
                <a:path w="1818" h="5418" extrusionOk="0">
                  <a:moveTo>
                    <a:pt x="210" y="1"/>
                  </a:moveTo>
                  <a:cubicBezTo>
                    <a:pt x="193" y="1"/>
                    <a:pt x="178" y="6"/>
                    <a:pt x="166" y="18"/>
                  </a:cubicBezTo>
                  <a:cubicBezTo>
                    <a:pt x="104" y="38"/>
                    <a:pt x="83" y="121"/>
                    <a:pt x="104" y="162"/>
                  </a:cubicBezTo>
                  <a:cubicBezTo>
                    <a:pt x="145" y="204"/>
                    <a:pt x="186" y="265"/>
                    <a:pt x="207" y="327"/>
                  </a:cubicBezTo>
                  <a:cubicBezTo>
                    <a:pt x="248" y="348"/>
                    <a:pt x="248" y="389"/>
                    <a:pt x="269" y="431"/>
                  </a:cubicBezTo>
                  <a:cubicBezTo>
                    <a:pt x="289" y="493"/>
                    <a:pt x="310" y="575"/>
                    <a:pt x="310" y="658"/>
                  </a:cubicBezTo>
                  <a:lnTo>
                    <a:pt x="310" y="740"/>
                  </a:lnTo>
                  <a:cubicBezTo>
                    <a:pt x="310" y="761"/>
                    <a:pt x="289" y="802"/>
                    <a:pt x="289" y="844"/>
                  </a:cubicBezTo>
                  <a:cubicBezTo>
                    <a:pt x="269" y="885"/>
                    <a:pt x="248" y="947"/>
                    <a:pt x="248" y="988"/>
                  </a:cubicBezTo>
                  <a:cubicBezTo>
                    <a:pt x="207" y="1071"/>
                    <a:pt x="186" y="1153"/>
                    <a:pt x="145" y="1215"/>
                  </a:cubicBezTo>
                  <a:cubicBezTo>
                    <a:pt x="104" y="1298"/>
                    <a:pt x="83" y="1401"/>
                    <a:pt x="62" y="1483"/>
                  </a:cubicBezTo>
                  <a:cubicBezTo>
                    <a:pt x="42" y="1587"/>
                    <a:pt x="0" y="1669"/>
                    <a:pt x="0" y="1772"/>
                  </a:cubicBezTo>
                  <a:lnTo>
                    <a:pt x="0" y="2020"/>
                  </a:lnTo>
                  <a:cubicBezTo>
                    <a:pt x="0" y="2144"/>
                    <a:pt x="42" y="2247"/>
                    <a:pt x="83" y="2392"/>
                  </a:cubicBezTo>
                  <a:cubicBezTo>
                    <a:pt x="83" y="2433"/>
                    <a:pt x="104" y="2454"/>
                    <a:pt x="145" y="2516"/>
                  </a:cubicBezTo>
                  <a:cubicBezTo>
                    <a:pt x="166" y="2557"/>
                    <a:pt x="186" y="2640"/>
                    <a:pt x="207" y="2701"/>
                  </a:cubicBezTo>
                  <a:cubicBezTo>
                    <a:pt x="248" y="2763"/>
                    <a:pt x="289" y="2846"/>
                    <a:pt x="351" y="2929"/>
                  </a:cubicBezTo>
                  <a:cubicBezTo>
                    <a:pt x="393" y="3011"/>
                    <a:pt x="434" y="3052"/>
                    <a:pt x="475" y="3135"/>
                  </a:cubicBezTo>
                  <a:cubicBezTo>
                    <a:pt x="537" y="3259"/>
                    <a:pt x="599" y="3383"/>
                    <a:pt x="682" y="3527"/>
                  </a:cubicBezTo>
                  <a:cubicBezTo>
                    <a:pt x="702" y="3589"/>
                    <a:pt x="723" y="3672"/>
                    <a:pt x="744" y="3734"/>
                  </a:cubicBezTo>
                  <a:lnTo>
                    <a:pt x="826" y="3961"/>
                  </a:lnTo>
                  <a:cubicBezTo>
                    <a:pt x="847" y="4002"/>
                    <a:pt x="847" y="4085"/>
                    <a:pt x="888" y="4146"/>
                  </a:cubicBezTo>
                  <a:cubicBezTo>
                    <a:pt x="909" y="4188"/>
                    <a:pt x="909" y="4250"/>
                    <a:pt x="909" y="4291"/>
                  </a:cubicBezTo>
                  <a:lnTo>
                    <a:pt x="909" y="4477"/>
                  </a:lnTo>
                  <a:cubicBezTo>
                    <a:pt x="909" y="4497"/>
                    <a:pt x="888" y="4559"/>
                    <a:pt x="888" y="4580"/>
                  </a:cubicBezTo>
                  <a:cubicBezTo>
                    <a:pt x="847" y="4601"/>
                    <a:pt x="847" y="4663"/>
                    <a:pt x="847" y="4683"/>
                  </a:cubicBezTo>
                  <a:cubicBezTo>
                    <a:pt x="847" y="4725"/>
                    <a:pt x="888" y="4786"/>
                    <a:pt x="909" y="4828"/>
                  </a:cubicBezTo>
                  <a:cubicBezTo>
                    <a:pt x="929" y="4890"/>
                    <a:pt x="950" y="4931"/>
                    <a:pt x="991" y="4972"/>
                  </a:cubicBezTo>
                  <a:cubicBezTo>
                    <a:pt x="1033" y="5014"/>
                    <a:pt x="1053" y="5075"/>
                    <a:pt x="1115" y="5137"/>
                  </a:cubicBezTo>
                  <a:cubicBezTo>
                    <a:pt x="1136" y="5179"/>
                    <a:pt x="1136" y="5199"/>
                    <a:pt x="1156" y="5220"/>
                  </a:cubicBezTo>
                  <a:lnTo>
                    <a:pt x="1198" y="5241"/>
                  </a:lnTo>
                  <a:lnTo>
                    <a:pt x="1260" y="5323"/>
                  </a:lnTo>
                  <a:cubicBezTo>
                    <a:pt x="1301" y="5344"/>
                    <a:pt x="1322" y="5344"/>
                    <a:pt x="1363" y="5344"/>
                  </a:cubicBezTo>
                  <a:cubicBezTo>
                    <a:pt x="1404" y="5399"/>
                    <a:pt x="1427" y="5417"/>
                    <a:pt x="1450" y="5417"/>
                  </a:cubicBezTo>
                  <a:cubicBezTo>
                    <a:pt x="1462" y="5417"/>
                    <a:pt x="1473" y="5413"/>
                    <a:pt x="1487" y="5406"/>
                  </a:cubicBezTo>
                  <a:lnTo>
                    <a:pt x="1549" y="5323"/>
                  </a:lnTo>
                  <a:cubicBezTo>
                    <a:pt x="1590" y="5282"/>
                    <a:pt x="1590" y="5241"/>
                    <a:pt x="1590" y="5199"/>
                  </a:cubicBezTo>
                  <a:lnTo>
                    <a:pt x="1590" y="5179"/>
                  </a:lnTo>
                  <a:cubicBezTo>
                    <a:pt x="1590" y="5137"/>
                    <a:pt x="1611" y="5117"/>
                    <a:pt x="1611" y="5096"/>
                  </a:cubicBezTo>
                  <a:lnTo>
                    <a:pt x="1631" y="5096"/>
                  </a:lnTo>
                  <a:cubicBezTo>
                    <a:pt x="1652" y="5096"/>
                    <a:pt x="1693" y="5096"/>
                    <a:pt x="1714" y="5075"/>
                  </a:cubicBezTo>
                  <a:cubicBezTo>
                    <a:pt x="1755" y="5034"/>
                    <a:pt x="1755" y="5014"/>
                    <a:pt x="1796" y="4972"/>
                  </a:cubicBezTo>
                  <a:cubicBezTo>
                    <a:pt x="1817" y="4910"/>
                    <a:pt x="1817" y="4848"/>
                    <a:pt x="1817" y="4807"/>
                  </a:cubicBezTo>
                  <a:cubicBezTo>
                    <a:pt x="1817" y="4725"/>
                    <a:pt x="1796" y="4663"/>
                    <a:pt x="1796" y="4580"/>
                  </a:cubicBezTo>
                  <a:lnTo>
                    <a:pt x="1714" y="4188"/>
                  </a:lnTo>
                  <a:cubicBezTo>
                    <a:pt x="1693" y="4064"/>
                    <a:pt x="1611" y="3940"/>
                    <a:pt x="1549" y="3796"/>
                  </a:cubicBezTo>
                  <a:cubicBezTo>
                    <a:pt x="1507" y="3692"/>
                    <a:pt x="1445" y="3589"/>
                    <a:pt x="1404" y="3527"/>
                  </a:cubicBezTo>
                  <a:cubicBezTo>
                    <a:pt x="1342" y="3424"/>
                    <a:pt x="1301" y="3341"/>
                    <a:pt x="1218" y="3238"/>
                  </a:cubicBezTo>
                  <a:cubicBezTo>
                    <a:pt x="1156" y="3135"/>
                    <a:pt x="1095" y="3052"/>
                    <a:pt x="1033" y="2949"/>
                  </a:cubicBezTo>
                  <a:lnTo>
                    <a:pt x="806" y="2640"/>
                  </a:lnTo>
                  <a:cubicBezTo>
                    <a:pt x="785" y="2619"/>
                    <a:pt x="744" y="2557"/>
                    <a:pt x="723" y="2536"/>
                  </a:cubicBezTo>
                  <a:lnTo>
                    <a:pt x="723" y="2516"/>
                  </a:lnTo>
                  <a:cubicBezTo>
                    <a:pt x="723" y="2495"/>
                    <a:pt x="702" y="2454"/>
                    <a:pt x="702" y="2433"/>
                  </a:cubicBezTo>
                  <a:lnTo>
                    <a:pt x="702" y="2454"/>
                  </a:lnTo>
                  <a:cubicBezTo>
                    <a:pt x="682" y="2350"/>
                    <a:pt x="620" y="2247"/>
                    <a:pt x="599" y="2185"/>
                  </a:cubicBezTo>
                  <a:cubicBezTo>
                    <a:pt x="578" y="2103"/>
                    <a:pt x="537" y="2020"/>
                    <a:pt x="537" y="1917"/>
                  </a:cubicBezTo>
                  <a:lnTo>
                    <a:pt x="537" y="1587"/>
                  </a:lnTo>
                  <a:cubicBezTo>
                    <a:pt x="537" y="1525"/>
                    <a:pt x="496" y="1483"/>
                    <a:pt x="434" y="1483"/>
                  </a:cubicBezTo>
                  <a:cubicBezTo>
                    <a:pt x="434" y="1422"/>
                    <a:pt x="475" y="1380"/>
                    <a:pt x="475" y="1318"/>
                  </a:cubicBezTo>
                  <a:cubicBezTo>
                    <a:pt x="496" y="1277"/>
                    <a:pt x="496" y="1194"/>
                    <a:pt x="516" y="1153"/>
                  </a:cubicBezTo>
                  <a:cubicBezTo>
                    <a:pt x="558" y="1071"/>
                    <a:pt x="578" y="1009"/>
                    <a:pt x="578" y="947"/>
                  </a:cubicBezTo>
                  <a:cubicBezTo>
                    <a:pt x="599" y="885"/>
                    <a:pt x="599" y="844"/>
                    <a:pt x="599" y="761"/>
                  </a:cubicBezTo>
                  <a:cubicBezTo>
                    <a:pt x="599" y="678"/>
                    <a:pt x="578" y="596"/>
                    <a:pt x="578" y="534"/>
                  </a:cubicBezTo>
                  <a:cubicBezTo>
                    <a:pt x="558" y="451"/>
                    <a:pt x="516" y="369"/>
                    <a:pt x="475" y="286"/>
                  </a:cubicBezTo>
                  <a:lnTo>
                    <a:pt x="310" y="59"/>
                  </a:lnTo>
                  <a:cubicBezTo>
                    <a:pt x="295" y="30"/>
                    <a:pt x="250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7"/>
            <p:cNvSpPr/>
            <p:nvPr/>
          </p:nvSpPr>
          <p:spPr>
            <a:xfrm rot="1636834">
              <a:off x="7139597" y="2570787"/>
              <a:ext cx="147349" cy="166507"/>
            </a:xfrm>
            <a:custGeom>
              <a:avLst/>
              <a:gdLst/>
              <a:ahLst/>
              <a:cxnLst/>
              <a:rect l="l" t="t" r="r" b="b"/>
              <a:pathLst>
                <a:path w="2292" h="2590" extrusionOk="0">
                  <a:moveTo>
                    <a:pt x="1548" y="1831"/>
                  </a:moveTo>
                  <a:cubicBezTo>
                    <a:pt x="1548" y="1851"/>
                    <a:pt x="1569" y="1851"/>
                    <a:pt x="1569" y="1851"/>
                  </a:cubicBezTo>
                  <a:lnTo>
                    <a:pt x="1548" y="1831"/>
                  </a:lnTo>
                  <a:close/>
                  <a:moveTo>
                    <a:pt x="354" y="1"/>
                  </a:moveTo>
                  <a:cubicBezTo>
                    <a:pt x="339" y="1"/>
                    <a:pt x="324" y="5"/>
                    <a:pt x="310" y="14"/>
                  </a:cubicBezTo>
                  <a:cubicBezTo>
                    <a:pt x="268" y="14"/>
                    <a:pt x="268" y="35"/>
                    <a:pt x="268" y="76"/>
                  </a:cubicBezTo>
                  <a:lnTo>
                    <a:pt x="248" y="35"/>
                  </a:lnTo>
                  <a:cubicBezTo>
                    <a:pt x="227" y="14"/>
                    <a:pt x="191" y="4"/>
                    <a:pt x="152" y="4"/>
                  </a:cubicBezTo>
                  <a:cubicBezTo>
                    <a:pt x="114" y="4"/>
                    <a:pt x="72" y="14"/>
                    <a:pt x="41" y="35"/>
                  </a:cubicBezTo>
                  <a:cubicBezTo>
                    <a:pt x="0" y="97"/>
                    <a:pt x="0" y="200"/>
                    <a:pt x="41" y="241"/>
                  </a:cubicBezTo>
                  <a:cubicBezTo>
                    <a:pt x="124" y="324"/>
                    <a:pt x="207" y="406"/>
                    <a:pt x="268" y="448"/>
                  </a:cubicBezTo>
                  <a:lnTo>
                    <a:pt x="516" y="695"/>
                  </a:lnTo>
                  <a:cubicBezTo>
                    <a:pt x="578" y="757"/>
                    <a:pt x="640" y="819"/>
                    <a:pt x="681" y="902"/>
                  </a:cubicBezTo>
                  <a:cubicBezTo>
                    <a:pt x="764" y="964"/>
                    <a:pt x="826" y="1046"/>
                    <a:pt x="888" y="1108"/>
                  </a:cubicBezTo>
                  <a:cubicBezTo>
                    <a:pt x="950" y="1150"/>
                    <a:pt x="1032" y="1212"/>
                    <a:pt x="1074" y="1273"/>
                  </a:cubicBezTo>
                  <a:cubicBezTo>
                    <a:pt x="1136" y="1335"/>
                    <a:pt x="1177" y="1418"/>
                    <a:pt x="1239" y="1459"/>
                  </a:cubicBezTo>
                  <a:cubicBezTo>
                    <a:pt x="1342" y="1583"/>
                    <a:pt x="1466" y="1686"/>
                    <a:pt x="1569" y="1851"/>
                  </a:cubicBezTo>
                  <a:cubicBezTo>
                    <a:pt x="1693" y="1996"/>
                    <a:pt x="1796" y="2182"/>
                    <a:pt x="1899" y="2347"/>
                  </a:cubicBezTo>
                  <a:cubicBezTo>
                    <a:pt x="1920" y="2388"/>
                    <a:pt x="1961" y="2409"/>
                    <a:pt x="1982" y="2471"/>
                  </a:cubicBezTo>
                  <a:cubicBezTo>
                    <a:pt x="2003" y="2491"/>
                    <a:pt x="2023" y="2512"/>
                    <a:pt x="2064" y="2512"/>
                  </a:cubicBezTo>
                  <a:cubicBezTo>
                    <a:pt x="2085" y="2553"/>
                    <a:pt x="2106" y="2574"/>
                    <a:pt x="2168" y="2574"/>
                  </a:cubicBezTo>
                  <a:cubicBezTo>
                    <a:pt x="2178" y="2584"/>
                    <a:pt x="2183" y="2589"/>
                    <a:pt x="2186" y="2589"/>
                  </a:cubicBezTo>
                  <a:cubicBezTo>
                    <a:pt x="2188" y="2589"/>
                    <a:pt x="2188" y="2584"/>
                    <a:pt x="2188" y="2574"/>
                  </a:cubicBezTo>
                  <a:cubicBezTo>
                    <a:pt x="2271" y="2553"/>
                    <a:pt x="2292" y="2491"/>
                    <a:pt x="2271" y="2450"/>
                  </a:cubicBezTo>
                  <a:cubicBezTo>
                    <a:pt x="2250" y="2368"/>
                    <a:pt x="2209" y="2285"/>
                    <a:pt x="2168" y="2202"/>
                  </a:cubicBezTo>
                  <a:cubicBezTo>
                    <a:pt x="2106" y="2099"/>
                    <a:pt x="2044" y="1996"/>
                    <a:pt x="1982" y="1893"/>
                  </a:cubicBezTo>
                  <a:cubicBezTo>
                    <a:pt x="1858" y="1666"/>
                    <a:pt x="1693" y="1459"/>
                    <a:pt x="1548" y="1253"/>
                  </a:cubicBezTo>
                  <a:cubicBezTo>
                    <a:pt x="1383" y="1046"/>
                    <a:pt x="1218" y="840"/>
                    <a:pt x="1032" y="633"/>
                  </a:cubicBezTo>
                  <a:lnTo>
                    <a:pt x="867" y="489"/>
                  </a:lnTo>
                  <a:lnTo>
                    <a:pt x="723" y="324"/>
                  </a:lnTo>
                  <a:lnTo>
                    <a:pt x="661" y="283"/>
                  </a:lnTo>
                  <a:cubicBezTo>
                    <a:pt x="619" y="221"/>
                    <a:pt x="557" y="138"/>
                    <a:pt x="516" y="97"/>
                  </a:cubicBezTo>
                  <a:cubicBezTo>
                    <a:pt x="468" y="49"/>
                    <a:pt x="408" y="1"/>
                    <a:pt x="3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7"/>
            <p:cNvSpPr/>
            <p:nvPr/>
          </p:nvSpPr>
          <p:spPr>
            <a:xfrm rot="1636834">
              <a:off x="7189421" y="2635058"/>
              <a:ext cx="184507" cy="160656"/>
            </a:xfrm>
            <a:custGeom>
              <a:avLst/>
              <a:gdLst/>
              <a:ahLst/>
              <a:cxnLst/>
              <a:rect l="l" t="t" r="r" b="b"/>
              <a:pathLst>
                <a:path w="2870" h="2499" extrusionOk="0">
                  <a:moveTo>
                    <a:pt x="83" y="0"/>
                  </a:moveTo>
                  <a:cubicBezTo>
                    <a:pt x="62" y="21"/>
                    <a:pt x="42" y="21"/>
                    <a:pt x="42" y="83"/>
                  </a:cubicBezTo>
                  <a:cubicBezTo>
                    <a:pt x="0" y="124"/>
                    <a:pt x="42" y="207"/>
                    <a:pt x="103" y="207"/>
                  </a:cubicBezTo>
                  <a:cubicBezTo>
                    <a:pt x="145" y="207"/>
                    <a:pt x="165" y="207"/>
                    <a:pt x="186" y="227"/>
                  </a:cubicBezTo>
                  <a:lnTo>
                    <a:pt x="413" y="310"/>
                  </a:lnTo>
                  <a:cubicBezTo>
                    <a:pt x="516" y="351"/>
                    <a:pt x="620" y="372"/>
                    <a:pt x="702" y="413"/>
                  </a:cubicBezTo>
                  <a:cubicBezTo>
                    <a:pt x="723" y="434"/>
                    <a:pt x="764" y="434"/>
                    <a:pt x="805" y="455"/>
                  </a:cubicBezTo>
                  <a:lnTo>
                    <a:pt x="785" y="434"/>
                  </a:lnTo>
                  <a:lnTo>
                    <a:pt x="785" y="434"/>
                  </a:lnTo>
                  <a:cubicBezTo>
                    <a:pt x="888" y="496"/>
                    <a:pt x="991" y="537"/>
                    <a:pt x="1074" y="599"/>
                  </a:cubicBezTo>
                  <a:lnTo>
                    <a:pt x="1383" y="826"/>
                  </a:lnTo>
                  <a:lnTo>
                    <a:pt x="1487" y="929"/>
                  </a:lnTo>
                  <a:cubicBezTo>
                    <a:pt x="1528" y="971"/>
                    <a:pt x="1590" y="1012"/>
                    <a:pt x="1610" y="1053"/>
                  </a:cubicBezTo>
                  <a:cubicBezTo>
                    <a:pt x="1714" y="1136"/>
                    <a:pt x="1817" y="1239"/>
                    <a:pt x="1899" y="1342"/>
                  </a:cubicBezTo>
                  <a:cubicBezTo>
                    <a:pt x="2023" y="1466"/>
                    <a:pt x="2127" y="1590"/>
                    <a:pt x="2230" y="1755"/>
                  </a:cubicBezTo>
                  <a:cubicBezTo>
                    <a:pt x="2271" y="1858"/>
                    <a:pt x="2354" y="1962"/>
                    <a:pt x="2416" y="2065"/>
                  </a:cubicBezTo>
                  <a:cubicBezTo>
                    <a:pt x="2477" y="2189"/>
                    <a:pt x="2539" y="2292"/>
                    <a:pt x="2622" y="2416"/>
                  </a:cubicBezTo>
                  <a:cubicBezTo>
                    <a:pt x="2643" y="2478"/>
                    <a:pt x="2684" y="2498"/>
                    <a:pt x="2746" y="2498"/>
                  </a:cubicBezTo>
                  <a:cubicBezTo>
                    <a:pt x="2725" y="2457"/>
                    <a:pt x="2746" y="2457"/>
                    <a:pt x="2766" y="2457"/>
                  </a:cubicBezTo>
                  <a:cubicBezTo>
                    <a:pt x="2849" y="2416"/>
                    <a:pt x="2870" y="2312"/>
                    <a:pt x="2849" y="2251"/>
                  </a:cubicBezTo>
                  <a:cubicBezTo>
                    <a:pt x="2808" y="2147"/>
                    <a:pt x="2766" y="2065"/>
                    <a:pt x="2725" y="1962"/>
                  </a:cubicBezTo>
                  <a:cubicBezTo>
                    <a:pt x="2663" y="1879"/>
                    <a:pt x="2622" y="1776"/>
                    <a:pt x="2560" y="1693"/>
                  </a:cubicBezTo>
                  <a:cubicBezTo>
                    <a:pt x="2519" y="1631"/>
                    <a:pt x="2457" y="1528"/>
                    <a:pt x="2416" y="1445"/>
                  </a:cubicBezTo>
                  <a:cubicBezTo>
                    <a:pt x="2354" y="1363"/>
                    <a:pt x="2312" y="1322"/>
                    <a:pt x="2250" y="1239"/>
                  </a:cubicBezTo>
                  <a:cubicBezTo>
                    <a:pt x="2188" y="1136"/>
                    <a:pt x="2065" y="1053"/>
                    <a:pt x="2003" y="971"/>
                  </a:cubicBezTo>
                  <a:cubicBezTo>
                    <a:pt x="1941" y="950"/>
                    <a:pt x="1920" y="909"/>
                    <a:pt x="1858" y="867"/>
                  </a:cubicBezTo>
                  <a:cubicBezTo>
                    <a:pt x="1817" y="826"/>
                    <a:pt x="1776" y="806"/>
                    <a:pt x="1734" y="744"/>
                  </a:cubicBezTo>
                  <a:cubicBezTo>
                    <a:pt x="1672" y="661"/>
                    <a:pt x="1548" y="599"/>
                    <a:pt x="1487" y="517"/>
                  </a:cubicBezTo>
                  <a:cubicBezTo>
                    <a:pt x="1342" y="434"/>
                    <a:pt x="1259" y="331"/>
                    <a:pt x="1115" y="289"/>
                  </a:cubicBezTo>
                  <a:cubicBezTo>
                    <a:pt x="1074" y="248"/>
                    <a:pt x="991" y="227"/>
                    <a:pt x="929" y="207"/>
                  </a:cubicBezTo>
                  <a:cubicBezTo>
                    <a:pt x="867" y="186"/>
                    <a:pt x="785" y="145"/>
                    <a:pt x="743" y="124"/>
                  </a:cubicBezTo>
                  <a:cubicBezTo>
                    <a:pt x="681" y="104"/>
                    <a:pt x="599" y="104"/>
                    <a:pt x="558" y="83"/>
                  </a:cubicBezTo>
                  <a:cubicBezTo>
                    <a:pt x="496" y="42"/>
                    <a:pt x="454" y="42"/>
                    <a:pt x="392" y="21"/>
                  </a:cubicBezTo>
                  <a:cubicBezTo>
                    <a:pt x="351" y="21"/>
                    <a:pt x="289" y="0"/>
                    <a:pt x="2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7"/>
            <p:cNvSpPr/>
            <p:nvPr/>
          </p:nvSpPr>
          <p:spPr>
            <a:xfrm rot="1636834">
              <a:off x="7312375" y="2836024"/>
              <a:ext cx="17294" cy="17294"/>
            </a:xfrm>
            <a:custGeom>
              <a:avLst/>
              <a:gdLst/>
              <a:ahLst/>
              <a:cxnLst/>
              <a:rect l="l" t="t" r="r" b="b"/>
              <a:pathLst>
                <a:path w="269" h="269" extrusionOk="0">
                  <a:moveTo>
                    <a:pt x="145" y="0"/>
                  </a:moveTo>
                  <a:cubicBezTo>
                    <a:pt x="62" y="0"/>
                    <a:pt x="0" y="62"/>
                    <a:pt x="0" y="145"/>
                  </a:cubicBezTo>
                  <a:cubicBezTo>
                    <a:pt x="0" y="207"/>
                    <a:pt x="62" y="269"/>
                    <a:pt x="145" y="269"/>
                  </a:cubicBezTo>
                  <a:cubicBezTo>
                    <a:pt x="186" y="269"/>
                    <a:pt x="269" y="207"/>
                    <a:pt x="269" y="145"/>
                  </a:cubicBezTo>
                  <a:cubicBezTo>
                    <a:pt x="269" y="62"/>
                    <a:pt x="207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7"/>
            <p:cNvSpPr/>
            <p:nvPr/>
          </p:nvSpPr>
          <p:spPr>
            <a:xfrm rot="1636834">
              <a:off x="6386823" y="3157067"/>
              <a:ext cx="165992" cy="122791"/>
            </a:xfrm>
            <a:custGeom>
              <a:avLst/>
              <a:gdLst/>
              <a:ahLst/>
              <a:cxnLst/>
              <a:rect l="l" t="t" r="r" b="b"/>
              <a:pathLst>
                <a:path w="2582" h="1910" extrusionOk="0">
                  <a:moveTo>
                    <a:pt x="2157" y="1"/>
                  </a:moveTo>
                  <a:cubicBezTo>
                    <a:pt x="2136" y="1"/>
                    <a:pt x="2113" y="3"/>
                    <a:pt x="2086" y="10"/>
                  </a:cubicBezTo>
                  <a:lnTo>
                    <a:pt x="1982" y="10"/>
                  </a:lnTo>
                  <a:cubicBezTo>
                    <a:pt x="1941" y="10"/>
                    <a:pt x="1900" y="10"/>
                    <a:pt x="1858" y="51"/>
                  </a:cubicBezTo>
                  <a:cubicBezTo>
                    <a:pt x="1776" y="51"/>
                    <a:pt x="1673" y="72"/>
                    <a:pt x="1590" y="93"/>
                  </a:cubicBezTo>
                  <a:cubicBezTo>
                    <a:pt x="1528" y="113"/>
                    <a:pt x="1446" y="175"/>
                    <a:pt x="1342" y="217"/>
                  </a:cubicBezTo>
                  <a:cubicBezTo>
                    <a:pt x="1074" y="340"/>
                    <a:pt x="847" y="568"/>
                    <a:pt x="641" y="753"/>
                  </a:cubicBezTo>
                  <a:lnTo>
                    <a:pt x="496" y="918"/>
                  </a:lnTo>
                  <a:cubicBezTo>
                    <a:pt x="434" y="1001"/>
                    <a:pt x="352" y="1042"/>
                    <a:pt x="310" y="1125"/>
                  </a:cubicBezTo>
                  <a:cubicBezTo>
                    <a:pt x="269" y="1146"/>
                    <a:pt x="248" y="1207"/>
                    <a:pt x="228" y="1228"/>
                  </a:cubicBezTo>
                  <a:cubicBezTo>
                    <a:pt x="207" y="1249"/>
                    <a:pt x="166" y="1311"/>
                    <a:pt x="145" y="1352"/>
                  </a:cubicBezTo>
                  <a:cubicBezTo>
                    <a:pt x="124" y="1414"/>
                    <a:pt x="104" y="1435"/>
                    <a:pt x="83" y="1497"/>
                  </a:cubicBezTo>
                  <a:cubicBezTo>
                    <a:pt x="83" y="1517"/>
                    <a:pt x="42" y="1538"/>
                    <a:pt x="42" y="1558"/>
                  </a:cubicBezTo>
                  <a:cubicBezTo>
                    <a:pt x="42" y="1600"/>
                    <a:pt x="21" y="1620"/>
                    <a:pt x="21" y="1641"/>
                  </a:cubicBezTo>
                  <a:cubicBezTo>
                    <a:pt x="21" y="1662"/>
                    <a:pt x="21" y="1703"/>
                    <a:pt x="42" y="1724"/>
                  </a:cubicBezTo>
                  <a:cubicBezTo>
                    <a:pt x="42" y="1744"/>
                    <a:pt x="21" y="1744"/>
                    <a:pt x="21" y="1765"/>
                  </a:cubicBezTo>
                  <a:cubicBezTo>
                    <a:pt x="1" y="1806"/>
                    <a:pt x="1" y="1847"/>
                    <a:pt x="21" y="1868"/>
                  </a:cubicBezTo>
                  <a:cubicBezTo>
                    <a:pt x="42" y="1868"/>
                    <a:pt x="42" y="1909"/>
                    <a:pt x="83" y="1909"/>
                  </a:cubicBezTo>
                  <a:cubicBezTo>
                    <a:pt x="104" y="1909"/>
                    <a:pt x="124" y="1868"/>
                    <a:pt x="124" y="1847"/>
                  </a:cubicBezTo>
                  <a:lnTo>
                    <a:pt x="228" y="1744"/>
                  </a:lnTo>
                  <a:cubicBezTo>
                    <a:pt x="248" y="1724"/>
                    <a:pt x="290" y="1703"/>
                    <a:pt x="310" y="1641"/>
                  </a:cubicBezTo>
                  <a:cubicBezTo>
                    <a:pt x="352" y="1558"/>
                    <a:pt x="434" y="1497"/>
                    <a:pt x="517" y="1414"/>
                  </a:cubicBezTo>
                  <a:lnTo>
                    <a:pt x="888" y="1104"/>
                  </a:lnTo>
                  <a:cubicBezTo>
                    <a:pt x="1033" y="1001"/>
                    <a:pt x="1177" y="918"/>
                    <a:pt x="1342" y="815"/>
                  </a:cubicBezTo>
                  <a:cubicBezTo>
                    <a:pt x="1384" y="795"/>
                    <a:pt x="1466" y="774"/>
                    <a:pt x="1528" y="712"/>
                  </a:cubicBezTo>
                  <a:cubicBezTo>
                    <a:pt x="1590" y="691"/>
                    <a:pt x="1673" y="629"/>
                    <a:pt x="1755" y="609"/>
                  </a:cubicBezTo>
                  <a:cubicBezTo>
                    <a:pt x="1817" y="588"/>
                    <a:pt x="1879" y="568"/>
                    <a:pt x="1962" y="506"/>
                  </a:cubicBezTo>
                  <a:cubicBezTo>
                    <a:pt x="2003" y="485"/>
                    <a:pt x="2065" y="464"/>
                    <a:pt x="2106" y="464"/>
                  </a:cubicBezTo>
                  <a:cubicBezTo>
                    <a:pt x="2189" y="423"/>
                    <a:pt x="2292" y="423"/>
                    <a:pt x="2375" y="423"/>
                  </a:cubicBezTo>
                  <a:lnTo>
                    <a:pt x="2416" y="423"/>
                  </a:lnTo>
                  <a:cubicBezTo>
                    <a:pt x="2478" y="423"/>
                    <a:pt x="2498" y="423"/>
                    <a:pt x="2519" y="402"/>
                  </a:cubicBezTo>
                  <a:cubicBezTo>
                    <a:pt x="2581" y="382"/>
                    <a:pt x="2581" y="299"/>
                    <a:pt x="2581" y="258"/>
                  </a:cubicBezTo>
                  <a:cubicBezTo>
                    <a:pt x="2560" y="196"/>
                    <a:pt x="2498" y="155"/>
                    <a:pt x="2416" y="155"/>
                  </a:cubicBezTo>
                  <a:lnTo>
                    <a:pt x="2416" y="113"/>
                  </a:lnTo>
                  <a:cubicBezTo>
                    <a:pt x="2416" y="93"/>
                    <a:pt x="2395" y="72"/>
                    <a:pt x="2375" y="51"/>
                  </a:cubicBezTo>
                  <a:cubicBezTo>
                    <a:pt x="2333" y="10"/>
                    <a:pt x="2313" y="10"/>
                    <a:pt x="2292" y="10"/>
                  </a:cubicBezTo>
                  <a:cubicBezTo>
                    <a:pt x="2237" y="10"/>
                    <a:pt x="2200" y="1"/>
                    <a:pt x="2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7"/>
            <p:cNvSpPr/>
            <p:nvPr/>
          </p:nvSpPr>
          <p:spPr>
            <a:xfrm rot="1636834">
              <a:off x="6383475" y="3180421"/>
              <a:ext cx="163292" cy="94311"/>
            </a:xfrm>
            <a:custGeom>
              <a:avLst/>
              <a:gdLst/>
              <a:ahLst/>
              <a:cxnLst/>
              <a:rect l="l" t="t" r="r" b="b"/>
              <a:pathLst>
                <a:path w="2540" h="1467" extrusionOk="0">
                  <a:moveTo>
                    <a:pt x="2250" y="1"/>
                  </a:moveTo>
                  <a:cubicBezTo>
                    <a:pt x="2188" y="1"/>
                    <a:pt x="2127" y="1"/>
                    <a:pt x="2065" y="21"/>
                  </a:cubicBezTo>
                  <a:cubicBezTo>
                    <a:pt x="1982" y="42"/>
                    <a:pt x="1920" y="42"/>
                    <a:pt x="1837" y="83"/>
                  </a:cubicBezTo>
                  <a:cubicBezTo>
                    <a:pt x="1776" y="104"/>
                    <a:pt x="1755" y="104"/>
                    <a:pt x="1714" y="125"/>
                  </a:cubicBezTo>
                  <a:lnTo>
                    <a:pt x="1548" y="207"/>
                  </a:lnTo>
                  <a:cubicBezTo>
                    <a:pt x="1445" y="248"/>
                    <a:pt x="1342" y="310"/>
                    <a:pt x="1239" y="393"/>
                  </a:cubicBezTo>
                  <a:cubicBezTo>
                    <a:pt x="1136" y="434"/>
                    <a:pt x="1032" y="517"/>
                    <a:pt x="929" y="558"/>
                  </a:cubicBezTo>
                  <a:cubicBezTo>
                    <a:pt x="826" y="641"/>
                    <a:pt x="743" y="703"/>
                    <a:pt x="640" y="765"/>
                  </a:cubicBezTo>
                  <a:cubicBezTo>
                    <a:pt x="599" y="826"/>
                    <a:pt x="537" y="847"/>
                    <a:pt x="496" y="909"/>
                  </a:cubicBezTo>
                  <a:cubicBezTo>
                    <a:pt x="434" y="950"/>
                    <a:pt x="392" y="971"/>
                    <a:pt x="331" y="1033"/>
                  </a:cubicBezTo>
                  <a:lnTo>
                    <a:pt x="21" y="1343"/>
                  </a:lnTo>
                  <a:cubicBezTo>
                    <a:pt x="0" y="1363"/>
                    <a:pt x="0" y="1363"/>
                    <a:pt x="0" y="1384"/>
                  </a:cubicBezTo>
                  <a:lnTo>
                    <a:pt x="0" y="1446"/>
                  </a:lnTo>
                  <a:cubicBezTo>
                    <a:pt x="0" y="1466"/>
                    <a:pt x="21" y="1466"/>
                    <a:pt x="41" y="1466"/>
                  </a:cubicBezTo>
                  <a:lnTo>
                    <a:pt x="186" y="1466"/>
                  </a:lnTo>
                  <a:lnTo>
                    <a:pt x="331" y="1322"/>
                  </a:lnTo>
                  <a:cubicBezTo>
                    <a:pt x="392" y="1260"/>
                    <a:pt x="434" y="1219"/>
                    <a:pt x="496" y="1136"/>
                  </a:cubicBezTo>
                  <a:lnTo>
                    <a:pt x="475" y="1136"/>
                  </a:lnTo>
                  <a:cubicBezTo>
                    <a:pt x="537" y="1054"/>
                    <a:pt x="620" y="971"/>
                    <a:pt x="702" y="930"/>
                  </a:cubicBezTo>
                  <a:cubicBezTo>
                    <a:pt x="785" y="847"/>
                    <a:pt x="847" y="765"/>
                    <a:pt x="950" y="723"/>
                  </a:cubicBezTo>
                  <a:cubicBezTo>
                    <a:pt x="1032" y="661"/>
                    <a:pt x="1115" y="620"/>
                    <a:pt x="1156" y="558"/>
                  </a:cubicBezTo>
                  <a:cubicBezTo>
                    <a:pt x="1239" y="517"/>
                    <a:pt x="1342" y="455"/>
                    <a:pt x="1425" y="414"/>
                  </a:cubicBezTo>
                  <a:cubicBezTo>
                    <a:pt x="1548" y="352"/>
                    <a:pt x="1652" y="310"/>
                    <a:pt x="1776" y="248"/>
                  </a:cubicBezTo>
                  <a:cubicBezTo>
                    <a:pt x="1837" y="228"/>
                    <a:pt x="1879" y="207"/>
                    <a:pt x="1941" y="207"/>
                  </a:cubicBezTo>
                  <a:cubicBezTo>
                    <a:pt x="1982" y="207"/>
                    <a:pt x="2023" y="187"/>
                    <a:pt x="2065" y="187"/>
                  </a:cubicBezTo>
                  <a:cubicBezTo>
                    <a:pt x="2127" y="187"/>
                    <a:pt x="2168" y="145"/>
                    <a:pt x="2230" y="145"/>
                  </a:cubicBezTo>
                  <a:cubicBezTo>
                    <a:pt x="2271" y="145"/>
                    <a:pt x="2333" y="125"/>
                    <a:pt x="2354" y="125"/>
                  </a:cubicBezTo>
                  <a:cubicBezTo>
                    <a:pt x="2374" y="125"/>
                    <a:pt x="2395" y="125"/>
                    <a:pt x="2457" y="145"/>
                  </a:cubicBezTo>
                  <a:cubicBezTo>
                    <a:pt x="2477" y="145"/>
                    <a:pt x="2498" y="145"/>
                    <a:pt x="2498" y="125"/>
                  </a:cubicBezTo>
                  <a:cubicBezTo>
                    <a:pt x="2539" y="125"/>
                    <a:pt x="2539" y="104"/>
                    <a:pt x="2539" y="83"/>
                  </a:cubicBezTo>
                  <a:cubicBezTo>
                    <a:pt x="2539" y="42"/>
                    <a:pt x="2539" y="21"/>
                    <a:pt x="2498" y="21"/>
                  </a:cubicBezTo>
                  <a:cubicBezTo>
                    <a:pt x="2498" y="1"/>
                    <a:pt x="2477" y="1"/>
                    <a:pt x="2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7"/>
            <p:cNvSpPr/>
            <p:nvPr/>
          </p:nvSpPr>
          <p:spPr>
            <a:xfrm rot="1636834">
              <a:off x="5797247" y="2788920"/>
              <a:ext cx="200451" cy="229445"/>
            </a:xfrm>
            <a:custGeom>
              <a:avLst/>
              <a:gdLst/>
              <a:ahLst/>
              <a:cxnLst/>
              <a:rect l="l" t="t" r="r" b="b"/>
              <a:pathLst>
                <a:path w="3118" h="3569" extrusionOk="0">
                  <a:moveTo>
                    <a:pt x="96" y="0"/>
                  </a:moveTo>
                  <a:cubicBezTo>
                    <a:pt x="69" y="0"/>
                    <a:pt x="35" y="24"/>
                    <a:pt x="21" y="39"/>
                  </a:cubicBezTo>
                  <a:cubicBezTo>
                    <a:pt x="0" y="59"/>
                    <a:pt x="21" y="121"/>
                    <a:pt x="42" y="142"/>
                  </a:cubicBezTo>
                  <a:cubicBezTo>
                    <a:pt x="104" y="163"/>
                    <a:pt x="145" y="224"/>
                    <a:pt x="207" y="245"/>
                  </a:cubicBezTo>
                  <a:cubicBezTo>
                    <a:pt x="248" y="266"/>
                    <a:pt x="331" y="328"/>
                    <a:pt x="393" y="369"/>
                  </a:cubicBezTo>
                  <a:cubicBezTo>
                    <a:pt x="455" y="431"/>
                    <a:pt x="537" y="493"/>
                    <a:pt x="620" y="555"/>
                  </a:cubicBezTo>
                  <a:cubicBezTo>
                    <a:pt x="702" y="637"/>
                    <a:pt x="806" y="699"/>
                    <a:pt x="868" y="782"/>
                  </a:cubicBezTo>
                  <a:lnTo>
                    <a:pt x="1033" y="947"/>
                  </a:lnTo>
                  <a:cubicBezTo>
                    <a:pt x="1074" y="988"/>
                    <a:pt x="1136" y="1050"/>
                    <a:pt x="1157" y="1092"/>
                  </a:cubicBezTo>
                  <a:cubicBezTo>
                    <a:pt x="1260" y="1195"/>
                    <a:pt x="1342" y="1298"/>
                    <a:pt x="1425" y="1422"/>
                  </a:cubicBezTo>
                  <a:lnTo>
                    <a:pt x="1425" y="1401"/>
                  </a:lnTo>
                  <a:cubicBezTo>
                    <a:pt x="1446" y="1422"/>
                    <a:pt x="1446" y="1463"/>
                    <a:pt x="1466" y="1484"/>
                  </a:cubicBezTo>
                  <a:lnTo>
                    <a:pt x="1528" y="1525"/>
                  </a:lnTo>
                  <a:lnTo>
                    <a:pt x="1673" y="1773"/>
                  </a:lnTo>
                  <a:cubicBezTo>
                    <a:pt x="1735" y="1835"/>
                    <a:pt x="1796" y="1938"/>
                    <a:pt x="1858" y="2020"/>
                  </a:cubicBezTo>
                  <a:cubicBezTo>
                    <a:pt x="1900" y="2124"/>
                    <a:pt x="1962" y="2206"/>
                    <a:pt x="2044" y="2289"/>
                  </a:cubicBezTo>
                  <a:lnTo>
                    <a:pt x="2189" y="2516"/>
                  </a:lnTo>
                  <a:cubicBezTo>
                    <a:pt x="2292" y="2660"/>
                    <a:pt x="2375" y="2846"/>
                    <a:pt x="2478" y="3011"/>
                  </a:cubicBezTo>
                  <a:cubicBezTo>
                    <a:pt x="2519" y="3073"/>
                    <a:pt x="2560" y="3156"/>
                    <a:pt x="2602" y="3238"/>
                  </a:cubicBezTo>
                  <a:cubicBezTo>
                    <a:pt x="2622" y="3259"/>
                    <a:pt x="2664" y="3321"/>
                    <a:pt x="2684" y="3342"/>
                  </a:cubicBezTo>
                  <a:cubicBezTo>
                    <a:pt x="2684" y="3362"/>
                    <a:pt x="2705" y="3362"/>
                    <a:pt x="2705" y="3383"/>
                  </a:cubicBezTo>
                  <a:cubicBezTo>
                    <a:pt x="2705" y="3424"/>
                    <a:pt x="2725" y="3424"/>
                    <a:pt x="2725" y="3445"/>
                  </a:cubicBezTo>
                  <a:cubicBezTo>
                    <a:pt x="2725" y="3445"/>
                    <a:pt x="2725" y="3466"/>
                    <a:pt x="2767" y="3466"/>
                  </a:cubicBezTo>
                  <a:cubicBezTo>
                    <a:pt x="2787" y="3527"/>
                    <a:pt x="2870" y="3569"/>
                    <a:pt x="2911" y="3569"/>
                  </a:cubicBezTo>
                  <a:lnTo>
                    <a:pt x="2973" y="3569"/>
                  </a:lnTo>
                  <a:cubicBezTo>
                    <a:pt x="3076" y="3548"/>
                    <a:pt x="3118" y="3445"/>
                    <a:pt x="3097" y="3342"/>
                  </a:cubicBezTo>
                  <a:cubicBezTo>
                    <a:pt x="3097" y="3321"/>
                    <a:pt x="3097" y="3280"/>
                    <a:pt x="3076" y="3259"/>
                  </a:cubicBezTo>
                  <a:cubicBezTo>
                    <a:pt x="3076" y="3238"/>
                    <a:pt x="3035" y="3177"/>
                    <a:pt x="3014" y="3156"/>
                  </a:cubicBezTo>
                  <a:lnTo>
                    <a:pt x="2932" y="3011"/>
                  </a:lnTo>
                  <a:cubicBezTo>
                    <a:pt x="2891" y="2908"/>
                    <a:pt x="2829" y="2784"/>
                    <a:pt x="2746" y="2702"/>
                  </a:cubicBezTo>
                  <a:cubicBezTo>
                    <a:pt x="2705" y="2599"/>
                    <a:pt x="2622" y="2495"/>
                    <a:pt x="2581" y="2392"/>
                  </a:cubicBezTo>
                  <a:cubicBezTo>
                    <a:pt x="2519" y="2289"/>
                    <a:pt x="2436" y="2206"/>
                    <a:pt x="2375" y="2103"/>
                  </a:cubicBezTo>
                  <a:cubicBezTo>
                    <a:pt x="2271" y="1979"/>
                    <a:pt x="2189" y="1835"/>
                    <a:pt x="2086" y="1711"/>
                  </a:cubicBezTo>
                  <a:lnTo>
                    <a:pt x="2086" y="1711"/>
                  </a:lnTo>
                  <a:lnTo>
                    <a:pt x="2106" y="1731"/>
                  </a:lnTo>
                  <a:cubicBezTo>
                    <a:pt x="2065" y="1690"/>
                    <a:pt x="2044" y="1608"/>
                    <a:pt x="1982" y="1566"/>
                  </a:cubicBezTo>
                  <a:lnTo>
                    <a:pt x="1982" y="1566"/>
                  </a:lnTo>
                  <a:cubicBezTo>
                    <a:pt x="1982" y="1587"/>
                    <a:pt x="2003" y="1587"/>
                    <a:pt x="2003" y="1608"/>
                  </a:cubicBezTo>
                  <a:cubicBezTo>
                    <a:pt x="1858" y="1401"/>
                    <a:pt x="1693" y="1215"/>
                    <a:pt x="1528" y="1050"/>
                  </a:cubicBezTo>
                  <a:cubicBezTo>
                    <a:pt x="1363" y="885"/>
                    <a:pt x="1177" y="699"/>
                    <a:pt x="1012" y="575"/>
                  </a:cubicBezTo>
                  <a:cubicBezTo>
                    <a:pt x="847" y="472"/>
                    <a:pt x="723" y="369"/>
                    <a:pt x="537" y="266"/>
                  </a:cubicBezTo>
                  <a:cubicBezTo>
                    <a:pt x="455" y="224"/>
                    <a:pt x="393" y="163"/>
                    <a:pt x="331" y="142"/>
                  </a:cubicBezTo>
                  <a:cubicBezTo>
                    <a:pt x="248" y="80"/>
                    <a:pt x="207" y="59"/>
                    <a:pt x="124" y="18"/>
                  </a:cubicBezTo>
                  <a:cubicBezTo>
                    <a:pt x="118" y="5"/>
                    <a:pt x="108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7"/>
            <p:cNvSpPr/>
            <p:nvPr/>
          </p:nvSpPr>
          <p:spPr>
            <a:xfrm rot="1636834">
              <a:off x="5930043" y="3062685"/>
              <a:ext cx="13372" cy="13372"/>
            </a:xfrm>
            <a:custGeom>
              <a:avLst/>
              <a:gdLst/>
              <a:ahLst/>
              <a:cxnLst/>
              <a:rect l="l" t="t" r="r" b="b"/>
              <a:pathLst>
                <a:path w="208" h="208" extrusionOk="0">
                  <a:moveTo>
                    <a:pt x="104" y="1"/>
                  </a:moveTo>
                  <a:cubicBezTo>
                    <a:pt x="42" y="1"/>
                    <a:pt x="1" y="63"/>
                    <a:pt x="1" y="104"/>
                  </a:cubicBezTo>
                  <a:cubicBezTo>
                    <a:pt x="1" y="166"/>
                    <a:pt x="42" y="207"/>
                    <a:pt x="104" y="207"/>
                  </a:cubicBezTo>
                  <a:cubicBezTo>
                    <a:pt x="145" y="207"/>
                    <a:pt x="207" y="166"/>
                    <a:pt x="207" y="104"/>
                  </a:cubicBezTo>
                  <a:cubicBezTo>
                    <a:pt x="207" y="63"/>
                    <a:pt x="145" y="1"/>
                    <a:pt x="1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7"/>
            <p:cNvSpPr/>
            <p:nvPr/>
          </p:nvSpPr>
          <p:spPr>
            <a:xfrm rot="1636834">
              <a:off x="5890439" y="3141435"/>
              <a:ext cx="73031" cy="82032"/>
            </a:xfrm>
            <a:custGeom>
              <a:avLst/>
              <a:gdLst/>
              <a:ahLst/>
              <a:cxnLst/>
              <a:rect l="l" t="t" r="r" b="b"/>
              <a:pathLst>
                <a:path w="1136" h="1276" extrusionOk="0">
                  <a:moveTo>
                    <a:pt x="83" y="1"/>
                  </a:moveTo>
                  <a:cubicBezTo>
                    <a:pt x="67" y="1"/>
                    <a:pt x="52" y="6"/>
                    <a:pt x="41" y="16"/>
                  </a:cubicBezTo>
                  <a:cubicBezTo>
                    <a:pt x="21" y="37"/>
                    <a:pt x="0" y="58"/>
                    <a:pt x="21" y="120"/>
                  </a:cubicBezTo>
                  <a:cubicBezTo>
                    <a:pt x="103" y="243"/>
                    <a:pt x="165" y="347"/>
                    <a:pt x="268" y="450"/>
                  </a:cubicBezTo>
                  <a:cubicBezTo>
                    <a:pt x="330" y="512"/>
                    <a:pt x="372" y="594"/>
                    <a:pt x="434" y="636"/>
                  </a:cubicBezTo>
                  <a:cubicBezTo>
                    <a:pt x="475" y="698"/>
                    <a:pt x="516" y="739"/>
                    <a:pt x="557" y="801"/>
                  </a:cubicBezTo>
                  <a:lnTo>
                    <a:pt x="557" y="760"/>
                  </a:lnTo>
                  <a:cubicBezTo>
                    <a:pt x="578" y="821"/>
                    <a:pt x="640" y="863"/>
                    <a:pt x="661" y="925"/>
                  </a:cubicBezTo>
                  <a:cubicBezTo>
                    <a:pt x="681" y="966"/>
                    <a:pt x="723" y="1007"/>
                    <a:pt x="764" y="1049"/>
                  </a:cubicBezTo>
                  <a:cubicBezTo>
                    <a:pt x="785" y="1090"/>
                    <a:pt x="826" y="1131"/>
                    <a:pt x="846" y="1172"/>
                  </a:cubicBezTo>
                  <a:cubicBezTo>
                    <a:pt x="867" y="1214"/>
                    <a:pt x="867" y="1234"/>
                    <a:pt x="888" y="1255"/>
                  </a:cubicBezTo>
                  <a:cubicBezTo>
                    <a:pt x="888" y="1251"/>
                    <a:pt x="889" y="1249"/>
                    <a:pt x="892" y="1249"/>
                  </a:cubicBezTo>
                  <a:cubicBezTo>
                    <a:pt x="904" y="1249"/>
                    <a:pt x="937" y="1276"/>
                    <a:pt x="970" y="1276"/>
                  </a:cubicBezTo>
                  <a:cubicBezTo>
                    <a:pt x="991" y="1276"/>
                    <a:pt x="1053" y="1255"/>
                    <a:pt x="1053" y="1234"/>
                  </a:cubicBezTo>
                  <a:lnTo>
                    <a:pt x="1053" y="1214"/>
                  </a:lnTo>
                  <a:lnTo>
                    <a:pt x="1053" y="1172"/>
                  </a:lnTo>
                  <a:lnTo>
                    <a:pt x="1074" y="1172"/>
                  </a:lnTo>
                  <a:cubicBezTo>
                    <a:pt x="1135" y="1152"/>
                    <a:pt x="1135" y="1110"/>
                    <a:pt x="1094" y="1049"/>
                  </a:cubicBezTo>
                  <a:cubicBezTo>
                    <a:pt x="1074" y="1007"/>
                    <a:pt x="1032" y="945"/>
                    <a:pt x="991" y="904"/>
                  </a:cubicBezTo>
                  <a:cubicBezTo>
                    <a:pt x="950" y="821"/>
                    <a:pt x="867" y="739"/>
                    <a:pt x="826" y="656"/>
                  </a:cubicBezTo>
                  <a:cubicBezTo>
                    <a:pt x="764" y="594"/>
                    <a:pt x="681" y="512"/>
                    <a:pt x="640" y="429"/>
                  </a:cubicBezTo>
                  <a:cubicBezTo>
                    <a:pt x="578" y="347"/>
                    <a:pt x="496" y="285"/>
                    <a:pt x="434" y="202"/>
                  </a:cubicBezTo>
                  <a:cubicBezTo>
                    <a:pt x="392" y="182"/>
                    <a:pt x="372" y="120"/>
                    <a:pt x="330" y="99"/>
                  </a:cubicBezTo>
                  <a:cubicBezTo>
                    <a:pt x="310" y="78"/>
                    <a:pt x="268" y="37"/>
                    <a:pt x="227" y="16"/>
                  </a:cubicBezTo>
                  <a:cubicBezTo>
                    <a:pt x="217" y="6"/>
                    <a:pt x="196" y="1"/>
                    <a:pt x="176" y="1"/>
                  </a:cubicBezTo>
                  <a:cubicBezTo>
                    <a:pt x="155" y="1"/>
                    <a:pt x="134" y="6"/>
                    <a:pt x="124" y="16"/>
                  </a:cubicBezTo>
                  <a:cubicBezTo>
                    <a:pt x="114" y="6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7"/>
            <p:cNvSpPr/>
            <p:nvPr/>
          </p:nvSpPr>
          <p:spPr>
            <a:xfrm rot="1636834">
              <a:off x="5883631" y="3138176"/>
              <a:ext cx="71746" cy="91354"/>
            </a:xfrm>
            <a:custGeom>
              <a:avLst/>
              <a:gdLst/>
              <a:ahLst/>
              <a:cxnLst/>
              <a:rect l="l" t="t" r="r" b="b"/>
              <a:pathLst>
                <a:path w="1116" h="1421" extrusionOk="0">
                  <a:moveTo>
                    <a:pt x="73" y="1"/>
                  </a:moveTo>
                  <a:cubicBezTo>
                    <a:pt x="52" y="1"/>
                    <a:pt x="31" y="6"/>
                    <a:pt x="21" y="16"/>
                  </a:cubicBezTo>
                  <a:cubicBezTo>
                    <a:pt x="0" y="37"/>
                    <a:pt x="0" y="99"/>
                    <a:pt x="21" y="120"/>
                  </a:cubicBezTo>
                  <a:cubicBezTo>
                    <a:pt x="124" y="243"/>
                    <a:pt x="228" y="347"/>
                    <a:pt x="331" y="491"/>
                  </a:cubicBezTo>
                  <a:cubicBezTo>
                    <a:pt x="393" y="532"/>
                    <a:pt x="434" y="615"/>
                    <a:pt x="496" y="656"/>
                  </a:cubicBezTo>
                  <a:cubicBezTo>
                    <a:pt x="537" y="718"/>
                    <a:pt x="558" y="760"/>
                    <a:pt x="620" y="821"/>
                  </a:cubicBezTo>
                  <a:cubicBezTo>
                    <a:pt x="640" y="863"/>
                    <a:pt x="702" y="925"/>
                    <a:pt x="723" y="966"/>
                  </a:cubicBezTo>
                  <a:cubicBezTo>
                    <a:pt x="744" y="1028"/>
                    <a:pt x="806" y="1069"/>
                    <a:pt x="826" y="1131"/>
                  </a:cubicBezTo>
                  <a:cubicBezTo>
                    <a:pt x="847" y="1172"/>
                    <a:pt x="868" y="1214"/>
                    <a:pt x="909" y="1255"/>
                  </a:cubicBezTo>
                  <a:cubicBezTo>
                    <a:pt x="909" y="1276"/>
                    <a:pt x="929" y="1317"/>
                    <a:pt x="929" y="1317"/>
                  </a:cubicBezTo>
                  <a:cubicBezTo>
                    <a:pt x="950" y="1338"/>
                    <a:pt x="950" y="1358"/>
                    <a:pt x="971" y="1379"/>
                  </a:cubicBezTo>
                  <a:lnTo>
                    <a:pt x="1012" y="1420"/>
                  </a:lnTo>
                  <a:lnTo>
                    <a:pt x="1033" y="1420"/>
                  </a:lnTo>
                  <a:cubicBezTo>
                    <a:pt x="1033" y="1379"/>
                    <a:pt x="1053" y="1358"/>
                    <a:pt x="1053" y="1358"/>
                  </a:cubicBezTo>
                  <a:cubicBezTo>
                    <a:pt x="1074" y="1358"/>
                    <a:pt x="1074" y="1338"/>
                    <a:pt x="1115" y="1317"/>
                  </a:cubicBezTo>
                  <a:lnTo>
                    <a:pt x="1115" y="1234"/>
                  </a:lnTo>
                  <a:lnTo>
                    <a:pt x="950" y="1007"/>
                  </a:lnTo>
                  <a:cubicBezTo>
                    <a:pt x="929" y="945"/>
                    <a:pt x="909" y="904"/>
                    <a:pt x="847" y="863"/>
                  </a:cubicBezTo>
                  <a:cubicBezTo>
                    <a:pt x="806" y="821"/>
                    <a:pt x="764" y="760"/>
                    <a:pt x="723" y="718"/>
                  </a:cubicBezTo>
                  <a:cubicBezTo>
                    <a:pt x="661" y="656"/>
                    <a:pt x="620" y="615"/>
                    <a:pt x="599" y="553"/>
                  </a:cubicBezTo>
                  <a:cubicBezTo>
                    <a:pt x="537" y="512"/>
                    <a:pt x="496" y="429"/>
                    <a:pt x="434" y="388"/>
                  </a:cubicBezTo>
                  <a:cubicBezTo>
                    <a:pt x="331" y="243"/>
                    <a:pt x="228" y="140"/>
                    <a:pt x="124" y="16"/>
                  </a:cubicBezTo>
                  <a:cubicBezTo>
                    <a:pt x="114" y="6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7"/>
            <p:cNvSpPr/>
            <p:nvPr/>
          </p:nvSpPr>
          <p:spPr>
            <a:xfrm rot="1636834">
              <a:off x="6161065" y="1864736"/>
              <a:ext cx="558793" cy="637611"/>
            </a:xfrm>
            <a:custGeom>
              <a:avLst/>
              <a:gdLst/>
              <a:ahLst/>
              <a:cxnLst/>
              <a:rect l="l" t="t" r="r" b="b"/>
              <a:pathLst>
                <a:path w="8692" h="9918" extrusionOk="0">
                  <a:moveTo>
                    <a:pt x="5190" y="2615"/>
                  </a:moveTo>
                  <a:lnTo>
                    <a:pt x="5190" y="2615"/>
                  </a:lnTo>
                  <a:cubicBezTo>
                    <a:pt x="5187" y="2615"/>
                    <a:pt x="5182" y="2620"/>
                    <a:pt x="5182" y="2630"/>
                  </a:cubicBezTo>
                  <a:cubicBezTo>
                    <a:pt x="5193" y="2620"/>
                    <a:pt x="5193" y="2615"/>
                    <a:pt x="5190" y="2615"/>
                  </a:cubicBezTo>
                  <a:close/>
                  <a:moveTo>
                    <a:pt x="2003" y="6697"/>
                  </a:moveTo>
                  <a:lnTo>
                    <a:pt x="1982" y="6718"/>
                  </a:lnTo>
                  <a:cubicBezTo>
                    <a:pt x="1982" y="6718"/>
                    <a:pt x="2003" y="6718"/>
                    <a:pt x="2003" y="6697"/>
                  </a:cubicBezTo>
                  <a:close/>
                  <a:moveTo>
                    <a:pt x="1962" y="6759"/>
                  </a:moveTo>
                  <a:cubicBezTo>
                    <a:pt x="1960" y="6763"/>
                    <a:pt x="1958" y="6766"/>
                    <a:pt x="1957" y="6770"/>
                  </a:cubicBezTo>
                  <a:lnTo>
                    <a:pt x="1957" y="6770"/>
                  </a:lnTo>
                  <a:cubicBezTo>
                    <a:pt x="1962" y="6764"/>
                    <a:pt x="1962" y="6759"/>
                    <a:pt x="1962" y="6759"/>
                  </a:cubicBezTo>
                  <a:close/>
                  <a:moveTo>
                    <a:pt x="1402" y="7029"/>
                  </a:moveTo>
                  <a:cubicBezTo>
                    <a:pt x="1392" y="7034"/>
                    <a:pt x="1384" y="7039"/>
                    <a:pt x="1384" y="7048"/>
                  </a:cubicBezTo>
                  <a:cubicBezTo>
                    <a:pt x="1390" y="7042"/>
                    <a:pt x="1396" y="7035"/>
                    <a:pt x="1402" y="7029"/>
                  </a:cubicBezTo>
                  <a:close/>
                  <a:moveTo>
                    <a:pt x="8615" y="0"/>
                  </a:moveTo>
                  <a:cubicBezTo>
                    <a:pt x="8604" y="0"/>
                    <a:pt x="8594" y="3"/>
                    <a:pt x="8588" y="9"/>
                  </a:cubicBezTo>
                  <a:cubicBezTo>
                    <a:pt x="8547" y="50"/>
                    <a:pt x="8485" y="91"/>
                    <a:pt x="8444" y="133"/>
                  </a:cubicBezTo>
                  <a:cubicBezTo>
                    <a:pt x="8403" y="153"/>
                    <a:pt x="8382" y="153"/>
                    <a:pt x="8361" y="195"/>
                  </a:cubicBezTo>
                  <a:cubicBezTo>
                    <a:pt x="8237" y="256"/>
                    <a:pt x="8134" y="339"/>
                    <a:pt x="8031" y="422"/>
                  </a:cubicBezTo>
                  <a:cubicBezTo>
                    <a:pt x="7928" y="504"/>
                    <a:pt x="7825" y="566"/>
                    <a:pt x="7742" y="649"/>
                  </a:cubicBezTo>
                  <a:cubicBezTo>
                    <a:pt x="7680" y="669"/>
                    <a:pt x="7659" y="711"/>
                    <a:pt x="7618" y="731"/>
                  </a:cubicBezTo>
                  <a:cubicBezTo>
                    <a:pt x="7556" y="752"/>
                    <a:pt x="7515" y="814"/>
                    <a:pt x="7453" y="834"/>
                  </a:cubicBezTo>
                  <a:cubicBezTo>
                    <a:pt x="7412" y="855"/>
                    <a:pt x="7350" y="917"/>
                    <a:pt x="7308" y="938"/>
                  </a:cubicBezTo>
                  <a:cubicBezTo>
                    <a:pt x="7205" y="1020"/>
                    <a:pt x="7061" y="1082"/>
                    <a:pt x="6958" y="1165"/>
                  </a:cubicBezTo>
                  <a:lnTo>
                    <a:pt x="6338" y="1640"/>
                  </a:lnTo>
                  <a:cubicBezTo>
                    <a:pt x="6214" y="1743"/>
                    <a:pt x="6091" y="1867"/>
                    <a:pt x="5925" y="1970"/>
                  </a:cubicBezTo>
                  <a:cubicBezTo>
                    <a:pt x="5801" y="2073"/>
                    <a:pt x="5657" y="2197"/>
                    <a:pt x="5512" y="2321"/>
                  </a:cubicBezTo>
                  <a:lnTo>
                    <a:pt x="5554" y="2300"/>
                  </a:lnTo>
                  <a:lnTo>
                    <a:pt x="5471" y="2383"/>
                  </a:lnTo>
                  <a:cubicBezTo>
                    <a:pt x="5368" y="2486"/>
                    <a:pt x="5244" y="2589"/>
                    <a:pt x="5141" y="2692"/>
                  </a:cubicBezTo>
                  <a:lnTo>
                    <a:pt x="5058" y="2775"/>
                  </a:lnTo>
                  <a:cubicBezTo>
                    <a:pt x="4976" y="2837"/>
                    <a:pt x="4893" y="2899"/>
                    <a:pt x="4831" y="2981"/>
                  </a:cubicBezTo>
                  <a:lnTo>
                    <a:pt x="4852" y="2981"/>
                  </a:lnTo>
                  <a:cubicBezTo>
                    <a:pt x="4749" y="3043"/>
                    <a:pt x="4645" y="3147"/>
                    <a:pt x="4542" y="3229"/>
                  </a:cubicBezTo>
                  <a:lnTo>
                    <a:pt x="4253" y="3518"/>
                  </a:lnTo>
                  <a:cubicBezTo>
                    <a:pt x="4067" y="3704"/>
                    <a:pt x="3902" y="3869"/>
                    <a:pt x="3737" y="4076"/>
                  </a:cubicBezTo>
                  <a:cubicBezTo>
                    <a:pt x="3696" y="4137"/>
                    <a:pt x="3634" y="4220"/>
                    <a:pt x="3593" y="4261"/>
                  </a:cubicBezTo>
                  <a:lnTo>
                    <a:pt x="3448" y="4385"/>
                  </a:lnTo>
                  <a:cubicBezTo>
                    <a:pt x="3386" y="4488"/>
                    <a:pt x="3283" y="4592"/>
                    <a:pt x="3200" y="4695"/>
                  </a:cubicBezTo>
                  <a:cubicBezTo>
                    <a:pt x="3180" y="4736"/>
                    <a:pt x="3138" y="4777"/>
                    <a:pt x="3097" y="4798"/>
                  </a:cubicBezTo>
                  <a:cubicBezTo>
                    <a:pt x="3015" y="4881"/>
                    <a:pt x="2932" y="4984"/>
                    <a:pt x="2870" y="5066"/>
                  </a:cubicBezTo>
                  <a:cubicBezTo>
                    <a:pt x="2767" y="5190"/>
                    <a:pt x="2664" y="5314"/>
                    <a:pt x="2519" y="5417"/>
                  </a:cubicBezTo>
                  <a:cubicBezTo>
                    <a:pt x="2478" y="5479"/>
                    <a:pt x="2416" y="5521"/>
                    <a:pt x="2395" y="5583"/>
                  </a:cubicBezTo>
                  <a:cubicBezTo>
                    <a:pt x="2354" y="5624"/>
                    <a:pt x="2292" y="5706"/>
                    <a:pt x="2251" y="5768"/>
                  </a:cubicBezTo>
                  <a:cubicBezTo>
                    <a:pt x="2044" y="6016"/>
                    <a:pt x="1859" y="6305"/>
                    <a:pt x="1693" y="6553"/>
                  </a:cubicBezTo>
                  <a:cubicBezTo>
                    <a:pt x="1693" y="6553"/>
                    <a:pt x="1693" y="6594"/>
                    <a:pt x="1673" y="6594"/>
                  </a:cubicBezTo>
                  <a:cubicBezTo>
                    <a:pt x="1673" y="6594"/>
                    <a:pt x="1673" y="6615"/>
                    <a:pt x="1652" y="6615"/>
                  </a:cubicBezTo>
                  <a:cubicBezTo>
                    <a:pt x="1590" y="6718"/>
                    <a:pt x="1528" y="6821"/>
                    <a:pt x="1466" y="6924"/>
                  </a:cubicBezTo>
                  <a:cubicBezTo>
                    <a:pt x="1449" y="6959"/>
                    <a:pt x="1431" y="6994"/>
                    <a:pt x="1402" y="7029"/>
                  </a:cubicBezTo>
                  <a:lnTo>
                    <a:pt x="1402" y="7029"/>
                  </a:lnTo>
                  <a:cubicBezTo>
                    <a:pt x="1406" y="7027"/>
                    <a:pt x="1411" y="7024"/>
                    <a:pt x="1415" y="7022"/>
                  </a:cubicBezTo>
                  <a:lnTo>
                    <a:pt x="1415" y="7022"/>
                  </a:lnTo>
                  <a:cubicBezTo>
                    <a:pt x="1336" y="7139"/>
                    <a:pt x="1257" y="7239"/>
                    <a:pt x="1177" y="7358"/>
                  </a:cubicBezTo>
                  <a:cubicBezTo>
                    <a:pt x="1136" y="7461"/>
                    <a:pt x="1053" y="7564"/>
                    <a:pt x="1012" y="7668"/>
                  </a:cubicBezTo>
                  <a:cubicBezTo>
                    <a:pt x="909" y="7874"/>
                    <a:pt x="764" y="8080"/>
                    <a:pt x="661" y="8266"/>
                  </a:cubicBezTo>
                  <a:cubicBezTo>
                    <a:pt x="558" y="8473"/>
                    <a:pt x="434" y="8679"/>
                    <a:pt x="331" y="8885"/>
                  </a:cubicBezTo>
                  <a:cubicBezTo>
                    <a:pt x="290" y="9009"/>
                    <a:pt x="207" y="9113"/>
                    <a:pt x="186" y="9236"/>
                  </a:cubicBezTo>
                  <a:cubicBezTo>
                    <a:pt x="124" y="9340"/>
                    <a:pt x="83" y="9484"/>
                    <a:pt x="42" y="9608"/>
                  </a:cubicBezTo>
                  <a:cubicBezTo>
                    <a:pt x="42" y="9629"/>
                    <a:pt x="42" y="9629"/>
                    <a:pt x="21" y="9649"/>
                  </a:cubicBezTo>
                  <a:cubicBezTo>
                    <a:pt x="21" y="9691"/>
                    <a:pt x="21" y="9691"/>
                    <a:pt x="1" y="9711"/>
                  </a:cubicBezTo>
                  <a:lnTo>
                    <a:pt x="1" y="9794"/>
                  </a:lnTo>
                  <a:cubicBezTo>
                    <a:pt x="21" y="9835"/>
                    <a:pt x="42" y="9856"/>
                    <a:pt x="83" y="9897"/>
                  </a:cubicBezTo>
                  <a:cubicBezTo>
                    <a:pt x="104" y="9897"/>
                    <a:pt x="124" y="9918"/>
                    <a:pt x="145" y="9918"/>
                  </a:cubicBezTo>
                  <a:cubicBezTo>
                    <a:pt x="228" y="9918"/>
                    <a:pt x="310" y="9897"/>
                    <a:pt x="331" y="9814"/>
                  </a:cubicBezTo>
                  <a:cubicBezTo>
                    <a:pt x="393" y="9691"/>
                    <a:pt x="434" y="9587"/>
                    <a:pt x="496" y="9443"/>
                  </a:cubicBezTo>
                  <a:cubicBezTo>
                    <a:pt x="517" y="9402"/>
                    <a:pt x="537" y="9319"/>
                    <a:pt x="558" y="9278"/>
                  </a:cubicBezTo>
                  <a:cubicBezTo>
                    <a:pt x="599" y="9216"/>
                    <a:pt x="620" y="9133"/>
                    <a:pt x="641" y="9092"/>
                  </a:cubicBezTo>
                  <a:cubicBezTo>
                    <a:pt x="744" y="8885"/>
                    <a:pt x="868" y="8638"/>
                    <a:pt x="971" y="8452"/>
                  </a:cubicBezTo>
                  <a:cubicBezTo>
                    <a:pt x="1074" y="8246"/>
                    <a:pt x="1177" y="8060"/>
                    <a:pt x="1301" y="7853"/>
                  </a:cubicBezTo>
                  <a:cubicBezTo>
                    <a:pt x="1363" y="7750"/>
                    <a:pt x="1404" y="7647"/>
                    <a:pt x="1487" y="7544"/>
                  </a:cubicBezTo>
                  <a:cubicBezTo>
                    <a:pt x="1570" y="7440"/>
                    <a:pt x="1611" y="7296"/>
                    <a:pt x="1693" y="7213"/>
                  </a:cubicBezTo>
                  <a:cubicBezTo>
                    <a:pt x="1774" y="7052"/>
                    <a:pt x="1875" y="6930"/>
                    <a:pt x="1957" y="6770"/>
                  </a:cubicBezTo>
                  <a:lnTo>
                    <a:pt x="1957" y="6770"/>
                  </a:lnTo>
                  <a:cubicBezTo>
                    <a:pt x="1951" y="6775"/>
                    <a:pt x="1941" y="6780"/>
                    <a:pt x="1920" y="6780"/>
                  </a:cubicBezTo>
                  <a:cubicBezTo>
                    <a:pt x="1920" y="6780"/>
                    <a:pt x="1962" y="6759"/>
                    <a:pt x="1962" y="6739"/>
                  </a:cubicBezTo>
                  <a:cubicBezTo>
                    <a:pt x="1982" y="6718"/>
                    <a:pt x="1982" y="6677"/>
                    <a:pt x="2003" y="6677"/>
                  </a:cubicBezTo>
                  <a:cubicBezTo>
                    <a:pt x="2044" y="6635"/>
                    <a:pt x="2065" y="6615"/>
                    <a:pt x="2086" y="6553"/>
                  </a:cubicBezTo>
                  <a:cubicBezTo>
                    <a:pt x="2168" y="6429"/>
                    <a:pt x="2271" y="6264"/>
                    <a:pt x="2333" y="6140"/>
                  </a:cubicBezTo>
                  <a:cubicBezTo>
                    <a:pt x="2416" y="6037"/>
                    <a:pt x="2478" y="5933"/>
                    <a:pt x="2540" y="5830"/>
                  </a:cubicBezTo>
                  <a:cubicBezTo>
                    <a:pt x="2622" y="5727"/>
                    <a:pt x="2705" y="5624"/>
                    <a:pt x="2788" y="5541"/>
                  </a:cubicBezTo>
                  <a:cubicBezTo>
                    <a:pt x="2932" y="5355"/>
                    <a:pt x="3118" y="5149"/>
                    <a:pt x="3304" y="4922"/>
                  </a:cubicBezTo>
                  <a:cubicBezTo>
                    <a:pt x="3469" y="4715"/>
                    <a:pt x="3675" y="4509"/>
                    <a:pt x="3882" y="4282"/>
                  </a:cubicBezTo>
                  <a:lnTo>
                    <a:pt x="4191" y="3972"/>
                  </a:lnTo>
                  <a:lnTo>
                    <a:pt x="4501" y="3663"/>
                  </a:lnTo>
                  <a:lnTo>
                    <a:pt x="4790" y="3374"/>
                  </a:lnTo>
                  <a:cubicBezTo>
                    <a:pt x="4873" y="3270"/>
                    <a:pt x="4976" y="3208"/>
                    <a:pt x="5079" y="3105"/>
                  </a:cubicBezTo>
                  <a:cubicBezTo>
                    <a:pt x="5182" y="3002"/>
                    <a:pt x="5265" y="2919"/>
                    <a:pt x="5368" y="2837"/>
                  </a:cubicBezTo>
                  <a:cubicBezTo>
                    <a:pt x="5471" y="2775"/>
                    <a:pt x="5554" y="2651"/>
                    <a:pt x="5657" y="2589"/>
                  </a:cubicBezTo>
                  <a:cubicBezTo>
                    <a:pt x="5698" y="2569"/>
                    <a:pt x="5719" y="2507"/>
                    <a:pt x="5781" y="2486"/>
                  </a:cubicBezTo>
                  <a:lnTo>
                    <a:pt x="6400" y="1929"/>
                  </a:lnTo>
                  <a:cubicBezTo>
                    <a:pt x="6503" y="1825"/>
                    <a:pt x="6627" y="1763"/>
                    <a:pt x="6730" y="1660"/>
                  </a:cubicBezTo>
                  <a:cubicBezTo>
                    <a:pt x="6834" y="1557"/>
                    <a:pt x="6937" y="1474"/>
                    <a:pt x="7040" y="1371"/>
                  </a:cubicBezTo>
                  <a:cubicBezTo>
                    <a:pt x="7164" y="1268"/>
                    <a:pt x="7288" y="1144"/>
                    <a:pt x="7453" y="1041"/>
                  </a:cubicBezTo>
                  <a:cubicBezTo>
                    <a:pt x="7536" y="958"/>
                    <a:pt x="7618" y="917"/>
                    <a:pt x="7680" y="834"/>
                  </a:cubicBezTo>
                  <a:cubicBezTo>
                    <a:pt x="7783" y="752"/>
                    <a:pt x="7866" y="711"/>
                    <a:pt x="7969" y="628"/>
                  </a:cubicBezTo>
                  <a:cubicBezTo>
                    <a:pt x="8093" y="525"/>
                    <a:pt x="8237" y="442"/>
                    <a:pt x="8382" y="339"/>
                  </a:cubicBezTo>
                  <a:cubicBezTo>
                    <a:pt x="8403" y="318"/>
                    <a:pt x="8444" y="318"/>
                    <a:pt x="8465" y="298"/>
                  </a:cubicBezTo>
                  <a:cubicBezTo>
                    <a:pt x="8506" y="256"/>
                    <a:pt x="8568" y="236"/>
                    <a:pt x="8609" y="195"/>
                  </a:cubicBezTo>
                  <a:cubicBezTo>
                    <a:pt x="8650" y="195"/>
                    <a:pt x="8671" y="153"/>
                    <a:pt x="8671" y="153"/>
                  </a:cubicBezTo>
                  <a:cubicBezTo>
                    <a:pt x="8692" y="133"/>
                    <a:pt x="8692" y="112"/>
                    <a:pt x="8692" y="91"/>
                  </a:cubicBezTo>
                  <a:lnTo>
                    <a:pt x="8692" y="50"/>
                  </a:lnTo>
                  <a:lnTo>
                    <a:pt x="8692" y="29"/>
                  </a:lnTo>
                  <a:cubicBezTo>
                    <a:pt x="8677" y="15"/>
                    <a:pt x="8642" y="0"/>
                    <a:pt x="86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7"/>
            <p:cNvSpPr/>
            <p:nvPr/>
          </p:nvSpPr>
          <p:spPr>
            <a:xfrm rot="1636834">
              <a:off x="6111513" y="2061306"/>
              <a:ext cx="233623" cy="357828"/>
            </a:xfrm>
            <a:custGeom>
              <a:avLst/>
              <a:gdLst/>
              <a:ahLst/>
              <a:cxnLst/>
              <a:rect l="l" t="t" r="r" b="b"/>
              <a:pathLst>
                <a:path w="3634" h="5566" extrusionOk="0">
                  <a:moveTo>
                    <a:pt x="3572" y="1"/>
                  </a:moveTo>
                  <a:cubicBezTo>
                    <a:pt x="3556" y="1"/>
                    <a:pt x="3541" y="6"/>
                    <a:pt x="3531" y="16"/>
                  </a:cubicBezTo>
                  <a:cubicBezTo>
                    <a:pt x="3510" y="58"/>
                    <a:pt x="3489" y="58"/>
                    <a:pt x="3489" y="78"/>
                  </a:cubicBezTo>
                  <a:cubicBezTo>
                    <a:pt x="3489" y="78"/>
                    <a:pt x="3448" y="78"/>
                    <a:pt x="3448" y="99"/>
                  </a:cubicBezTo>
                  <a:lnTo>
                    <a:pt x="3407" y="161"/>
                  </a:lnTo>
                  <a:cubicBezTo>
                    <a:pt x="3345" y="202"/>
                    <a:pt x="3304" y="264"/>
                    <a:pt x="3283" y="305"/>
                  </a:cubicBezTo>
                  <a:cubicBezTo>
                    <a:pt x="3180" y="409"/>
                    <a:pt x="3097" y="512"/>
                    <a:pt x="2994" y="636"/>
                  </a:cubicBezTo>
                  <a:cubicBezTo>
                    <a:pt x="2891" y="739"/>
                    <a:pt x="2808" y="842"/>
                    <a:pt x="2705" y="987"/>
                  </a:cubicBezTo>
                  <a:lnTo>
                    <a:pt x="2395" y="1358"/>
                  </a:lnTo>
                  <a:cubicBezTo>
                    <a:pt x="2395" y="1400"/>
                    <a:pt x="2375" y="1400"/>
                    <a:pt x="2375" y="1420"/>
                  </a:cubicBezTo>
                  <a:lnTo>
                    <a:pt x="2313" y="1461"/>
                  </a:lnTo>
                  <a:cubicBezTo>
                    <a:pt x="2251" y="1565"/>
                    <a:pt x="2168" y="1668"/>
                    <a:pt x="2086" y="1812"/>
                  </a:cubicBezTo>
                  <a:cubicBezTo>
                    <a:pt x="2003" y="1936"/>
                    <a:pt x="1900" y="2039"/>
                    <a:pt x="1838" y="2163"/>
                  </a:cubicBezTo>
                  <a:cubicBezTo>
                    <a:pt x="1755" y="2287"/>
                    <a:pt x="1673" y="2390"/>
                    <a:pt x="1570" y="2535"/>
                  </a:cubicBezTo>
                  <a:cubicBezTo>
                    <a:pt x="1528" y="2576"/>
                    <a:pt x="1487" y="2659"/>
                    <a:pt x="1446" y="2700"/>
                  </a:cubicBezTo>
                  <a:cubicBezTo>
                    <a:pt x="1425" y="2762"/>
                    <a:pt x="1363" y="2845"/>
                    <a:pt x="1342" y="2886"/>
                  </a:cubicBezTo>
                  <a:cubicBezTo>
                    <a:pt x="1219" y="3092"/>
                    <a:pt x="1115" y="3299"/>
                    <a:pt x="1012" y="3505"/>
                  </a:cubicBezTo>
                  <a:lnTo>
                    <a:pt x="930" y="3670"/>
                  </a:lnTo>
                  <a:lnTo>
                    <a:pt x="847" y="3815"/>
                  </a:lnTo>
                  <a:lnTo>
                    <a:pt x="764" y="3980"/>
                  </a:lnTo>
                  <a:cubicBezTo>
                    <a:pt x="744" y="4021"/>
                    <a:pt x="723" y="4083"/>
                    <a:pt x="661" y="4145"/>
                  </a:cubicBezTo>
                  <a:cubicBezTo>
                    <a:pt x="558" y="4352"/>
                    <a:pt x="455" y="4558"/>
                    <a:pt x="331" y="4744"/>
                  </a:cubicBezTo>
                  <a:cubicBezTo>
                    <a:pt x="290" y="4847"/>
                    <a:pt x="228" y="4950"/>
                    <a:pt x="186" y="5033"/>
                  </a:cubicBezTo>
                  <a:lnTo>
                    <a:pt x="104" y="5177"/>
                  </a:lnTo>
                  <a:cubicBezTo>
                    <a:pt x="83" y="5239"/>
                    <a:pt x="42" y="5322"/>
                    <a:pt x="21" y="5384"/>
                  </a:cubicBezTo>
                  <a:cubicBezTo>
                    <a:pt x="1" y="5446"/>
                    <a:pt x="21" y="5466"/>
                    <a:pt x="42" y="5487"/>
                  </a:cubicBezTo>
                  <a:lnTo>
                    <a:pt x="83" y="5487"/>
                  </a:lnTo>
                  <a:cubicBezTo>
                    <a:pt x="120" y="5548"/>
                    <a:pt x="149" y="5566"/>
                    <a:pt x="171" y="5566"/>
                  </a:cubicBezTo>
                  <a:cubicBezTo>
                    <a:pt x="187" y="5566"/>
                    <a:pt x="199" y="5557"/>
                    <a:pt x="207" y="5549"/>
                  </a:cubicBezTo>
                  <a:cubicBezTo>
                    <a:pt x="248" y="5425"/>
                    <a:pt x="310" y="5281"/>
                    <a:pt x="393" y="5157"/>
                  </a:cubicBezTo>
                  <a:cubicBezTo>
                    <a:pt x="434" y="5033"/>
                    <a:pt x="517" y="4930"/>
                    <a:pt x="558" y="4826"/>
                  </a:cubicBezTo>
                  <a:lnTo>
                    <a:pt x="641" y="4661"/>
                  </a:lnTo>
                  <a:cubicBezTo>
                    <a:pt x="661" y="4620"/>
                    <a:pt x="723" y="4537"/>
                    <a:pt x="744" y="4496"/>
                  </a:cubicBezTo>
                  <a:cubicBezTo>
                    <a:pt x="806" y="4393"/>
                    <a:pt x="868" y="4248"/>
                    <a:pt x="930" y="4145"/>
                  </a:cubicBezTo>
                  <a:lnTo>
                    <a:pt x="1012" y="4001"/>
                  </a:lnTo>
                  <a:cubicBezTo>
                    <a:pt x="1033" y="3939"/>
                    <a:pt x="1074" y="3877"/>
                    <a:pt x="1115" y="3815"/>
                  </a:cubicBezTo>
                  <a:cubicBezTo>
                    <a:pt x="1177" y="3691"/>
                    <a:pt x="1239" y="3588"/>
                    <a:pt x="1281" y="3464"/>
                  </a:cubicBezTo>
                  <a:cubicBezTo>
                    <a:pt x="1342" y="3319"/>
                    <a:pt x="1425" y="3216"/>
                    <a:pt x="1466" y="3092"/>
                  </a:cubicBezTo>
                  <a:cubicBezTo>
                    <a:pt x="1549" y="2968"/>
                    <a:pt x="1590" y="2865"/>
                    <a:pt x="1673" y="2741"/>
                  </a:cubicBezTo>
                  <a:cubicBezTo>
                    <a:pt x="1735" y="2617"/>
                    <a:pt x="1776" y="2556"/>
                    <a:pt x="1859" y="2452"/>
                  </a:cubicBezTo>
                  <a:cubicBezTo>
                    <a:pt x="1982" y="2246"/>
                    <a:pt x="2106" y="2060"/>
                    <a:pt x="2271" y="1854"/>
                  </a:cubicBezTo>
                  <a:lnTo>
                    <a:pt x="2664" y="1317"/>
                  </a:lnTo>
                  <a:cubicBezTo>
                    <a:pt x="2684" y="1255"/>
                    <a:pt x="2726" y="1234"/>
                    <a:pt x="2767" y="1193"/>
                  </a:cubicBezTo>
                  <a:cubicBezTo>
                    <a:pt x="2829" y="1090"/>
                    <a:pt x="2932" y="987"/>
                    <a:pt x="3015" y="883"/>
                  </a:cubicBezTo>
                  <a:cubicBezTo>
                    <a:pt x="3015" y="842"/>
                    <a:pt x="3035" y="842"/>
                    <a:pt x="3035" y="821"/>
                  </a:cubicBezTo>
                  <a:cubicBezTo>
                    <a:pt x="3077" y="780"/>
                    <a:pt x="3118" y="739"/>
                    <a:pt x="3138" y="698"/>
                  </a:cubicBezTo>
                  <a:cubicBezTo>
                    <a:pt x="3221" y="594"/>
                    <a:pt x="3304" y="512"/>
                    <a:pt x="3386" y="429"/>
                  </a:cubicBezTo>
                  <a:cubicBezTo>
                    <a:pt x="3427" y="388"/>
                    <a:pt x="3448" y="326"/>
                    <a:pt x="3510" y="305"/>
                  </a:cubicBezTo>
                  <a:cubicBezTo>
                    <a:pt x="3531" y="285"/>
                    <a:pt x="3531" y="264"/>
                    <a:pt x="3551" y="223"/>
                  </a:cubicBezTo>
                  <a:cubicBezTo>
                    <a:pt x="3593" y="202"/>
                    <a:pt x="3613" y="182"/>
                    <a:pt x="3613" y="161"/>
                  </a:cubicBezTo>
                  <a:cubicBezTo>
                    <a:pt x="3613" y="120"/>
                    <a:pt x="3634" y="120"/>
                    <a:pt x="3634" y="99"/>
                  </a:cubicBezTo>
                  <a:cubicBezTo>
                    <a:pt x="3634" y="78"/>
                    <a:pt x="3634" y="58"/>
                    <a:pt x="3613" y="16"/>
                  </a:cubicBezTo>
                  <a:cubicBezTo>
                    <a:pt x="3603" y="6"/>
                    <a:pt x="3587" y="1"/>
                    <a:pt x="3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7"/>
            <p:cNvSpPr/>
            <p:nvPr/>
          </p:nvSpPr>
          <p:spPr>
            <a:xfrm rot="1636834">
              <a:off x="5928097" y="2222709"/>
              <a:ext cx="100933" cy="534685"/>
            </a:xfrm>
            <a:custGeom>
              <a:avLst/>
              <a:gdLst/>
              <a:ahLst/>
              <a:cxnLst/>
              <a:rect l="l" t="t" r="r" b="b"/>
              <a:pathLst>
                <a:path w="1570" h="8317" extrusionOk="0">
                  <a:moveTo>
                    <a:pt x="1461" y="1"/>
                  </a:moveTo>
                  <a:cubicBezTo>
                    <a:pt x="1435" y="1"/>
                    <a:pt x="1404" y="30"/>
                    <a:pt x="1404" y="59"/>
                  </a:cubicBezTo>
                  <a:cubicBezTo>
                    <a:pt x="1384" y="80"/>
                    <a:pt x="1384" y="121"/>
                    <a:pt x="1363" y="142"/>
                  </a:cubicBezTo>
                  <a:lnTo>
                    <a:pt x="1363" y="121"/>
                  </a:lnTo>
                  <a:cubicBezTo>
                    <a:pt x="1343" y="162"/>
                    <a:pt x="1301" y="224"/>
                    <a:pt x="1281" y="245"/>
                  </a:cubicBezTo>
                  <a:cubicBezTo>
                    <a:pt x="1260" y="286"/>
                    <a:pt x="1239" y="369"/>
                    <a:pt x="1177" y="431"/>
                  </a:cubicBezTo>
                  <a:cubicBezTo>
                    <a:pt x="1157" y="472"/>
                    <a:pt x="1095" y="554"/>
                    <a:pt x="1074" y="596"/>
                  </a:cubicBezTo>
                  <a:lnTo>
                    <a:pt x="992" y="761"/>
                  </a:lnTo>
                  <a:lnTo>
                    <a:pt x="992" y="740"/>
                  </a:lnTo>
                  <a:cubicBezTo>
                    <a:pt x="971" y="802"/>
                    <a:pt x="930" y="864"/>
                    <a:pt x="888" y="947"/>
                  </a:cubicBezTo>
                  <a:cubicBezTo>
                    <a:pt x="868" y="1009"/>
                    <a:pt x="826" y="1071"/>
                    <a:pt x="785" y="1153"/>
                  </a:cubicBezTo>
                  <a:lnTo>
                    <a:pt x="785" y="1174"/>
                  </a:lnTo>
                  <a:lnTo>
                    <a:pt x="723" y="1318"/>
                  </a:lnTo>
                  <a:cubicBezTo>
                    <a:pt x="682" y="1401"/>
                    <a:pt x="661" y="1463"/>
                    <a:pt x="620" y="1525"/>
                  </a:cubicBezTo>
                  <a:cubicBezTo>
                    <a:pt x="579" y="1587"/>
                    <a:pt x="558" y="1669"/>
                    <a:pt x="537" y="1711"/>
                  </a:cubicBezTo>
                  <a:lnTo>
                    <a:pt x="455" y="1938"/>
                  </a:lnTo>
                  <a:cubicBezTo>
                    <a:pt x="414" y="2103"/>
                    <a:pt x="352" y="2227"/>
                    <a:pt x="331" y="2392"/>
                  </a:cubicBezTo>
                  <a:cubicBezTo>
                    <a:pt x="269" y="2557"/>
                    <a:pt x="228" y="2743"/>
                    <a:pt x="207" y="2928"/>
                  </a:cubicBezTo>
                  <a:lnTo>
                    <a:pt x="207" y="2867"/>
                  </a:lnTo>
                  <a:lnTo>
                    <a:pt x="125" y="3259"/>
                  </a:lnTo>
                  <a:cubicBezTo>
                    <a:pt x="104" y="3383"/>
                    <a:pt x="63" y="3527"/>
                    <a:pt x="63" y="3651"/>
                  </a:cubicBezTo>
                  <a:cubicBezTo>
                    <a:pt x="42" y="3775"/>
                    <a:pt x="42" y="3899"/>
                    <a:pt x="21" y="4002"/>
                  </a:cubicBezTo>
                  <a:cubicBezTo>
                    <a:pt x="21" y="4146"/>
                    <a:pt x="1" y="4250"/>
                    <a:pt x="1" y="4374"/>
                  </a:cubicBezTo>
                  <a:lnTo>
                    <a:pt x="1" y="4580"/>
                  </a:lnTo>
                  <a:lnTo>
                    <a:pt x="1" y="4786"/>
                  </a:lnTo>
                  <a:lnTo>
                    <a:pt x="1" y="5199"/>
                  </a:lnTo>
                  <a:cubicBezTo>
                    <a:pt x="1" y="5426"/>
                    <a:pt x="21" y="5695"/>
                    <a:pt x="42" y="5922"/>
                  </a:cubicBezTo>
                  <a:cubicBezTo>
                    <a:pt x="63" y="6025"/>
                    <a:pt x="63" y="6128"/>
                    <a:pt x="104" y="6231"/>
                  </a:cubicBezTo>
                  <a:cubicBezTo>
                    <a:pt x="125" y="6335"/>
                    <a:pt x="145" y="6417"/>
                    <a:pt x="145" y="6520"/>
                  </a:cubicBezTo>
                  <a:cubicBezTo>
                    <a:pt x="207" y="6686"/>
                    <a:pt x="228" y="6871"/>
                    <a:pt x="310" y="7057"/>
                  </a:cubicBezTo>
                  <a:lnTo>
                    <a:pt x="310" y="6995"/>
                  </a:lnTo>
                  <a:cubicBezTo>
                    <a:pt x="349" y="7130"/>
                    <a:pt x="369" y="7228"/>
                    <a:pt x="422" y="7341"/>
                  </a:cubicBezTo>
                  <a:lnTo>
                    <a:pt x="422" y="7341"/>
                  </a:lnTo>
                  <a:cubicBezTo>
                    <a:pt x="444" y="7428"/>
                    <a:pt x="480" y="7503"/>
                    <a:pt x="517" y="7594"/>
                  </a:cubicBezTo>
                  <a:lnTo>
                    <a:pt x="475" y="7553"/>
                  </a:lnTo>
                  <a:lnTo>
                    <a:pt x="475" y="7553"/>
                  </a:lnTo>
                  <a:cubicBezTo>
                    <a:pt x="537" y="7677"/>
                    <a:pt x="558" y="7800"/>
                    <a:pt x="641" y="7904"/>
                  </a:cubicBezTo>
                  <a:cubicBezTo>
                    <a:pt x="661" y="7966"/>
                    <a:pt x="682" y="8007"/>
                    <a:pt x="744" y="8069"/>
                  </a:cubicBezTo>
                  <a:cubicBezTo>
                    <a:pt x="744" y="8089"/>
                    <a:pt x="764" y="8089"/>
                    <a:pt x="764" y="8110"/>
                  </a:cubicBezTo>
                  <a:cubicBezTo>
                    <a:pt x="785" y="8131"/>
                    <a:pt x="847" y="8193"/>
                    <a:pt x="888" y="8193"/>
                  </a:cubicBezTo>
                  <a:cubicBezTo>
                    <a:pt x="847" y="8316"/>
                    <a:pt x="847" y="8316"/>
                    <a:pt x="868" y="8316"/>
                  </a:cubicBezTo>
                  <a:cubicBezTo>
                    <a:pt x="888" y="8316"/>
                    <a:pt x="930" y="8296"/>
                    <a:pt x="930" y="8296"/>
                  </a:cubicBezTo>
                  <a:cubicBezTo>
                    <a:pt x="950" y="8275"/>
                    <a:pt x="950" y="8275"/>
                    <a:pt x="950" y="8234"/>
                  </a:cubicBezTo>
                  <a:cubicBezTo>
                    <a:pt x="971" y="8172"/>
                    <a:pt x="950" y="8110"/>
                    <a:pt x="930" y="8069"/>
                  </a:cubicBezTo>
                  <a:lnTo>
                    <a:pt x="930" y="8027"/>
                  </a:lnTo>
                  <a:cubicBezTo>
                    <a:pt x="930" y="8007"/>
                    <a:pt x="888" y="7966"/>
                    <a:pt x="888" y="7924"/>
                  </a:cubicBezTo>
                  <a:cubicBezTo>
                    <a:pt x="868" y="7862"/>
                    <a:pt x="847" y="7800"/>
                    <a:pt x="826" y="7718"/>
                  </a:cubicBezTo>
                  <a:lnTo>
                    <a:pt x="744" y="7408"/>
                  </a:lnTo>
                  <a:cubicBezTo>
                    <a:pt x="723" y="7284"/>
                    <a:pt x="682" y="7181"/>
                    <a:pt x="661" y="7057"/>
                  </a:cubicBezTo>
                  <a:cubicBezTo>
                    <a:pt x="620" y="6851"/>
                    <a:pt x="579" y="6665"/>
                    <a:pt x="537" y="6459"/>
                  </a:cubicBezTo>
                  <a:cubicBezTo>
                    <a:pt x="517" y="6273"/>
                    <a:pt x="455" y="6066"/>
                    <a:pt x="455" y="5901"/>
                  </a:cubicBezTo>
                  <a:cubicBezTo>
                    <a:pt x="434" y="5695"/>
                    <a:pt x="414" y="5488"/>
                    <a:pt x="414" y="5282"/>
                  </a:cubicBezTo>
                  <a:lnTo>
                    <a:pt x="414" y="5034"/>
                  </a:lnTo>
                  <a:lnTo>
                    <a:pt x="414" y="4786"/>
                  </a:lnTo>
                  <a:lnTo>
                    <a:pt x="414" y="4250"/>
                  </a:lnTo>
                  <a:cubicBezTo>
                    <a:pt x="414" y="4064"/>
                    <a:pt x="434" y="3878"/>
                    <a:pt x="434" y="3734"/>
                  </a:cubicBezTo>
                  <a:cubicBezTo>
                    <a:pt x="434" y="3651"/>
                    <a:pt x="434" y="3548"/>
                    <a:pt x="455" y="3465"/>
                  </a:cubicBezTo>
                  <a:cubicBezTo>
                    <a:pt x="455" y="3383"/>
                    <a:pt x="475" y="3321"/>
                    <a:pt x="517" y="3238"/>
                  </a:cubicBezTo>
                  <a:lnTo>
                    <a:pt x="517" y="3259"/>
                  </a:lnTo>
                  <a:cubicBezTo>
                    <a:pt x="537" y="3073"/>
                    <a:pt x="579" y="2928"/>
                    <a:pt x="641" y="2743"/>
                  </a:cubicBezTo>
                  <a:cubicBezTo>
                    <a:pt x="661" y="2660"/>
                    <a:pt x="682" y="2557"/>
                    <a:pt x="723" y="2495"/>
                  </a:cubicBezTo>
                  <a:cubicBezTo>
                    <a:pt x="744" y="2371"/>
                    <a:pt x="764" y="2309"/>
                    <a:pt x="826" y="2206"/>
                  </a:cubicBezTo>
                  <a:cubicBezTo>
                    <a:pt x="868" y="2020"/>
                    <a:pt x="950" y="1834"/>
                    <a:pt x="992" y="1669"/>
                  </a:cubicBezTo>
                  <a:cubicBezTo>
                    <a:pt x="1033" y="1587"/>
                    <a:pt x="1053" y="1504"/>
                    <a:pt x="1074" y="1401"/>
                  </a:cubicBezTo>
                  <a:cubicBezTo>
                    <a:pt x="1095" y="1298"/>
                    <a:pt x="1136" y="1194"/>
                    <a:pt x="1177" y="1112"/>
                  </a:cubicBezTo>
                  <a:cubicBezTo>
                    <a:pt x="1198" y="1091"/>
                    <a:pt x="1198" y="1071"/>
                    <a:pt x="1239" y="1050"/>
                  </a:cubicBezTo>
                  <a:cubicBezTo>
                    <a:pt x="1260" y="988"/>
                    <a:pt x="1260" y="947"/>
                    <a:pt x="1198" y="885"/>
                  </a:cubicBezTo>
                  <a:cubicBezTo>
                    <a:pt x="1177" y="885"/>
                    <a:pt x="1177" y="864"/>
                    <a:pt x="1157" y="864"/>
                  </a:cubicBezTo>
                  <a:cubicBezTo>
                    <a:pt x="1157" y="843"/>
                    <a:pt x="1177" y="802"/>
                    <a:pt x="1177" y="782"/>
                  </a:cubicBezTo>
                  <a:cubicBezTo>
                    <a:pt x="1239" y="658"/>
                    <a:pt x="1301" y="554"/>
                    <a:pt x="1384" y="431"/>
                  </a:cubicBezTo>
                  <a:cubicBezTo>
                    <a:pt x="1446" y="327"/>
                    <a:pt x="1508" y="224"/>
                    <a:pt x="1549" y="80"/>
                  </a:cubicBezTo>
                  <a:cubicBezTo>
                    <a:pt x="1570" y="59"/>
                    <a:pt x="1549" y="18"/>
                    <a:pt x="1487" y="18"/>
                  </a:cubicBezTo>
                  <a:cubicBezTo>
                    <a:pt x="1481" y="6"/>
                    <a:pt x="1471" y="1"/>
                    <a:pt x="1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7"/>
            <p:cNvSpPr/>
            <p:nvPr/>
          </p:nvSpPr>
          <p:spPr>
            <a:xfrm rot="1636834">
              <a:off x="5841894" y="2582298"/>
              <a:ext cx="53166" cy="149856"/>
            </a:xfrm>
            <a:custGeom>
              <a:avLst/>
              <a:gdLst/>
              <a:ahLst/>
              <a:cxnLst/>
              <a:rect l="l" t="t" r="r" b="b"/>
              <a:pathLst>
                <a:path w="827" h="2331" extrusionOk="0">
                  <a:moveTo>
                    <a:pt x="78" y="0"/>
                  </a:moveTo>
                  <a:cubicBezTo>
                    <a:pt x="74" y="0"/>
                    <a:pt x="70" y="5"/>
                    <a:pt x="63" y="19"/>
                  </a:cubicBezTo>
                  <a:cubicBezTo>
                    <a:pt x="22" y="19"/>
                    <a:pt x="22" y="39"/>
                    <a:pt x="1" y="39"/>
                  </a:cubicBezTo>
                  <a:lnTo>
                    <a:pt x="1" y="81"/>
                  </a:lnTo>
                  <a:cubicBezTo>
                    <a:pt x="1" y="225"/>
                    <a:pt x="22" y="349"/>
                    <a:pt x="63" y="493"/>
                  </a:cubicBezTo>
                  <a:lnTo>
                    <a:pt x="125" y="886"/>
                  </a:lnTo>
                  <a:cubicBezTo>
                    <a:pt x="145" y="989"/>
                    <a:pt x="187" y="1113"/>
                    <a:pt x="207" y="1216"/>
                  </a:cubicBezTo>
                  <a:cubicBezTo>
                    <a:pt x="228" y="1319"/>
                    <a:pt x="249" y="1402"/>
                    <a:pt x="311" y="1505"/>
                  </a:cubicBezTo>
                  <a:lnTo>
                    <a:pt x="393" y="1732"/>
                  </a:lnTo>
                  <a:cubicBezTo>
                    <a:pt x="414" y="1773"/>
                    <a:pt x="414" y="1815"/>
                    <a:pt x="434" y="1835"/>
                  </a:cubicBezTo>
                  <a:cubicBezTo>
                    <a:pt x="455" y="1877"/>
                    <a:pt x="455" y="1918"/>
                    <a:pt x="496" y="1938"/>
                  </a:cubicBezTo>
                  <a:cubicBezTo>
                    <a:pt x="517" y="1980"/>
                    <a:pt x="517" y="2021"/>
                    <a:pt x="538" y="2042"/>
                  </a:cubicBezTo>
                  <a:cubicBezTo>
                    <a:pt x="538" y="2083"/>
                    <a:pt x="579" y="2083"/>
                    <a:pt x="579" y="2104"/>
                  </a:cubicBezTo>
                  <a:cubicBezTo>
                    <a:pt x="579" y="2124"/>
                    <a:pt x="600" y="2124"/>
                    <a:pt x="600" y="2145"/>
                  </a:cubicBezTo>
                  <a:cubicBezTo>
                    <a:pt x="620" y="2207"/>
                    <a:pt x="641" y="2248"/>
                    <a:pt x="703" y="2310"/>
                  </a:cubicBezTo>
                  <a:cubicBezTo>
                    <a:pt x="723" y="2331"/>
                    <a:pt x="723" y="2331"/>
                    <a:pt x="744" y="2331"/>
                  </a:cubicBezTo>
                  <a:cubicBezTo>
                    <a:pt x="744" y="2248"/>
                    <a:pt x="785" y="2248"/>
                    <a:pt x="785" y="2248"/>
                  </a:cubicBezTo>
                  <a:cubicBezTo>
                    <a:pt x="806" y="2227"/>
                    <a:pt x="827" y="2186"/>
                    <a:pt x="806" y="2145"/>
                  </a:cubicBezTo>
                  <a:cubicBezTo>
                    <a:pt x="785" y="2124"/>
                    <a:pt x="785" y="2104"/>
                    <a:pt x="744" y="2083"/>
                  </a:cubicBezTo>
                  <a:cubicBezTo>
                    <a:pt x="723" y="2042"/>
                    <a:pt x="703" y="2021"/>
                    <a:pt x="703" y="2000"/>
                  </a:cubicBezTo>
                  <a:cubicBezTo>
                    <a:pt x="641" y="1918"/>
                    <a:pt x="620" y="1835"/>
                    <a:pt x="579" y="1732"/>
                  </a:cubicBezTo>
                  <a:cubicBezTo>
                    <a:pt x="538" y="1629"/>
                    <a:pt x="496" y="1526"/>
                    <a:pt x="476" y="1443"/>
                  </a:cubicBezTo>
                  <a:cubicBezTo>
                    <a:pt x="434" y="1402"/>
                    <a:pt x="414" y="1319"/>
                    <a:pt x="393" y="1278"/>
                  </a:cubicBezTo>
                  <a:lnTo>
                    <a:pt x="311" y="1051"/>
                  </a:lnTo>
                  <a:lnTo>
                    <a:pt x="228" y="741"/>
                  </a:lnTo>
                  <a:cubicBezTo>
                    <a:pt x="207" y="638"/>
                    <a:pt x="187" y="535"/>
                    <a:pt x="187" y="431"/>
                  </a:cubicBezTo>
                  <a:cubicBezTo>
                    <a:pt x="187" y="370"/>
                    <a:pt x="187" y="287"/>
                    <a:pt x="166" y="246"/>
                  </a:cubicBezTo>
                  <a:cubicBezTo>
                    <a:pt x="166" y="184"/>
                    <a:pt x="166" y="122"/>
                    <a:pt x="125" y="60"/>
                  </a:cubicBezTo>
                  <a:cubicBezTo>
                    <a:pt x="125" y="39"/>
                    <a:pt x="104" y="39"/>
                    <a:pt x="104" y="19"/>
                  </a:cubicBezTo>
                  <a:cubicBezTo>
                    <a:pt x="90" y="19"/>
                    <a:pt x="86" y="0"/>
                    <a:pt x="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7"/>
            <p:cNvSpPr/>
            <p:nvPr/>
          </p:nvSpPr>
          <p:spPr>
            <a:xfrm rot="1636834">
              <a:off x="5861507" y="2673209"/>
              <a:ext cx="23980" cy="47059"/>
            </a:xfrm>
            <a:custGeom>
              <a:avLst/>
              <a:gdLst/>
              <a:ahLst/>
              <a:cxnLst/>
              <a:rect l="l" t="t" r="r" b="b"/>
              <a:pathLst>
                <a:path w="373" h="732" extrusionOk="0">
                  <a:moveTo>
                    <a:pt x="57" y="1"/>
                  </a:moveTo>
                  <a:cubicBezTo>
                    <a:pt x="46" y="1"/>
                    <a:pt x="34" y="3"/>
                    <a:pt x="22" y="9"/>
                  </a:cubicBezTo>
                  <a:cubicBezTo>
                    <a:pt x="1" y="9"/>
                    <a:pt x="1" y="30"/>
                    <a:pt x="1" y="71"/>
                  </a:cubicBezTo>
                  <a:lnTo>
                    <a:pt x="1" y="112"/>
                  </a:lnTo>
                  <a:cubicBezTo>
                    <a:pt x="22" y="174"/>
                    <a:pt x="42" y="236"/>
                    <a:pt x="63" y="298"/>
                  </a:cubicBezTo>
                  <a:cubicBezTo>
                    <a:pt x="104" y="339"/>
                    <a:pt x="125" y="401"/>
                    <a:pt x="125" y="443"/>
                  </a:cubicBezTo>
                  <a:cubicBezTo>
                    <a:pt x="145" y="525"/>
                    <a:pt x="207" y="608"/>
                    <a:pt x="249" y="690"/>
                  </a:cubicBezTo>
                  <a:cubicBezTo>
                    <a:pt x="269" y="711"/>
                    <a:pt x="269" y="732"/>
                    <a:pt x="311" y="732"/>
                  </a:cubicBezTo>
                  <a:lnTo>
                    <a:pt x="331" y="732"/>
                  </a:lnTo>
                  <a:cubicBezTo>
                    <a:pt x="352" y="711"/>
                    <a:pt x="373" y="690"/>
                    <a:pt x="352" y="628"/>
                  </a:cubicBezTo>
                  <a:cubicBezTo>
                    <a:pt x="311" y="546"/>
                    <a:pt x="269" y="484"/>
                    <a:pt x="249" y="401"/>
                  </a:cubicBezTo>
                  <a:cubicBezTo>
                    <a:pt x="228" y="360"/>
                    <a:pt x="207" y="298"/>
                    <a:pt x="207" y="257"/>
                  </a:cubicBezTo>
                  <a:cubicBezTo>
                    <a:pt x="166" y="174"/>
                    <a:pt x="145" y="112"/>
                    <a:pt x="125" y="30"/>
                  </a:cubicBezTo>
                  <a:cubicBezTo>
                    <a:pt x="110" y="15"/>
                    <a:pt x="85" y="1"/>
                    <a:pt x="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7"/>
            <p:cNvSpPr/>
            <p:nvPr/>
          </p:nvSpPr>
          <p:spPr>
            <a:xfrm rot="1636834">
              <a:off x="6057629" y="2989051"/>
              <a:ext cx="225652" cy="227002"/>
            </a:xfrm>
            <a:custGeom>
              <a:avLst/>
              <a:gdLst/>
              <a:ahLst/>
              <a:cxnLst/>
              <a:rect l="l" t="t" r="r" b="b"/>
              <a:pathLst>
                <a:path w="3510" h="3531" extrusionOk="0">
                  <a:moveTo>
                    <a:pt x="1755" y="0"/>
                  </a:moveTo>
                  <a:cubicBezTo>
                    <a:pt x="805" y="21"/>
                    <a:pt x="0" y="805"/>
                    <a:pt x="0" y="1776"/>
                  </a:cubicBezTo>
                  <a:cubicBezTo>
                    <a:pt x="0" y="2725"/>
                    <a:pt x="785" y="3530"/>
                    <a:pt x="1755" y="3530"/>
                  </a:cubicBezTo>
                  <a:cubicBezTo>
                    <a:pt x="2725" y="3530"/>
                    <a:pt x="3510" y="2746"/>
                    <a:pt x="3510" y="1776"/>
                  </a:cubicBezTo>
                  <a:cubicBezTo>
                    <a:pt x="3510" y="805"/>
                    <a:pt x="2746" y="0"/>
                    <a:pt x="1755" y="0"/>
                  </a:cubicBezTo>
                  <a:close/>
                </a:path>
              </a:pathLst>
            </a:custGeom>
            <a:solidFill>
              <a:srgbClr val="F18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7"/>
            <p:cNvSpPr/>
            <p:nvPr/>
          </p:nvSpPr>
          <p:spPr>
            <a:xfrm rot="1636834">
              <a:off x="6996810" y="2902835"/>
              <a:ext cx="225716" cy="225652"/>
            </a:xfrm>
            <a:custGeom>
              <a:avLst/>
              <a:gdLst/>
              <a:ahLst/>
              <a:cxnLst/>
              <a:rect l="l" t="t" r="r" b="b"/>
              <a:pathLst>
                <a:path w="3511" h="3510" extrusionOk="0">
                  <a:moveTo>
                    <a:pt x="1756" y="0"/>
                  </a:moveTo>
                  <a:cubicBezTo>
                    <a:pt x="806" y="0"/>
                    <a:pt x="1" y="764"/>
                    <a:pt x="1" y="1755"/>
                  </a:cubicBezTo>
                  <a:cubicBezTo>
                    <a:pt x="1" y="2705"/>
                    <a:pt x="785" y="3510"/>
                    <a:pt x="1756" y="3510"/>
                  </a:cubicBezTo>
                  <a:cubicBezTo>
                    <a:pt x="2705" y="3510"/>
                    <a:pt x="3510" y="2746"/>
                    <a:pt x="3510" y="1755"/>
                  </a:cubicBezTo>
                  <a:cubicBezTo>
                    <a:pt x="3510" y="805"/>
                    <a:pt x="2746" y="0"/>
                    <a:pt x="1756" y="0"/>
                  </a:cubicBezTo>
                  <a:close/>
                </a:path>
              </a:pathLst>
            </a:custGeom>
            <a:solidFill>
              <a:srgbClr val="F187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7"/>
            <p:cNvSpPr/>
            <p:nvPr/>
          </p:nvSpPr>
          <p:spPr>
            <a:xfrm rot="1636834">
              <a:off x="7135901" y="2610724"/>
              <a:ext cx="250917" cy="363421"/>
            </a:xfrm>
            <a:custGeom>
              <a:avLst/>
              <a:gdLst/>
              <a:ahLst/>
              <a:cxnLst/>
              <a:rect l="l" t="t" r="r" b="b"/>
              <a:pathLst>
                <a:path w="3903" h="5653" extrusionOk="0">
                  <a:moveTo>
                    <a:pt x="607" y="1"/>
                  </a:moveTo>
                  <a:cubicBezTo>
                    <a:pt x="542" y="1"/>
                    <a:pt x="475" y="6"/>
                    <a:pt x="413" y="16"/>
                  </a:cubicBezTo>
                  <a:cubicBezTo>
                    <a:pt x="290" y="16"/>
                    <a:pt x="186" y="58"/>
                    <a:pt x="62" y="78"/>
                  </a:cubicBezTo>
                  <a:cubicBezTo>
                    <a:pt x="21" y="78"/>
                    <a:pt x="0" y="99"/>
                    <a:pt x="0" y="140"/>
                  </a:cubicBezTo>
                  <a:lnTo>
                    <a:pt x="0" y="202"/>
                  </a:lnTo>
                  <a:cubicBezTo>
                    <a:pt x="0" y="223"/>
                    <a:pt x="21" y="264"/>
                    <a:pt x="62" y="264"/>
                  </a:cubicBezTo>
                  <a:lnTo>
                    <a:pt x="124" y="264"/>
                  </a:lnTo>
                  <a:cubicBezTo>
                    <a:pt x="253" y="250"/>
                    <a:pt x="381" y="226"/>
                    <a:pt x="495" y="226"/>
                  </a:cubicBezTo>
                  <a:cubicBezTo>
                    <a:pt x="547" y="226"/>
                    <a:pt x="596" y="231"/>
                    <a:pt x="640" y="244"/>
                  </a:cubicBezTo>
                  <a:cubicBezTo>
                    <a:pt x="826" y="264"/>
                    <a:pt x="991" y="285"/>
                    <a:pt x="1136" y="347"/>
                  </a:cubicBezTo>
                  <a:cubicBezTo>
                    <a:pt x="1363" y="409"/>
                    <a:pt x="1569" y="512"/>
                    <a:pt x="1776" y="656"/>
                  </a:cubicBezTo>
                  <a:cubicBezTo>
                    <a:pt x="2065" y="822"/>
                    <a:pt x="2333" y="1069"/>
                    <a:pt x="2560" y="1317"/>
                  </a:cubicBezTo>
                  <a:cubicBezTo>
                    <a:pt x="2849" y="1627"/>
                    <a:pt x="3076" y="1957"/>
                    <a:pt x="3262" y="2349"/>
                  </a:cubicBezTo>
                  <a:cubicBezTo>
                    <a:pt x="3427" y="2679"/>
                    <a:pt x="3572" y="3072"/>
                    <a:pt x="3634" y="3443"/>
                  </a:cubicBezTo>
                  <a:lnTo>
                    <a:pt x="3634" y="3402"/>
                  </a:lnTo>
                  <a:cubicBezTo>
                    <a:pt x="3696" y="3691"/>
                    <a:pt x="3716" y="3980"/>
                    <a:pt x="3696" y="4228"/>
                  </a:cubicBezTo>
                  <a:lnTo>
                    <a:pt x="3696" y="4207"/>
                  </a:lnTo>
                  <a:cubicBezTo>
                    <a:pt x="3675" y="4414"/>
                    <a:pt x="3634" y="4599"/>
                    <a:pt x="3592" y="4806"/>
                  </a:cubicBezTo>
                  <a:cubicBezTo>
                    <a:pt x="3531" y="4930"/>
                    <a:pt x="3489" y="5054"/>
                    <a:pt x="3407" y="5198"/>
                  </a:cubicBezTo>
                  <a:cubicBezTo>
                    <a:pt x="3386" y="5239"/>
                    <a:pt x="3324" y="5301"/>
                    <a:pt x="3303" y="5343"/>
                  </a:cubicBezTo>
                  <a:cubicBezTo>
                    <a:pt x="3262" y="5404"/>
                    <a:pt x="3200" y="5466"/>
                    <a:pt x="3159" y="5528"/>
                  </a:cubicBezTo>
                  <a:cubicBezTo>
                    <a:pt x="3097" y="5549"/>
                    <a:pt x="3118" y="5632"/>
                    <a:pt x="3159" y="5652"/>
                  </a:cubicBezTo>
                  <a:cubicBezTo>
                    <a:pt x="3200" y="5611"/>
                    <a:pt x="3221" y="5611"/>
                    <a:pt x="3262" y="5611"/>
                  </a:cubicBezTo>
                  <a:cubicBezTo>
                    <a:pt x="3283" y="5611"/>
                    <a:pt x="3303" y="5570"/>
                    <a:pt x="3324" y="5570"/>
                  </a:cubicBezTo>
                  <a:lnTo>
                    <a:pt x="3365" y="5549"/>
                  </a:lnTo>
                  <a:lnTo>
                    <a:pt x="3365" y="5549"/>
                  </a:lnTo>
                  <a:cubicBezTo>
                    <a:pt x="3365" y="5549"/>
                    <a:pt x="3353" y="5549"/>
                    <a:pt x="3341" y="5553"/>
                  </a:cubicBezTo>
                  <a:lnTo>
                    <a:pt x="3341" y="5553"/>
                  </a:lnTo>
                  <a:lnTo>
                    <a:pt x="3407" y="5487"/>
                  </a:lnTo>
                  <a:cubicBezTo>
                    <a:pt x="3427" y="5466"/>
                    <a:pt x="3469" y="5425"/>
                    <a:pt x="3489" y="5384"/>
                  </a:cubicBezTo>
                  <a:cubicBezTo>
                    <a:pt x="3531" y="5322"/>
                    <a:pt x="3592" y="5239"/>
                    <a:pt x="3613" y="5157"/>
                  </a:cubicBezTo>
                  <a:cubicBezTo>
                    <a:pt x="3654" y="5054"/>
                    <a:pt x="3716" y="4930"/>
                    <a:pt x="3758" y="4826"/>
                  </a:cubicBezTo>
                  <a:cubicBezTo>
                    <a:pt x="3840" y="4599"/>
                    <a:pt x="3861" y="4352"/>
                    <a:pt x="3902" y="4104"/>
                  </a:cubicBezTo>
                  <a:cubicBezTo>
                    <a:pt x="3902" y="3836"/>
                    <a:pt x="3861" y="3588"/>
                    <a:pt x="3820" y="3319"/>
                  </a:cubicBezTo>
                  <a:cubicBezTo>
                    <a:pt x="3758" y="3072"/>
                    <a:pt x="3696" y="2783"/>
                    <a:pt x="3592" y="2556"/>
                  </a:cubicBezTo>
                  <a:cubicBezTo>
                    <a:pt x="3386" y="2040"/>
                    <a:pt x="3076" y="1544"/>
                    <a:pt x="2684" y="1131"/>
                  </a:cubicBezTo>
                  <a:cubicBezTo>
                    <a:pt x="2333" y="739"/>
                    <a:pt x="1920" y="409"/>
                    <a:pt x="1425" y="202"/>
                  </a:cubicBezTo>
                  <a:cubicBezTo>
                    <a:pt x="1218" y="140"/>
                    <a:pt x="991" y="58"/>
                    <a:pt x="785" y="16"/>
                  </a:cubicBezTo>
                  <a:cubicBezTo>
                    <a:pt x="733" y="6"/>
                    <a:pt x="671" y="1"/>
                    <a:pt x="6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7"/>
            <p:cNvSpPr/>
            <p:nvPr/>
          </p:nvSpPr>
          <p:spPr>
            <a:xfrm rot="1636834">
              <a:off x="7219745" y="2578753"/>
              <a:ext cx="22629" cy="12022"/>
            </a:xfrm>
            <a:custGeom>
              <a:avLst/>
              <a:gdLst/>
              <a:ahLst/>
              <a:cxnLst/>
              <a:rect l="l" t="t" r="r" b="b"/>
              <a:pathLst>
                <a:path w="352" h="187" extrusionOk="0">
                  <a:moveTo>
                    <a:pt x="290" y="0"/>
                  </a:moveTo>
                  <a:cubicBezTo>
                    <a:pt x="228" y="0"/>
                    <a:pt x="186" y="21"/>
                    <a:pt x="124" y="21"/>
                  </a:cubicBezTo>
                  <a:cubicBezTo>
                    <a:pt x="104" y="21"/>
                    <a:pt x="42" y="62"/>
                    <a:pt x="21" y="62"/>
                  </a:cubicBezTo>
                  <a:cubicBezTo>
                    <a:pt x="1" y="62"/>
                    <a:pt x="1" y="83"/>
                    <a:pt x="1" y="104"/>
                  </a:cubicBezTo>
                  <a:lnTo>
                    <a:pt x="1" y="166"/>
                  </a:lnTo>
                  <a:cubicBezTo>
                    <a:pt x="1" y="186"/>
                    <a:pt x="21" y="186"/>
                    <a:pt x="42" y="186"/>
                  </a:cubicBezTo>
                  <a:lnTo>
                    <a:pt x="124" y="186"/>
                  </a:lnTo>
                  <a:cubicBezTo>
                    <a:pt x="186" y="166"/>
                    <a:pt x="248" y="166"/>
                    <a:pt x="310" y="124"/>
                  </a:cubicBezTo>
                  <a:cubicBezTo>
                    <a:pt x="331" y="124"/>
                    <a:pt x="352" y="83"/>
                    <a:pt x="352" y="62"/>
                  </a:cubicBezTo>
                  <a:cubicBezTo>
                    <a:pt x="352" y="21"/>
                    <a:pt x="310" y="0"/>
                    <a:pt x="290" y="0"/>
                  </a:cubicBez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7"/>
            <p:cNvSpPr/>
            <p:nvPr/>
          </p:nvSpPr>
          <p:spPr>
            <a:xfrm rot="1636834">
              <a:off x="7217498" y="2575572"/>
              <a:ext cx="26615" cy="10672"/>
            </a:xfrm>
            <a:custGeom>
              <a:avLst/>
              <a:gdLst/>
              <a:ahLst/>
              <a:cxnLst/>
              <a:rect l="l" t="t" r="r" b="b"/>
              <a:pathLst>
                <a:path w="414" h="166" extrusionOk="0">
                  <a:moveTo>
                    <a:pt x="352" y="0"/>
                  </a:moveTo>
                  <a:cubicBezTo>
                    <a:pt x="248" y="0"/>
                    <a:pt x="166" y="21"/>
                    <a:pt x="63" y="41"/>
                  </a:cubicBezTo>
                  <a:cubicBezTo>
                    <a:pt x="42" y="41"/>
                    <a:pt x="1" y="103"/>
                    <a:pt x="1" y="124"/>
                  </a:cubicBezTo>
                  <a:cubicBezTo>
                    <a:pt x="1" y="145"/>
                    <a:pt x="42" y="165"/>
                    <a:pt x="83" y="165"/>
                  </a:cubicBezTo>
                  <a:cubicBezTo>
                    <a:pt x="186" y="145"/>
                    <a:pt x="269" y="145"/>
                    <a:pt x="372" y="124"/>
                  </a:cubicBezTo>
                  <a:cubicBezTo>
                    <a:pt x="393" y="124"/>
                    <a:pt x="414" y="62"/>
                    <a:pt x="414" y="41"/>
                  </a:cubicBezTo>
                  <a:cubicBezTo>
                    <a:pt x="414" y="0"/>
                    <a:pt x="372" y="0"/>
                    <a:pt x="352" y="0"/>
                  </a:cubicBez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7"/>
            <p:cNvSpPr/>
            <p:nvPr/>
          </p:nvSpPr>
          <p:spPr>
            <a:xfrm rot="1636834">
              <a:off x="7218808" y="2577371"/>
              <a:ext cx="41209" cy="17036"/>
            </a:xfrm>
            <a:custGeom>
              <a:avLst/>
              <a:gdLst/>
              <a:ahLst/>
              <a:cxnLst/>
              <a:rect l="l" t="t" r="r" b="b"/>
              <a:pathLst>
                <a:path w="641" h="265" extrusionOk="0">
                  <a:moveTo>
                    <a:pt x="435" y="1"/>
                  </a:moveTo>
                  <a:cubicBezTo>
                    <a:pt x="373" y="1"/>
                    <a:pt x="331" y="1"/>
                    <a:pt x="269" y="42"/>
                  </a:cubicBezTo>
                  <a:cubicBezTo>
                    <a:pt x="166" y="63"/>
                    <a:pt x="104" y="83"/>
                    <a:pt x="22" y="104"/>
                  </a:cubicBezTo>
                  <a:cubicBezTo>
                    <a:pt x="1" y="104"/>
                    <a:pt x="1" y="145"/>
                    <a:pt x="1" y="166"/>
                  </a:cubicBezTo>
                  <a:lnTo>
                    <a:pt x="1" y="207"/>
                  </a:lnTo>
                  <a:cubicBezTo>
                    <a:pt x="1" y="249"/>
                    <a:pt x="22" y="249"/>
                    <a:pt x="42" y="249"/>
                  </a:cubicBezTo>
                  <a:lnTo>
                    <a:pt x="63" y="249"/>
                  </a:lnTo>
                  <a:cubicBezTo>
                    <a:pt x="84" y="259"/>
                    <a:pt x="94" y="264"/>
                    <a:pt x="99" y="264"/>
                  </a:cubicBezTo>
                  <a:cubicBezTo>
                    <a:pt x="104" y="264"/>
                    <a:pt x="104" y="259"/>
                    <a:pt x="104" y="249"/>
                  </a:cubicBezTo>
                  <a:lnTo>
                    <a:pt x="125" y="249"/>
                  </a:lnTo>
                  <a:cubicBezTo>
                    <a:pt x="166" y="207"/>
                    <a:pt x="228" y="207"/>
                    <a:pt x="269" y="187"/>
                  </a:cubicBezTo>
                  <a:cubicBezTo>
                    <a:pt x="331" y="166"/>
                    <a:pt x="414" y="166"/>
                    <a:pt x="455" y="166"/>
                  </a:cubicBezTo>
                  <a:lnTo>
                    <a:pt x="558" y="166"/>
                  </a:lnTo>
                  <a:cubicBezTo>
                    <a:pt x="579" y="166"/>
                    <a:pt x="641" y="145"/>
                    <a:pt x="641" y="83"/>
                  </a:cubicBezTo>
                  <a:cubicBezTo>
                    <a:pt x="641" y="63"/>
                    <a:pt x="620" y="1"/>
                    <a:pt x="558" y="1"/>
                  </a:cubicBez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7"/>
            <p:cNvSpPr/>
            <p:nvPr/>
          </p:nvSpPr>
          <p:spPr>
            <a:xfrm rot="1636834">
              <a:off x="7219719" y="2577280"/>
              <a:ext cx="39923" cy="13372"/>
            </a:xfrm>
            <a:custGeom>
              <a:avLst/>
              <a:gdLst/>
              <a:ahLst/>
              <a:cxnLst/>
              <a:rect l="l" t="t" r="r" b="b"/>
              <a:pathLst>
                <a:path w="621" h="208" extrusionOk="0">
                  <a:moveTo>
                    <a:pt x="331" y="1"/>
                  </a:moveTo>
                  <a:cubicBezTo>
                    <a:pt x="228" y="1"/>
                    <a:pt x="145" y="42"/>
                    <a:pt x="42" y="63"/>
                  </a:cubicBezTo>
                  <a:cubicBezTo>
                    <a:pt x="22" y="63"/>
                    <a:pt x="1" y="104"/>
                    <a:pt x="1" y="145"/>
                  </a:cubicBezTo>
                  <a:cubicBezTo>
                    <a:pt x="22" y="187"/>
                    <a:pt x="42" y="207"/>
                    <a:pt x="104" y="207"/>
                  </a:cubicBezTo>
                  <a:cubicBezTo>
                    <a:pt x="145" y="187"/>
                    <a:pt x="207" y="187"/>
                    <a:pt x="228" y="187"/>
                  </a:cubicBezTo>
                  <a:cubicBezTo>
                    <a:pt x="269" y="166"/>
                    <a:pt x="352" y="166"/>
                    <a:pt x="414" y="166"/>
                  </a:cubicBezTo>
                  <a:lnTo>
                    <a:pt x="538" y="166"/>
                  </a:lnTo>
                  <a:cubicBezTo>
                    <a:pt x="558" y="166"/>
                    <a:pt x="620" y="145"/>
                    <a:pt x="620" y="83"/>
                  </a:cubicBezTo>
                  <a:cubicBezTo>
                    <a:pt x="620" y="63"/>
                    <a:pt x="579" y="1"/>
                    <a:pt x="538" y="1"/>
                  </a:cubicBez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7"/>
            <p:cNvSpPr/>
            <p:nvPr/>
          </p:nvSpPr>
          <p:spPr>
            <a:xfrm rot="1636834">
              <a:off x="5992971" y="3168883"/>
              <a:ext cx="1350" cy="64"/>
            </a:xfrm>
            <a:custGeom>
              <a:avLst/>
              <a:gdLst/>
              <a:ahLst/>
              <a:cxnLst/>
              <a:rect l="l" t="t" r="r" b="b"/>
              <a:pathLst>
                <a:path w="21" h="1" extrusionOk="0">
                  <a:moveTo>
                    <a:pt x="0" y="0"/>
                  </a:moveTo>
                  <a:cubicBezTo>
                    <a:pt x="21" y="0"/>
                    <a:pt x="21" y="0"/>
                    <a:pt x="0" y="0"/>
                  </a:cubicBezTo>
                  <a:cubicBezTo>
                    <a:pt x="21" y="0"/>
                    <a:pt x="21" y="0"/>
                    <a:pt x="0" y="0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7"/>
            <p:cNvSpPr/>
            <p:nvPr/>
          </p:nvSpPr>
          <p:spPr>
            <a:xfrm rot="1636834">
              <a:off x="6787441" y="3440763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7"/>
            <p:cNvSpPr/>
            <p:nvPr/>
          </p:nvSpPr>
          <p:spPr>
            <a:xfrm rot="1636834">
              <a:off x="6787441" y="3440763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7"/>
            <p:cNvSpPr/>
            <p:nvPr/>
          </p:nvSpPr>
          <p:spPr>
            <a:xfrm rot="1636834">
              <a:off x="6787441" y="3440763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7"/>
            <p:cNvSpPr/>
            <p:nvPr/>
          </p:nvSpPr>
          <p:spPr>
            <a:xfrm rot="1636834">
              <a:off x="6292030" y="3414164"/>
              <a:ext cx="1414" cy="6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0"/>
                  </a:moveTo>
                  <a:cubicBezTo>
                    <a:pt x="21" y="0"/>
                    <a:pt x="1" y="0"/>
                    <a:pt x="21" y="0"/>
                  </a:cubicBezTo>
                  <a:cubicBezTo>
                    <a:pt x="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7"/>
            <p:cNvSpPr/>
            <p:nvPr/>
          </p:nvSpPr>
          <p:spPr>
            <a:xfrm rot="1636834">
              <a:off x="6565674" y="3015603"/>
              <a:ext cx="156670" cy="138413"/>
            </a:xfrm>
            <a:custGeom>
              <a:avLst/>
              <a:gdLst/>
              <a:ahLst/>
              <a:cxnLst/>
              <a:rect l="l" t="t" r="r" b="b"/>
              <a:pathLst>
                <a:path w="2437" h="2153" extrusionOk="0">
                  <a:moveTo>
                    <a:pt x="1961" y="1"/>
                  </a:moveTo>
                  <a:cubicBezTo>
                    <a:pt x="1920" y="1"/>
                    <a:pt x="1879" y="1"/>
                    <a:pt x="1858" y="21"/>
                  </a:cubicBezTo>
                  <a:cubicBezTo>
                    <a:pt x="1796" y="83"/>
                    <a:pt x="1776" y="166"/>
                    <a:pt x="1817" y="207"/>
                  </a:cubicBezTo>
                  <a:lnTo>
                    <a:pt x="1982" y="434"/>
                  </a:lnTo>
                  <a:cubicBezTo>
                    <a:pt x="2021" y="532"/>
                    <a:pt x="2078" y="666"/>
                    <a:pt x="2102" y="785"/>
                  </a:cubicBezTo>
                  <a:lnTo>
                    <a:pt x="2102" y="785"/>
                  </a:lnTo>
                  <a:cubicBezTo>
                    <a:pt x="2091" y="785"/>
                    <a:pt x="2100" y="786"/>
                    <a:pt x="2104" y="797"/>
                  </a:cubicBezTo>
                  <a:lnTo>
                    <a:pt x="2104" y="797"/>
                  </a:lnTo>
                  <a:cubicBezTo>
                    <a:pt x="2105" y="800"/>
                    <a:pt x="2105" y="803"/>
                    <a:pt x="2106" y="806"/>
                  </a:cubicBezTo>
                  <a:cubicBezTo>
                    <a:pt x="2126" y="909"/>
                    <a:pt x="2126" y="992"/>
                    <a:pt x="2126" y="1095"/>
                  </a:cubicBezTo>
                  <a:cubicBezTo>
                    <a:pt x="2126" y="1157"/>
                    <a:pt x="2106" y="1239"/>
                    <a:pt x="2106" y="1301"/>
                  </a:cubicBezTo>
                  <a:cubicBezTo>
                    <a:pt x="2085" y="1363"/>
                    <a:pt x="2065" y="1446"/>
                    <a:pt x="2003" y="1508"/>
                  </a:cubicBezTo>
                  <a:cubicBezTo>
                    <a:pt x="1961" y="1570"/>
                    <a:pt x="1899" y="1632"/>
                    <a:pt x="1858" y="1673"/>
                  </a:cubicBezTo>
                  <a:cubicBezTo>
                    <a:pt x="1796" y="1735"/>
                    <a:pt x="1755" y="1755"/>
                    <a:pt x="1693" y="1817"/>
                  </a:cubicBezTo>
                  <a:cubicBezTo>
                    <a:pt x="1610" y="1838"/>
                    <a:pt x="1548" y="1879"/>
                    <a:pt x="1466" y="1879"/>
                  </a:cubicBezTo>
                  <a:cubicBezTo>
                    <a:pt x="1383" y="1921"/>
                    <a:pt x="1301" y="1921"/>
                    <a:pt x="1198" y="1921"/>
                  </a:cubicBezTo>
                  <a:cubicBezTo>
                    <a:pt x="1136" y="1921"/>
                    <a:pt x="1053" y="1879"/>
                    <a:pt x="970" y="1859"/>
                  </a:cubicBezTo>
                  <a:cubicBezTo>
                    <a:pt x="888" y="1838"/>
                    <a:pt x="785" y="1776"/>
                    <a:pt x="723" y="1735"/>
                  </a:cubicBezTo>
                  <a:cubicBezTo>
                    <a:pt x="640" y="1673"/>
                    <a:pt x="537" y="1611"/>
                    <a:pt x="454" y="1528"/>
                  </a:cubicBezTo>
                  <a:cubicBezTo>
                    <a:pt x="351" y="1425"/>
                    <a:pt x="269" y="1301"/>
                    <a:pt x="207" y="1157"/>
                  </a:cubicBezTo>
                  <a:lnTo>
                    <a:pt x="207" y="1136"/>
                  </a:lnTo>
                  <a:cubicBezTo>
                    <a:pt x="207" y="1116"/>
                    <a:pt x="165" y="1116"/>
                    <a:pt x="145" y="1095"/>
                  </a:cubicBezTo>
                  <a:lnTo>
                    <a:pt x="62" y="1095"/>
                  </a:lnTo>
                  <a:cubicBezTo>
                    <a:pt x="21" y="1116"/>
                    <a:pt x="0" y="1157"/>
                    <a:pt x="21" y="1198"/>
                  </a:cubicBezTo>
                  <a:cubicBezTo>
                    <a:pt x="62" y="1301"/>
                    <a:pt x="145" y="1405"/>
                    <a:pt x="207" y="1508"/>
                  </a:cubicBezTo>
                  <a:cubicBezTo>
                    <a:pt x="248" y="1570"/>
                    <a:pt x="330" y="1673"/>
                    <a:pt x="413" y="1735"/>
                  </a:cubicBezTo>
                  <a:cubicBezTo>
                    <a:pt x="537" y="1859"/>
                    <a:pt x="723" y="1962"/>
                    <a:pt x="867" y="2044"/>
                  </a:cubicBezTo>
                  <a:cubicBezTo>
                    <a:pt x="991" y="2086"/>
                    <a:pt x="1115" y="2127"/>
                    <a:pt x="1259" y="2127"/>
                  </a:cubicBezTo>
                  <a:cubicBezTo>
                    <a:pt x="1301" y="2148"/>
                    <a:pt x="1327" y="2153"/>
                    <a:pt x="1345" y="2153"/>
                  </a:cubicBezTo>
                  <a:cubicBezTo>
                    <a:pt x="1363" y="2153"/>
                    <a:pt x="1373" y="2148"/>
                    <a:pt x="1383" y="2148"/>
                  </a:cubicBezTo>
                  <a:cubicBezTo>
                    <a:pt x="1466" y="2148"/>
                    <a:pt x="1548" y="2127"/>
                    <a:pt x="1610" y="2086"/>
                  </a:cubicBezTo>
                  <a:cubicBezTo>
                    <a:pt x="1693" y="2065"/>
                    <a:pt x="1776" y="2044"/>
                    <a:pt x="1858" y="1983"/>
                  </a:cubicBezTo>
                  <a:cubicBezTo>
                    <a:pt x="1982" y="1900"/>
                    <a:pt x="2106" y="1817"/>
                    <a:pt x="2209" y="1673"/>
                  </a:cubicBezTo>
                  <a:cubicBezTo>
                    <a:pt x="2312" y="1549"/>
                    <a:pt x="2374" y="1363"/>
                    <a:pt x="2416" y="1219"/>
                  </a:cubicBezTo>
                  <a:cubicBezTo>
                    <a:pt x="2436" y="1136"/>
                    <a:pt x="2436" y="1033"/>
                    <a:pt x="2416" y="930"/>
                  </a:cubicBezTo>
                  <a:cubicBezTo>
                    <a:pt x="2416" y="827"/>
                    <a:pt x="2395" y="723"/>
                    <a:pt x="2354" y="641"/>
                  </a:cubicBezTo>
                  <a:cubicBezTo>
                    <a:pt x="2333" y="537"/>
                    <a:pt x="2292" y="434"/>
                    <a:pt x="2230" y="331"/>
                  </a:cubicBezTo>
                  <a:cubicBezTo>
                    <a:pt x="2188" y="228"/>
                    <a:pt x="2106" y="125"/>
                    <a:pt x="2023" y="63"/>
                  </a:cubicBezTo>
                  <a:cubicBezTo>
                    <a:pt x="2003" y="21"/>
                    <a:pt x="1982" y="1"/>
                    <a:pt x="19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7"/>
            <p:cNvSpPr/>
            <p:nvPr/>
          </p:nvSpPr>
          <p:spPr>
            <a:xfrm rot="1636834">
              <a:off x="6148540" y="2711975"/>
              <a:ext cx="130119" cy="144713"/>
            </a:xfrm>
            <a:custGeom>
              <a:avLst/>
              <a:gdLst/>
              <a:ahLst/>
              <a:cxnLst/>
              <a:rect l="l" t="t" r="r" b="b"/>
              <a:pathLst>
                <a:path w="2024" h="2251" extrusionOk="0">
                  <a:moveTo>
                    <a:pt x="1796" y="0"/>
                  </a:moveTo>
                  <a:cubicBezTo>
                    <a:pt x="1652" y="21"/>
                    <a:pt x="1549" y="42"/>
                    <a:pt x="1445" y="83"/>
                  </a:cubicBezTo>
                  <a:cubicBezTo>
                    <a:pt x="1342" y="124"/>
                    <a:pt x="1218" y="186"/>
                    <a:pt x="1115" y="269"/>
                  </a:cubicBezTo>
                  <a:cubicBezTo>
                    <a:pt x="929" y="393"/>
                    <a:pt x="764" y="537"/>
                    <a:pt x="578" y="744"/>
                  </a:cubicBezTo>
                  <a:cubicBezTo>
                    <a:pt x="289" y="1115"/>
                    <a:pt x="104" y="1549"/>
                    <a:pt x="42" y="2044"/>
                  </a:cubicBezTo>
                  <a:cubicBezTo>
                    <a:pt x="0" y="2147"/>
                    <a:pt x="83" y="2230"/>
                    <a:pt x="165" y="2251"/>
                  </a:cubicBezTo>
                  <a:lnTo>
                    <a:pt x="186" y="2251"/>
                  </a:lnTo>
                  <a:cubicBezTo>
                    <a:pt x="269" y="2251"/>
                    <a:pt x="351" y="2189"/>
                    <a:pt x="372" y="2106"/>
                  </a:cubicBezTo>
                  <a:cubicBezTo>
                    <a:pt x="393" y="1982"/>
                    <a:pt x="413" y="1879"/>
                    <a:pt x="454" y="1755"/>
                  </a:cubicBezTo>
                  <a:cubicBezTo>
                    <a:pt x="516" y="1569"/>
                    <a:pt x="599" y="1383"/>
                    <a:pt x="723" y="1218"/>
                  </a:cubicBezTo>
                  <a:cubicBezTo>
                    <a:pt x="826" y="1074"/>
                    <a:pt x="971" y="950"/>
                    <a:pt x="1094" y="847"/>
                  </a:cubicBezTo>
                  <a:cubicBezTo>
                    <a:pt x="1218" y="744"/>
                    <a:pt x="1383" y="640"/>
                    <a:pt x="1528" y="558"/>
                  </a:cubicBezTo>
                  <a:cubicBezTo>
                    <a:pt x="1611" y="537"/>
                    <a:pt x="1652" y="516"/>
                    <a:pt x="1734" y="496"/>
                  </a:cubicBezTo>
                  <a:lnTo>
                    <a:pt x="1796" y="455"/>
                  </a:lnTo>
                  <a:lnTo>
                    <a:pt x="1858" y="434"/>
                  </a:lnTo>
                  <a:cubicBezTo>
                    <a:pt x="1961" y="413"/>
                    <a:pt x="2023" y="310"/>
                    <a:pt x="2023" y="207"/>
                  </a:cubicBezTo>
                  <a:cubicBezTo>
                    <a:pt x="2023" y="166"/>
                    <a:pt x="2003" y="104"/>
                    <a:pt x="1941" y="42"/>
                  </a:cubicBezTo>
                  <a:cubicBezTo>
                    <a:pt x="1920" y="21"/>
                    <a:pt x="1858" y="0"/>
                    <a:pt x="17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7"/>
            <p:cNvSpPr/>
            <p:nvPr/>
          </p:nvSpPr>
          <p:spPr>
            <a:xfrm rot="1636834">
              <a:off x="6899796" y="2678921"/>
              <a:ext cx="165992" cy="79717"/>
            </a:xfrm>
            <a:custGeom>
              <a:avLst/>
              <a:gdLst/>
              <a:ahLst/>
              <a:cxnLst/>
              <a:rect l="l" t="t" r="r" b="b"/>
              <a:pathLst>
                <a:path w="2582" h="1240" extrusionOk="0">
                  <a:moveTo>
                    <a:pt x="1776" y="1"/>
                  </a:moveTo>
                  <a:cubicBezTo>
                    <a:pt x="1570" y="1"/>
                    <a:pt x="1363" y="22"/>
                    <a:pt x="1157" y="84"/>
                  </a:cubicBezTo>
                  <a:cubicBezTo>
                    <a:pt x="971" y="125"/>
                    <a:pt x="806" y="207"/>
                    <a:pt x="620" y="331"/>
                  </a:cubicBezTo>
                  <a:cubicBezTo>
                    <a:pt x="434" y="434"/>
                    <a:pt x="248" y="600"/>
                    <a:pt x="104" y="785"/>
                  </a:cubicBezTo>
                  <a:cubicBezTo>
                    <a:pt x="1" y="909"/>
                    <a:pt x="1" y="1095"/>
                    <a:pt x="124" y="1198"/>
                  </a:cubicBezTo>
                  <a:cubicBezTo>
                    <a:pt x="166" y="1219"/>
                    <a:pt x="228" y="1240"/>
                    <a:pt x="290" y="1240"/>
                  </a:cubicBezTo>
                  <a:cubicBezTo>
                    <a:pt x="372" y="1240"/>
                    <a:pt x="434" y="1219"/>
                    <a:pt x="496" y="1157"/>
                  </a:cubicBezTo>
                  <a:cubicBezTo>
                    <a:pt x="579" y="1116"/>
                    <a:pt x="620" y="1033"/>
                    <a:pt x="703" y="992"/>
                  </a:cubicBezTo>
                  <a:cubicBezTo>
                    <a:pt x="909" y="827"/>
                    <a:pt x="1095" y="703"/>
                    <a:pt x="1281" y="620"/>
                  </a:cubicBezTo>
                  <a:cubicBezTo>
                    <a:pt x="1446" y="579"/>
                    <a:pt x="1570" y="517"/>
                    <a:pt x="1693" y="496"/>
                  </a:cubicBezTo>
                  <a:cubicBezTo>
                    <a:pt x="1776" y="496"/>
                    <a:pt x="1859" y="476"/>
                    <a:pt x="1941" y="476"/>
                  </a:cubicBezTo>
                  <a:lnTo>
                    <a:pt x="2065" y="476"/>
                  </a:lnTo>
                  <a:cubicBezTo>
                    <a:pt x="2148" y="476"/>
                    <a:pt x="2210" y="496"/>
                    <a:pt x="2292" y="517"/>
                  </a:cubicBezTo>
                  <a:lnTo>
                    <a:pt x="2354" y="517"/>
                  </a:lnTo>
                  <a:cubicBezTo>
                    <a:pt x="2457" y="517"/>
                    <a:pt x="2540" y="434"/>
                    <a:pt x="2560" y="331"/>
                  </a:cubicBezTo>
                  <a:cubicBezTo>
                    <a:pt x="2581" y="228"/>
                    <a:pt x="2499" y="104"/>
                    <a:pt x="2395" y="84"/>
                  </a:cubicBezTo>
                  <a:cubicBezTo>
                    <a:pt x="2189" y="22"/>
                    <a:pt x="1982" y="1"/>
                    <a:pt x="17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7"/>
            <p:cNvSpPr/>
            <p:nvPr/>
          </p:nvSpPr>
          <p:spPr>
            <a:xfrm rot="1636834">
              <a:off x="6151220" y="1814571"/>
              <a:ext cx="1145359" cy="1428099"/>
            </a:xfrm>
            <a:custGeom>
              <a:avLst/>
              <a:gdLst/>
              <a:ahLst/>
              <a:cxnLst/>
              <a:rect l="l" t="t" r="r" b="b"/>
              <a:pathLst>
                <a:path w="17816" h="22214" extrusionOk="0">
                  <a:moveTo>
                    <a:pt x="15751" y="8113"/>
                  </a:moveTo>
                  <a:cubicBezTo>
                    <a:pt x="15751" y="8155"/>
                    <a:pt x="15772" y="8175"/>
                    <a:pt x="15772" y="8175"/>
                  </a:cubicBezTo>
                  <a:lnTo>
                    <a:pt x="15834" y="8237"/>
                  </a:lnTo>
                  <a:cubicBezTo>
                    <a:pt x="16123" y="8485"/>
                    <a:pt x="16350" y="8753"/>
                    <a:pt x="16536" y="8919"/>
                  </a:cubicBezTo>
                  <a:cubicBezTo>
                    <a:pt x="16763" y="9187"/>
                    <a:pt x="17073" y="9538"/>
                    <a:pt x="17320" y="9930"/>
                  </a:cubicBezTo>
                  <a:cubicBezTo>
                    <a:pt x="17424" y="10054"/>
                    <a:pt x="17506" y="10219"/>
                    <a:pt x="17568" y="10364"/>
                  </a:cubicBezTo>
                  <a:cubicBezTo>
                    <a:pt x="17568" y="10426"/>
                    <a:pt x="17589" y="10446"/>
                    <a:pt x="17589" y="10508"/>
                  </a:cubicBezTo>
                  <a:lnTo>
                    <a:pt x="17589" y="10549"/>
                  </a:lnTo>
                  <a:lnTo>
                    <a:pt x="17527" y="10632"/>
                  </a:lnTo>
                  <a:lnTo>
                    <a:pt x="17506" y="10653"/>
                  </a:lnTo>
                  <a:cubicBezTo>
                    <a:pt x="17444" y="10632"/>
                    <a:pt x="17424" y="10632"/>
                    <a:pt x="17403" y="10611"/>
                  </a:cubicBezTo>
                  <a:cubicBezTo>
                    <a:pt x="17300" y="10549"/>
                    <a:pt x="17217" y="10467"/>
                    <a:pt x="17155" y="10426"/>
                  </a:cubicBezTo>
                  <a:cubicBezTo>
                    <a:pt x="17011" y="10322"/>
                    <a:pt x="16907" y="10219"/>
                    <a:pt x="16784" y="10116"/>
                  </a:cubicBezTo>
                  <a:cubicBezTo>
                    <a:pt x="16495" y="9848"/>
                    <a:pt x="16185" y="9538"/>
                    <a:pt x="15875" y="9270"/>
                  </a:cubicBezTo>
                  <a:lnTo>
                    <a:pt x="15813" y="9187"/>
                  </a:lnTo>
                  <a:lnTo>
                    <a:pt x="15731" y="9104"/>
                  </a:lnTo>
                  <a:lnTo>
                    <a:pt x="15421" y="8795"/>
                  </a:lnTo>
                  <a:cubicBezTo>
                    <a:pt x="15339" y="8712"/>
                    <a:pt x="15235" y="8650"/>
                    <a:pt x="15153" y="8568"/>
                  </a:cubicBezTo>
                  <a:cubicBezTo>
                    <a:pt x="15359" y="8423"/>
                    <a:pt x="15545" y="8279"/>
                    <a:pt x="15751" y="8113"/>
                  </a:cubicBezTo>
                  <a:close/>
                  <a:moveTo>
                    <a:pt x="11313" y="1"/>
                  </a:moveTo>
                  <a:cubicBezTo>
                    <a:pt x="11003" y="1"/>
                    <a:pt x="10694" y="42"/>
                    <a:pt x="10384" y="145"/>
                  </a:cubicBezTo>
                  <a:cubicBezTo>
                    <a:pt x="9703" y="351"/>
                    <a:pt x="9083" y="764"/>
                    <a:pt x="8547" y="1342"/>
                  </a:cubicBezTo>
                  <a:cubicBezTo>
                    <a:pt x="8402" y="1487"/>
                    <a:pt x="8258" y="1673"/>
                    <a:pt x="8134" y="1838"/>
                  </a:cubicBezTo>
                  <a:cubicBezTo>
                    <a:pt x="8031" y="1962"/>
                    <a:pt x="7927" y="2086"/>
                    <a:pt x="7845" y="2209"/>
                  </a:cubicBezTo>
                  <a:lnTo>
                    <a:pt x="7742" y="2354"/>
                  </a:lnTo>
                  <a:cubicBezTo>
                    <a:pt x="7494" y="2684"/>
                    <a:pt x="7226" y="3015"/>
                    <a:pt x="6957" y="3345"/>
                  </a:cubicBezTo>
                  <a:lnTo>
                    <a:pt x="6648" y="3654"/>
                  </a:lnTo>
                  <a:cubicBezTo>
                    <a:pt x="6544" y="3758"/>
                    <a:pt x="6400" y="3861"/>
                    <a:pt x="6276" y="4005"/>
                  </a:cubicBezTo>
                  <a:cubicBezTo>
                    <a:pt x="6255" y="4026"/>
                    <a:pt x="6235" y="4067"/>
                    <a:pt x="6255" y="4129"/>
                  </a:cubicBezTo>
                  <a:cubicBezTo>
                    <a:pt x="6276" y="4150"/>
                    <a:pt x="6297" y="4212"/>
                    <a:pt x="6359" y="4212"/>
                  </a:cubicBezTo>
                  <a:lnTo>
                    <a:pt x="6400" y="4212"/>
                  </a:lnTo>
                  <a:cubicBezTo>
                    <a:pt x="6648" y="4067"/>
                    <a:pt x="6875" y="3923"/>
                    <a:pt x="7081" y="3716"/>
                  </a:cubicBezTo>
                  <a:cubicBezTo>
                    <a:pt x="7267" y="3531"/>
                    <a:pt x="7411" y="3345"/>
                    <a:pt x="7618" y="3076"/>
                  </a:cubicBezTo>
                  <a:cubicBezTo>
                    <a:pt x="7721" y="2932"/>
                    <a:pt x="7804" y="2787"/>
                    <a:pt x="7907" y="2664"/>
                  </a:cubicBezTo>
                  <a:lnTo>
                    <a:pt x="7927" y="2602"/>
                  </a:lnTo>
                  <a:cubicBezTo>
                    <a:pt x="7989" y="2519"/>
                    <a:pt x="8031" y="2457"/>
                    <a:pt x="8093" y="2395"/>
                  </a:cubicBezTo>
                  <a:cubicBezTo>
                    <a:pt x="8258" y="2147"/>
                    <a:pt x="8423" y="1941"/>
                    <a:pt x="8567" y="1755"/>
                  </a:cubicBezTo>
                  <a:cubicBezTo>
                    <a:pt x="8856" y="1446"/>
                    <a:pt x="9187" y="1157"/>
                    <a:pt x="9558" y="909"/>
                  </a:cubicBezTo>
                  <a:cubicBezTo>
                    <a:pt x="9868" y="723"/>
                    <a:pt x="10178" y="558"/>
                    <a:pt x="10487" y="455"/>
                  </a:cubicBezTo>
                  <a:cubicBezTo>
                    <a:pt x="10735" y="393"/>
                    <a:pt x="11003" y="331"/>
                    <a:pt x="11251" y="331"/>
                  </a:cubicBezTo>
                  <a:lnTo>
                    <a:pt x="11334" y="331"/>
                  </a:lnTo>
                  <a:cubicBezTo>
                    <a:pt x="11519" y="331"/>
                    <a:pt x="11705" y="351"/>
                    <a:pt x="11870" y="393"/>
                  </a:cubicBezTo>
                  <a:cubicBezTo>
                    <a:pt x="12036" y="413"/>
                    <a:pt x="12180" y="455"/>
                    <a:pt x="12325" y="537"/>
                  </a:cubicBezTo>
                  <a:lnTo>
                    <a:pt x="12345" y="537"/>
                  </a:lnTo>
                  <a:cubicBezTo>
                    <a:pt x="12469" y="620"/>
                    <a:pt x="12572" y="702"/>
                    <a:pt x="12655" y="764"/>
                  </a:cubicBezTo>
                  <a:cubicBezTo>
                    <a:pt x="12758" y="847"/>
                    <a:pt x="12841" y="950"/>
                    <a:pt x="12903" y="1053"/>
                  </a:cubicBezTo>
                  <a:cubicBezTo>
                    <a:pt x="12985" y="1177"/>
                    <a:pt x="13047" y="1322"/>
                    <a:pt x="13088" y="1446"/>
                  </a:cubicBezTo>
                  <a:lnTo>
                    <a:pt x="13171" y="1838"/>
                  </a:lnTo>
                  <a:cubicBezTo>
                    <a:pt x="13171" y="1982"/>
                    <a:pt x="13171" y="2106"/>
                    <a:pt x="13150" y="2251"/>
                  </a:cubicBezTo>
                  <a:cubicBezTo>
                    <a:pt x="13109" y="2375"/>
                    <a:pt x="13068" y="2498"/>
                    <a:pt x="13006" y="2622"/>
                  </a:cubicBezTo>
                  <a:cubicBezTo>
                    <a:pt x="12944" y="2767"/>
                    <a:pt x="12861" y="2870"/>
                    <a:pt x="12779" y="2994"/>
                  </a:cubicBezTo>
                  <a:cubicBezTo>
                    <a:pt x="12758" y="3035"/>
                    <a:pt x="12758" y="3097"/>
                    <a:pt x="12779" y="3138"/>
                  </a:cubicBezTo>
                  <a:lnTo>
                    <a:pt x="12779" y="3200"/>
                  </a:lnTo>
                  <a:cubicBezTo>
                    <a:pt x="12799" y="3221"/>
                    <a:pt x="12841" y="3242"/>
                    <a:pt x="12861" y="3242"/>
                  </a:cubicBezTo>
                  <a:lnTo>
                    <a:pt x="12903" y="3242"/>
                  </a:lnTo>
                  <a:cubicBezTo>
                    <a:pt x="13150" y="3118"/>
                    <a:pt x="13377" y="3015"/>
                    <a:pt x="13625" y="2911"/>
                  </a:cubicBezTo>
                  <a:cubicBezTo>
                    <a:pt x="14038" y="2767"/>
                    <a:pt x="14430" y="2684"/>
                    <a:pt x="14822" y="2622"/>
                  </a:cubicBezTo>
                  <a:cubicBezTo>
                    <a:pt x="14926" y="2622"/>
                    <a:pt x="15050" y="2602"/>
                    <a:pt x="15153" y="2602"/>
                  </a:cubicBezTo>
                  <a:cubicBezTo>
                    <a:pt x="15339" y="2602"/>
                    <a:pt x="15524" y="2622"/>
                    <a:pt x="15689" y="2664"/>
                  </a:cubicBezTo>
                  <a:cubicBezTo>
                    <a:pt x="15896" y="2705"/>
                    <a:pt x="16102" y="2767"/>
                    <a:pt x="16309" y="2829"/>
                  </a:cubicBezTo>
                  <a:lnTo>
                    <a:pt x="16288" y="2808"/>
                  </a:lnTo>
                  <a:lnTo>
                    <a:pt x="16288" y="2808"/>
                  </a:lnTo>
                  <a:cubicBezTo>
                    <a:pt x="16453" y="2891"/>
                    <a:pt x="16577" y="2973"/>
                    <a:pt x="16701" y="3076"/>
                  </a:cubicBezTo>
                  <a:cubicBezTo>
                    <a:pt x="16825" y="3180"/>
                    <a:pt x="16928" y="3283"/>
                    <a:pt x="17011" y="3386"/>
                  </a:cubicBezTo>
                  <a:lnTo>
                    <a:pt x="17011" y="3345"/>
                  </a:lnTo>
                  <a:cubicBezTo>
                    <a:pt x="17093" y="3489"/>
                    <a:pt x="17135" y="3613"/>
                    <a:pt x="17196" y="3716"/>
                  </a:cubicBezTo>
                  <a:cubicBezTo>
                    <a:pt x="17238" y="3861"/>
                    <a:pt x="17300" y="4047"/>
                    <a:pt x="17320" y="4232"/>
                  </a:cubicBezTo>
                  <a:cubicBezTo>
                    <a:pt x="17341" y="4460"/>
                    <a:pt x="17320" y="4687"/>
                    <a:pt x="17300" y="4955"/>
                  </a:cubicBezTo>
                  <a:cubicBezTo>
                    <a:pt x="17217" y="5368"/>
                    <a:pt x="17093" y="5781"/>
                    <a:pt x="16907" y="6214"/>
                  </a:cubicBezTo>
                  <a:cubicBezTo>
                    <a:pt x="16722" y="6627"/>
                    <a:pt x="16474" y="7019"/>
                    <a:pt x="16206" y="7350"/>
                  </a:cubicBezTo>
                  <a:cubicBezTo>
                    <a:pt x="15937" y="7680"/>
                    <a:pt x="15586" y="8031"/>
                    <a:pt x="15235" y="8279"/>
                  </a:cubicBezTo>
                  <a:lnTo>
                    <a:pt x="15215" y="8299"/>
                  </a:lnTo>
                  <a:cubicBezTo>
                    <a:pt x="14761" y="8609"/>
                    <a:pt x="14244" y="8898"/>
                    <a:pt x="13687" y="9104"/>
                  </a:cubicBezTo>
                  <a:cubicBezTo>
                    <a:pt x="12944" y="9393"/>
                    <a:pt x="12118" y="9579"/>
                    <a:pt x="11189" y="9682"/>
                  </a:cubicBezTo>
                  <a:lnTo>
                    <a:pt x="11210" y="9682"/>
                  </a:lnTo>
                  <a:cubicBezTo>
                    <a:pt x="10776" y="9703"/>
                    <a:pt x="10363" y="9724"/>
                    <a:pt x="9971" y="9724"/>
                  </a:cubicBezTo>
                  <a:cubicBezTo>
                    <a:pt x="9703" y="9724"/>
                    <a:pt x="9434" y="9724"/>
                    <a:pt x="9187" y="9703"/>
                  </a:cubicBezTo>
                  <a:cubicBezTo>
                    <a:pt x="9145" y="9703"/>
                    <a:pt x="9083" y="9724"/>
                    <a:pt x="9063" y="9786"/>
                  </a:cubicBezTo>
                  <a:cubicBezTo>
                    <a:pt x="9042" y="9786"/>
                    <a:pt x="8980" y="9806"/>
                    <a:pt x="8960" y="9827"/>
                  </a:cubicBezTo>
                  <a:cubicBezTo>
                    <a:pt x="8774" y="10198"/>
                    <a:pt x="8567" y="10611"/>
                    <a:pt x="8340" y="10983"/>
                  </a:cubicBezTo>
                  <a:cubicBezTo>
                    <a:pt x="8113" y="11396"/>
                    <a:pt x="7886" y="11767"/>
                    <a:pt x="7618" y="12077"/>
                  </a:cubicBezTo>
                  <a:cubicBezTo>
                    <a:pt x="7205" y="12593"/>
                    <a:pt x="6668" y="13089"/>
                    <a:pt x="6070" y="13543"/>
                  </a:cubicBezTo>
                  <a:cubicBezTo>
                    <a:pt x="5368" y="14059"/>
                    <a:pt x="4604" y="14472"/>
                    <a:pt x="3819" y="14781"/>
                  </a:cubicBezTo>
                  <a:lnTo>
                    <a:pt x="3861" y="14781"/>
                  </a:lnTo>
                  <a:cubicBezTo>
                    <a:pt x="3572" y="14885"/>
                    <a:pt x="3303" y="14967"/>
                    <a:pt x="3056" y="15050"/>
                  </a:cubicBezTo>
                  <a:cubicBezTo>
                    <a:pt x="2932" y="15070"/>
                    <a:pt x="2787" y="15112"/>
                    <a:pt x="2663" y="15153"/>
                  </a:cubicBezTo>
                  <a:cubicBezTo>
                    <a:pt x="2581" y="15174"/>
                    <a:pt x="2478" y="15174"/>
                    <a:pt x="2416" y="15194"/>
                  </a:cubicBezTo>
                  <a:cubicBezTo>
                    <a:pt x="2250" y="15215"/>
                    <a:pt x="2127" y="15215"/>
                    <a:pt x="1961" y="15215"/>
                  </a:cubicBezTo>
                  <a:cubicBezTo>
                    <a:pt x="1858" y="15215"/>
                    <a:pt x="1755" y="15215"/>
                    <a:pt x="1693" y="15256"/>
                  </a:cubicBezTo>
                  <a:cubicBezTo>
                    <a:pt x="1445" y="15277"/>
                    <a:pt x="1218" y="15297"/>
                    <a:pt x="991" y="15359"/>
                  </a:cubicBezTo>
                  <a:cubicBezTo>
                    <a:pt x="888" y="15380"/>
                    <a:pt x="805" y="15421"/>
                    <a:pt x="723" y="15463"/>
                  </a:cubicBezTo>
                  <a:cubicBezTo>
                    <a:pt x="661" y="15504"/>
                    <a:pt x="599" y="15566"/>
                    <a:pt x="578" y="15628"/>
                  </a:cubicBezTo>
                  <a:cubicBezTo>
                    <a:pt x="516" y="15710"/>
                    <a:pt x="496" y="15814"/>
                    <a:pt x="475" y="15896"/>
                  </a:cubicBezTo>
                  <a:cubicBezTo>
                    <a:pt x="454" y="15979"/>
                    <a:pt x="413" y="16082"/>
                    <a:pt x="392" y="16144"/>
                  </a:cubicBezTo>
                  <a:cubicBezTo>
                    <a:pt x="372" y="16206"/>
                    <a:pt x="351" y="16247"/>
                    <a:pt x="289" y="16330"/>
                  </a:cubicBezTo>
                  <a:cubicBezTo>
                    <a:pt x="269" y="16350"/>
                    <a:pt x="248" y="16412"/>
                    <a:pt x="186" y="16433"/>
                  </a:cubicBezTo>
                  <a:cubicBezTo>
                    <a:pt x="165" y="16453"/>
                    <a:pt x="103" y="16495"/>
                    <a:pt x="62" y="16515"/>
                  </a:cubicBezTo>
                  <a:cubicBezTo>
                    <a:pt x="42" y="16515"/>
                    <a:pt x="0" y="16536"/>
                    <a:pt x="0" y="16557"/>
                  </a:cubicBezTo>
                  <a:lnTo>
                    <a:pt x="0" y="16660"/>
                  </a:lnTo>
                  <a:cubicBezTo>
                    <a:pt x="0" y="16701"/>
                    <a:pt x="42" y="16701"/>
                    <a:pt x="62" y="16722"/>
                  </a:cubicBezTo>
                  <a:cubicBezTo>
                    <a:pt x="103" y="16804"/>
                    <a:pt x="165" y="16846"/>
                    <a:pt x="207" y="16928"/>
                  </a:cubicBezTo>
                  <a:cubicBezTo>
                    <a:pt x="269" y="17011"/>
                    <a:pt x="289" y="17052"/>
                    <a:pt x="310" y="17135"/>
                  </a:cubicBezTo>
                  <a:cubicBezTo>
                    <a:pt x="351" y="17217"/>
                    <a:pt x="351" y="17259"/>
                    <a:pt x="351" y="17341"/>
                  </a:cubicBezTo>
                  <a:cubicBezTo>
                    <a:pt x="351" y="17486"/>
                    <a:pt x="310" y="17651"/>
                    <a:pt x="289" y="17775"/>
                  </a:cubicBezTo>
                  <a:cubicBezTo>
                    <a:pt x="269" y="17940"/>
                    <a:pt x="207" y="18105"/>
                    <a:pt x="207" y="18291"/>
                  </a:cubicBezTo>
                  <a:cubicBezTo>
                    <a:pt x="207" y="18394"/>
                    <a:pt x="248" y="18497"/>
                    <a:pt x="269" y="18559"/>
                  </a:cubicBezTo>
                  <a:cubicBezTo>
                    <a:pt x="289" y="18662"/>
                    <a:pt x="310" y="18724"/>
                    <a:pt x="372" y="18827"/>
                  </a:cubicBezTo>
                  <a:cubicBezTo>
                    <a:pt x="454" y="19034"/>
                    <a:pt x="558" y="19220"/>
                    <a:pt x="661" y="19385"/>
                  </a:cubicBezTo>
                  <a:lnTo>
                    <a:pt x="805" y="19612"/>
                  </a:lnTo>
                  <a:lnTo>
                    <a:pt x="867" y="19715"/>
                  </a:lnTo>
                  <a:lnTo>
                    <a:pt x="991" y="19901"/>
                  </a:lnTo>
                  <a:cubicBezTo>
                    <a:pt x="1198" y="20211"/>
                    <a:pt x="1342" y="20479"/>
                    <a:pt x="1445" y="20789"/>
                  </a:cubicBezTo>
                  <a:cubicBezTo>
                    <a:pt x="1507" y="20933"/>
                    <a:pt x="1528" y="21078"/>
                    <a:pt x="1528" y="21202"/>
                  </a:cubicBezTo>
                  <a:cubicBezTo>
                    <a:pt x="1528" y="21367"/>
                    <a:pt x="1528" y="21491"/>
                    <a:pt x="1507" y="21614"/>
                  </a:cubicBezTo>
                  <a:cubicBezTo>
                    <a:pt x="1487" y="21697"/>
                    <a:pt x="1445" y="21780"/>
                    <a:pt x="1425" y="21821"/>
                  </a:cubicBezTo>
                  <a:cubicBezTo>
                    <a:pt x="1404" y="21862"/>
                    <a:pt x="1383" y="21903"/>
                    <a:pt x="1342" y="21924"/>
                  </a:cubicBezTo>
                  <a:lnTo>
                    <a:pt x="1301" y="21986"/>
                  </a:lnTo>
                  <a:cubicBezTo>
                    <a:pt x="1280" y="21986"/>
                    <a:pt x="1280" y="22007"/>
                    <a:pt x="1239" y="22007"/>
                  </a:cubicBezTo>
                  <a:lnTo>
                    <a:pt x="1280" y="22027"/>
                  </a:lnTo>
                  <a:cubicBezTo>
                    <a:pt x="1301" y="22089"/>
                    <a:pt x="1342" y="22130"/>
                    <a:pt x="1383" y="22192"/>
                  </a:cubicBezTo>
                  <a:lnTo>
                    <a:pt x="1404" y="22213"/>
                  </a:lnTo>
                  <a:cubicBezTo>
                    <a:pt x="1425" y="22110"/>
                    <a:pt x="1466" y="22089"/>
                    <a:pt x="1487" y="22027"/>
                  </a:cubicBezTo>
                  <a:cubicBezTo>
                    <a:pt x="1610" y="21903"/>
                    <a:pt x="1672" y="21718"/>
                    <a:pt x="1693" y="21594"/>
                  </a:cubicBezTo>
                  <a:cubicBezTo>
                    <a:pt x="1714" y="21511"/>
                    <a:pt x="1714" y="21408"/>
                    <a:pt x="1714" y="21284"/>
                  </a:cubicBezTo>
                  <a:cubicBezTo>
                    <a:pt x="1714" y="21181"/>
                    <a:pt x="1714" y="21078"/>
                    <a:pt x="1693" y="20954"/>
                  </a:cubicBezTo>
                  <a:cubicBezTo>
                    <a:pt x="1672" y="20768"/>
                    <a:pt x="1610" y="20562"/>
                    <a:pt x="1487" y="20334"/>
                  </a:cubicBezTo>
                  <a:cubicBezTo>
                    <a:pt x="1383" y="20128"/>
                    <a:pt x="1280" y="19942"/>
                    <a:pt x="1177" y="19798"/>
                  </a:cubicBezTo>
                  <a:cubicBezTo>
                    <a:pt x="1115" y="19695"/>
                    <a:pt x="1053" y="19612"/>
                    <a:pt x="991" y="19509"/>
                  </a:cubicBezTo>
                  <a:lnTo>
                    <a:pt x="971" y="19447"/>
                  </a:lnTo>
                  <a:cubicBezTo>
                    <a:pt x="909" y="19385"/>
                    <a:pt x="867" y="19302"/>
                    <a:pt x="805" y="19199"/>
                  </a:cubicBezTo>
                  <a:cubicBezTo>
                    <a:pt x="682" y="18993"/>
                    <a:pt x="516" y="18724"/>
                    <a:pt x="454" y="18456"/>
                  </a:cubicBezTo>
                  <a:cubicBezTo>
                    <a:pt x="413" y="18311"/>
                    <a:pt x="392" y="18208"/>
                    <a:pt x="392" y="18146"/>
                  </a:cubicBezTo>
                  <a:cubicBezTo>
                    <a:pt x="392" y="17981"/>
                    <a:pt x="413" y="17837"/>
                    <a:pt x="454" y="17671"/>
                  </a:cubicBezTo>
                  <a:cubicBezTo>
                    <a:pt x="475" y="17548"/>
                    <a:pt x="496" y="17444"/>
                    <a:pt x="496" y="17321"/>
                  </a:cubicBezTo>
                  <a:cubicBezTo>
                    <a:pt x="496" y="17176"/>
                    <a:pt x="496" y="17032"/>
                    <a:pt x="454" y="16928"/>
                  </a:cubicBezTo>
                  <a:cubicBezTo>
                    <a:pt x="413" y="16846"/>
                    <a:pt x="392" y="16763"/>
                    <a:pt x="351" y="16701"/>
                  </a:cubicBezTo>
                  <a:cubicBezTo>
                    <a:pt x="310" y="16639"/>
                    <a:pt x="269" y="16598"/>
                    <a:pt x="227" y="16536"/>
                  </a:cubicBezTo>
                  <a:cubicBezTo>
                    <a:pt x="269" y="16515"/>
                    <a:pt x="310" y="16453"/>
                    <a:pt x="392" y="16412"/>
                  </a:cubicBezTo>
                  <a:cubicBezTo>
                    <a:pt x="454" y="16350"/>
                    <a:pt x="496" y="16288"/>
                    <a:pt x="558" y="16185"/>
                  </a:cubicBezTo>
                  <a:cubicBezTo>
                    <a:pt x="599" y="16103"/>
                    <a:pt x="640" y="15999"/>
                    <a:pt x="661" y="15917"/>
                  </a:cubicBezTo>
                  <a:cubicBezTo>
                    <a:pt x="682" y="15834"/>
                    <a:pt x="702" y="15793"/>
                    <a:pt x="743" y="15710"/>
                  </a:cubicBezTo>
                  <a:cubicBezTo>
                    <a:pt x="764" y="15690"/>
                    <a:pt x="764" y="15628"/>
                    <a:pt x="785" y="15607"/>
                  </a:cubicBezTo>
                  <a:lnTo>
                    <a:pt x="805" y="15586"/>
                  </a:lnTo>
                  <a:cubicBezTo>
                    <a:pt x="847" y="15566"/>
                    <a:pt x="888" y="15525"/>
                    <a:pt x="950" y="15525"/>
                  </a:cubicBezTo>
                  <a:cubicBezTo>
                    <a:pt x="1094" y="15483"/>
                    <a:pt x="1280" y="15463"/>
                    <a:pt x="1404" y="15421"/>
                  </a:cubicBezTo>
                  <a:cubicBezTo>
                    <a:pt x="1590" y="15401"/>
                    <a:pt x="1734" y="15401"/>
                    <a:pt x="1920" y="15401"/>
                  </a:cubicBezTo>
                  <a:cubicBezTo>
                    <a:pt x="2085" y="15401"/>
                    <a:pt x="2209" y="15380"/>
                    <a:pt x="2354" y="15380"/>
                  </a:cubicBezTo>
                  <a:cubicBezTo>
                    <a:pt x="2436" y="15380"/>
                    <a:pt x="2498" y="15359"/>
                    <a:pt x="2560" y="15359"/>
                  </a:cubicBezTo>
                  <a:cubicBezTo>
                    <a:pt x="2622" y="15359"/>
                    <a:pt x="2705" y="15318"/>
                    <a:pt x="2746" y="15318"/>
                  </a:cubicBezTo>
                  <a:cubicBezTo>
                    <a:pt x="2952" y="15277"/>
                    <a:pt x="3138" y="15215"/>
                    <a:pt x="3345" y="15174"/>
                  </a:cubicBezTo>
                  <a:cubicBezTo>
                    <a:pt x="4067" y="14947"/>
                    <a:pt x="4790" y="14637"/>
                    <a:pt x="5450" y="14245"/>
                  </a:cubicBezTo>
                  <a:cubicBezTo>
                    <a:pt x="6131" y="13852"/>
                    <a:pt x="6751" y="13357"/>
                    <a:pt x="7287" y="12820"/>
                  </a:cubicBezTo>
                  <a:cubicBezTo>
                    <a:pt x="7866" y="12263"/>
                    <a:pt x="8340" y="11602"/>
                    <a:pt x="8733" y="10880"/>
                  </a:cubicBezTo>
                  <a:cubicBezTo>
                    <a:pt x="8918" y="10570"/>
                    <a:pt x="9042" y="10260"/>
                    <a:pt x="9207" y="9930"/>
                  </a:cubicBezTo>
                  <a:lnTo>
                    <a:pt x="9951" y="9930"/>
                  </a:lnTo>
                  <a:cubicBezTo>
                    <a:pt x="10983" y="9930"/>
                    <a:pt x="11932" y="9806"/>
                    <a:pt x="12841" y="9600"/>
                  </a:cubicBezTo>
                  <a:cubicBezTo>
                    <a:pt x="13439" y="9435"/>
                    <a:pt x="13997" y="9228"/>
                    <a:pt x="14513" y="8981"/>
                  </a:cubicBezTo>
                  <a:cubicBezTo>
                    <a:pt x="14699" y="8877"/>
                    <a:pt x="14884" y="8774"/>
                    <a:pt x="15029" y="8671"/>
                  </a:cubicBezTo>
                  <a:lnTo>
                    <a:pt x="15132" y="8774"/>
                  </a:lnTo>
                  <a:lnTo>
                    <a:pt x="15400" y="9022"/>
                  </a:lnTo>
                  <a:lnTo>
                    <a:pt x="15421" y="9063"/>
                  </a:lnTo>
                  <a:lnTo>
                    <a:pt x="15462" y="9104"/>
                  </a:lnTo>
                  <a:lnTo>
                    <a:pt x="15813" y="9435"/>
                  </a:lnTo>
                  <a:lnTo>
                    <a:pt x="15958" y="9620"/>
                  </a:lnTo>
                  <a:lnTo>
                    <a:pt x="16495" y="10157"/>
                  </a:lnTo>
                  <a:cubicBezTo>
                    <a:pt x="16660" y="10302"/>
                    <a:pt x="16804" y="10467"/>
                    <a:pt x="17011" y="10632"/>
                  </a:cubicBezTo>
                  <a:cubicBezTo>
                    <a:pt x="17114" y="10735"/>
                    <a:pt x="17279" y="10838"/>
                    <a:pt x="17403" y="10880"/>
                  </a:cubicBezTo>
                  <a:cubicBezTo>
                    <a:pt x="17465" y="10921"/>
                    <a:pt x="17485" y="10921"/>
                    <a:pt x="17527" y="10921"/>
                  </a:cubicBezTo>
                  <a:lnTo>
                    <a:pt x="17568" y="10921"/>
                  </a:lnTo>
                  <a:cubicBezTo>
                    <a:pt x="17589" y="10921"/>
                    <a:pt x="17609" y="10880"/>
                    <a:pt x="17630" y="10880"/>
                  </a:cubicBezTo>
                  <a:cubicBezTo>
                    <a:pt x="17671" y="10859"/>
                    <a:pt x="17713" y="10838"/>
                    <a:pt x="17713" y="10838"/>
                  </a:cubicBezTo>
                  <a:cubicBezTo>
                    <a:pt x="17774" y="10776"/>
                    <a:pt x="17795" y="10735"/>
                    <a:pt x="17795" y="10673"/>
                  </a:cubicBezTo>
                  <a:cubicBezTo>
                    <a:pt x="17816" y="10611"/>
                    <a:pt x="17816" y="10549"/>
                    <a:pt x="17795" y="10446"/>
                  </a:cubicBezTo>
                  <a:lnTo>
                    <a:pt x="17713" y="10219"/>
                  </a:lnTo>
                  <a:cubicBezTo>
                    <a:pt x="17692" y="10137"/>
                    <a:pt x="17630" y="10054"/>
                    <a:pt x="17589" y="9951"/>
                  </a:cubicBezTo>
                  <a:cubicBezTo>
                    <a:pt x="17465" y="9724"/>
                    <a:pt x="17300" y="9538"/>
                    <a:pt x="17176" y="9373"/>
                  </a:cubicBezTo>
                  <a:cubicBezTo>
                    <a:pt x="17011" y="9187"/>
                    <a:pt x="16866" y="8981"/>
                    <a:pt x="16660" y="8753"/>
                  </a:cubicBezTo>
                  <a:cubicBezTo>
                    <a:pt x="16495" y="8568"/>
                    <a:pt x="16350" y="8402"/>
                    <a:pt x="16185" y="8258"/>
                  </a:cubicBezTo>
                  <a:cubicBezTo>
                    <a:pt x="16082" y="8155"/>
                    <a:pt x="15978" y="8052"/>
                    <a:pt x="15875" y="7969"/>
                  </a:cubicBezTo>
                  <a:cubicBezTo>
                    <a:pt x="16288" y="7535"/>
                    <a:pt x="16660" y="7061"/>
                    <a:pt x="16907" y="6545"/>
                  </a:cubicBezTo>
                  <a:cubicBezTo>
                    <a:pt x="17052" y="6297"/>
                    <a:pt x="17176" y="5987"/>
                    <a:pt x="17279" y="5678"/>
                  </a:cubicBezTo>
                  <a:cubicBezTo>
                    <a:pt x="17382" y="5347"/>
                    <a:pt x="17465" y="5058"/>
                    <a:pt x="17485" y="4749"/>
                  </a:cubicBezTo>
                  <a:cubicBezTo>
                    <a:pt x="17527" y="4356"/>
                    <a:pt x="17506" y="3820"/>
                    <a:pt x="17217" y="3324"/>
                  </a:cubicBezTo>
                  <a:cubicBezTo>
                    <a:pt x="17114" y="3138"/>
                    <a:pt x="16990" y="2994"/>
                    <a:pt x="16804" y="2870"/>
                  </a:cubicBezTo>
                  <a:cubicBezTo>
                    <a:pt x="16660" y="2726"/>
                    <a:pt x="16474" y="2622"/>
                    <a:pt x="16247" y="2519"/>
                  </a:cubicBezTo>
                  <a:cubicBezTo>
                    <a:pt x="15999" y="2457"/>
                    <a:pt x="15751" y="2375"/>
                    <a:pt x="15462" y="2354"/>
                  </a:cubicBezTo>
                  <a:cubicBezTo>
                    <a:pt x="15359" y="2354"/>
                    <a:pt x="15256" y="2313"/>
                    <a:pt x="15153" y="2313"/>
                  </a:cubicBezTo>
                  <a:cubicBezTo>
                    <a:pt x="14967" y="2313"/>
                    <a:pt x="14761" y="2354"/>
                    <a:pt x="14554" y="2375"/>
                  </a:cubicBezTo>
                  <a:cubicBezTo>
                    <a:pt x="14244" y="2416"/>
                    <a:pt x="13976" y="2498"/>
                    <a:pt x="13666" y="2602"/>
                  </a:cubicBezTo>
                  <a:cubicBezTo>
                    <a:pt x="13481" y="2684"/>
                    <a:pt x="13274" y="2767"/>
                    <a:pt x="13088" y="2870"/>
                  </a:cubicBezTo>
                  <a:cubicBezTo>
                    <a:pt x="13192" y="2705"/>
                    <a:pt x="13274" y="2560"/>
                    <a:pt x="13315" y="2375"/>
                  </a:cubicBezTo>
                  <a:cubicBezTo>
                    <a:pt x="13398" y="2106"/>
                    <a:pt x="13398" y="1838"/>
                    <a:pt x="13357" y="1549"/>
                  </a:cubicBezTo>
                  <a:cubicBezTo>
                    <a:pt x="13295" y="1280"/>
                    <a:pt x="13192" y="1053"/>
                    <a:pt x="13047" y="806"/>
                  </a:cubicBezTo>
                  <a:cubicBezTo>
                    <a:pt x="12882" y="599"/>
                    <a:pt x="12675" y="393"/>
                    <a:pt x="12428" y="248"/>
                  </a:cubicBezTo>
                  <a:cubicBezTo>
                    <a:pt x="12159" y="104"/>
                    <a:pt x="11829" y="21"/>
                    <a:pt x="1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7"/>
            <p:cNvSpPr/>
            <p:nvPr/>
          </p:nvSpPr>
          <p:spPr>
            <a:xfrm rot="1636834">
              <a:off x="5884750" y="1729235"/>
              <a:ext cx="751272" cy="1164003"/>
            </a:xfrm>
            <a:custGeom>
              <a:avLst/>
              <a:gdLst/>
              <a:ahLst/>
              <a:cxnLst/>
              <a:rect l="l" t="t" r="r" b="b"/>
              <a:pathLst>
                <a:path w="11686" h="18106" extrusionOk="0">
                  <a:moveTo>
                    <a:pt x="9910" y="1"/>
                  </a:moveTo>
                  <a:cubicBezTo>
                    <a:pt x="9703" y="1"/>
                    <a:pt x="9476" y="22"/>
                    <a:pt x="9270" y="63"/>
                  </a:cubicBezTo>
                  <a:cubicBezTo>
                    <a:pt x="8857" y="166"/>
                    <a:pt x="8423" y="373"/>
                    <a:pt x="7928" y="682"/>
                  </a:cubicBezTo>
                  <a:cubicBezTo>
                    <a:pt x="7515" y="951"/>
                    <a:pt x="7102" y="1281"/>
                    <a:pt x="6627" y="1694"/>
                  </a:cubicBezTo>
                  <a:cubicBezTo>
                    <a:pt x="6276" y="2003"/>
                    <a:pt x="5946" y="2375"/>
                    <a:pt x="5575" y="2788"/>
                  </a:cubicBezTo>
                  <a:cubicBezTo>
                    <a:pt x="5285" y="3118"/>
                    <a:pt x="5038" y="3448"/>
                    <a:pt x="4811" y="3820"/>
                  </a:cubicBezTo>
                  <a:cubicBezTo>
                    <a:pt x="4666" y="3985"/>
                    <a:pt x="4542" y="4192"/>
                    <a:pt x="4460" y="4377"/>
                  </a:cubicBezTo>
                  <a:lnTo>
                    <a:pt x="3840" y="5471"/>
                  </a:lnTo>
                  <a:cubicBezTo>
                    <a:pt x="3634" y="5822"/>
                    <a:pt x="3469" y="6153"/>
                    <a:pt x="3283" y="6504"/>
                  </a:cubicBezTo>
                  <a:cubicBezTo>
                    <a:pt x="3180" y="6669"/>
                    <a:pt x="3097" y="6855"/>
                    <a:pt x="2994" y="7061"/>
                  </a:cubicBezTo>
                  <a:cubicBezTo>
                    <a:pt x="2953" y="7164"/>
                    <a:pt x="2891" y="7247"/>
                    <a:pt x="2870" y="7350"/>
                  </a:cubicBezTo>
                  <a:lnTo>
                    <a:pt x="2788" y="7495"/>
                  </a:lnTo>
                  <a:cubicBezTo>
                    <a:pt x="2767" y="7433"/>
                    <a:pt x="2705" y="7350"/>
                    <a:pt x="2664" y="7267"/>
                  </a:cubicBezTo>
                  <a:cubicBezTo>
                    <a:pt x="2561" y="7123"/>
                    <a:pt x="2437" y="6937"/>
                    <a:pt x="2292" y="6813"/>
                  </a:cubicBezTo>
                  <a:cubicBezTo>
                    <a:pt x="2148" y="6648"/>
                    <a:pt x="2024" y="6545"/>
                    <a:pt x="1859" y="6462"/>
                  </a:cubicBezTo>
                  <a:cubicBezTo>
                    <a:pt x="1817" y="6442"/>
                    <a:pt x="1735" y="6421"/>
                    <a:pt x="1652" y="6421"/>
                  </a:cubicBezTo>
                  <a:cubicBezTo>
                    <a:pt x="1570" y="6421"/>
                    <a:pt x="1508" y="6442"/>
                    <a:pt x="1425" y="6462"/>
                  </a:cubicBezTo>
                  <a:cubicBezTo>
                    <a:pt x="1363" y="6504"/>
                    <a:pt x="1301" y="6545"/>
                    <a:pt x="1260" y="6607"/>
                  </a:cubicBezTo>
                  <a:cubicBezTo>
                    <a:pt x="1219" y="6648"/>
                    <a:pt x="1198" y="6731"/>
                    <a:pt x="1198" y="6834"/>
                  </a:cubicBezTo>
                  <a:cubicBezTo>
                    <a:pt x="1198" y="6917"/>
                    <a:pt x="1198" y="6978"/>
                    <a:pt x="1219" y="7061"/>
                  </a:cubicBezTo>
                  <a:cubicBezTo>
                    <a:pt x="1239" y="7164"/>
                    <a:pt x="1260" y="7267"/>
                    <a:pt x="1301" y="7350"/>
                  </a:cubicBezTo>
                  <a:cubicBezTo>
                    <a:pt x="1363" y="7556"/>
                    <a:pt x="1466" y="7742"/>
                    <a:pt x="1570" y="7887"/>
                  </a:cubicBezTo>
                  <a:cubicBezTo>
                    <a:pt x="1611" y="7949"/>
                    <a:pt x="1632" y="7990"/>
                    <a:pt x="1652" y="8011"/>
                  </a:cubicBezTo>
                  <a:lnTo>
                    <a:pt x="1673" y="8073"/>
                  </a:lnTo>
                  <a:cubicBezTo>
                    <a:pt x="1404" y="8011"/>
                    <a:pt x="1136" y="7969"/>
                    <a:pt x="909" y="7969"/>
                  </a:cubicBezTo>
                  <a:lnTo>
                    <a:pt x="744" y="7969"/>
                  </a:lnTo>
                  <a:cubicBezTo>
                    <a:pt x="517" y="7990"/>
                    <a:pt x="331" y="8052"/>
                    <a:pt x="207" y="8155"/>
                  </a:cubicBezTo>
                  <a:cubicBezTo>
                    <a:pt x="166" y="8196"/>
                    <a:pt x="104" y="8258"/>
                    <a:pt x="63" y="8362"/>
                  </a:cubicBezTo>
                  <a:cubicBezTo>
                    <a:pt x="21" y="8423"/>
                    <a:pt x="1" y="8506"/>
                    <a:pt x="21" y="8589"/>
                  </a:cubicBezTo>
                  <a:cubicBezTo>
                    <a:pt x="21" y="8630"/>
                    <a:pt x="63" y="8692"/>
                    <a:pt x="104" y="8733"/>
                  </a:cubicBezTo>
                  <a:cubicBezTo>
                    <a:pt x="166" y="8795"/>
                    <a:pt x="207" y="8816"/>
                    <a:pt x="290" y="8836"/>
                  </a:cubicBezTo>
                  <a:cubicBezTo>
                    <a:pt x="331" y="8878"/>
                    <a:pt x="414" y="8878"/>
                    <a:pt x="496" y="8898"/>
                  </a:cubicBezTo>
                  <a:lnTo>
                    <a:pt x="744" y="8898"/>
                  </a:lnTo>
                  <a:cubicBezTo>
                    <a:pt x="930" y="8898"/>
                    <a:pt x="1115" y="8878"/>
                    <a:pt x="1322" y="8836"/>
                  </a:cubicBezTo>
                  <a:lnTo>
                    <a:pt x="1446" y="8816"/>
                  </a:lnTo>
                  <a:lnTo>
                    <a:pt x="1632" y="8795"/>
                  </a:lnTo>
                  <a:lnTo>
                    <a:pt x="1632" y="8795"/>
                  </a:lnTo>
                  <a:cubicBezTo>
                    <a:pt x="1549" y="8816"/>
                    <a:pt x="1508" y="8878"/>
                    <a:pt x="1425" y="8919"/>
                  </a:cubicBezTo>
                  <a:lnTo>
                    <a:pt x="1157" y="9187"/>
                  </a:lnTo>
                  <a:cubicBezTo>
                    <a:pt x="1033" y="9332"/>
                    <a:pt x="909" y="9518"/>
                    <a:pt x="806" y="9745"/>
                  </a:cubicBezTo>
                  <a:cubicBezTo>
                    <a:pt x="703" y="9951"/>
                    <a:pt x="620" y="10158"/>
                    <a:pt x="579" y="10426"/>
                  </a:cubicBezTo>
                  <a:cubicBezTo>
                    <a:pt x="517" y="10653"/>
                    <a:pt x="496" y="10901"/>
                    <a:pt x="476" y="11169"/>
                  </a:cubicBezTo>
                  <a:cubicBezTo>
                    <a:pt x="434" y="11665"/>
                    <a:pt x="476" y="12181"/>
                    <a:pt x="579" y="12800"/>
                  </a:cubicBezTo>
                  <a:cubicBezTo>
                    <a:pt x="682" y="13337"/>
                    <a:pt x="806" y="13873"/>
                    <a:pt x="992" y="14451"/>
                  </a:cubicBezTo>
                  <a:cubicBezTo>
                    <a:pt x="1219" y="15133"/>
                    <a:pt x="1466" y="15814"/>
                    <a:pt x="1776" y="16454"/>
                  </a:cubicBezTo>
                  <a:cubicBezTo>
                    <a:pt x="1921" y="16743"/>
                    <a:pt x="2086" y="17032"/>
                    <a:pt x="2292" y="17362"/>
                  </a:cubicBezTo>
                  <a:cubicBezTo>
                    <a:pt x="2537" y="17669"/>
                    <a:pt x="2661" y="17894"/>
                    <a:pt x="2844" y="18099"/>
                  </a:cubicBezTo>
                  <a:lnTo>
                    <a:pt x="2844" y="18099"/>
                  </a:lnTo>
                  <a:cubicBezTo>
                    <a:pt x="2813" y="18060"/>
                    <a:pt x="2851" y="18022"/>
                    <a:pt x="2870" y="18002"/>
                  </a:cubicBezTo>
                  <a:cubicBezTo>
                    <a:pt x="2891" y="18002"/>
                    <a:pt x="2891" y="17981"/>
                    <a:pt x="2911" y="17981"/>
                  </a:cubicBezTo>
                  <a:lnTo>
                    <a:pt x="2953" y="17981"/>
                  </a:lnTo>
                  <a:cubicBezTo>
                    <a:pt x="2953" y="17981"/>
                    <a:pt x="2973" y="17981"/>
                    <a:pt x="2973" y="17961"/>
                  </a:cubicBezTo>
                  <a:cubicBezTo>
                    <a:pt x="2994" y="17920"/>
                    <a:pt x="3015" y="17920"/>
                    <a:pt x="3056" y="17899"/>
                  </a:cubicBezTo>
                  <a:cubicBezTo>
                    <a:pt x="2953" y="17754"/>
                    <a:pt x="2850" y="17589"/>
                    <a:pt x="2705" y="17403"/>
                  </a:cubicBezTo>
                  <a:cubicBezTo>
                    <a:pt x="2540" y="17135"/>
                    <a:pt x="2375" y="16846"/>
                    <a:pt x="2251" y="16578"/>
                  </a:cubicBezTo>
                  <a:cubicBezTo>
                    <a:pt x="2148" y="16413"/>
                    <a:pt x="2044" y="16165"/>
                    <a:pt x="1921" y="15917"/>
                  </a:cubicBezTo>
                  <a:cubicBezTo>
                    <a:pt x="1673" y="15380"/>
                    <a:pt x="1466" y="14823"/>
                    <a:pt x="1301" y="14266"/>
                  </a:cubicBezTo>
                  <a:cubicBezTo>
                    <a:pt x="992" y="13275"/>
                    <a:pt x="826" y="12428"/>
                    <a:pt x="806" y="11623"/>
                  </a:cubicBezTo>
                  <a:cubicBezTo>
                    <a:pt x="785" y="11169"/>
                    <a:pt x="826" y="10756"/>
                    <a:pt x="909" y="10364"/>
                  </a:cubicBezTo>
                  <a:cubicBezTo>
                    <a:pt x="950" y="10137"/>
                    <a:pt x="1033" y="9910"/>
                    <a:pt x="1157" y="9703"/>
                  </a:cubicBezTo>
                  <a:cubicBezTo>
                    <a:pt x="1239" y="9538"/>
                    <a:pt x="1343" y="9414"/>
                    <a:pt x="1446" y="9291"/>
                  </a:cubicBezTo>
                  <a:cubicBezTo>
                    <a:pt x="1570" y="9146"/>
                    <a:pt x="1714" y="9022"/>
                    <a:pt x="1859" y="8919"/>
                  </a:cubicBezTo>
                  <a:cubicBezTo>
                    <a:pt x="1879" y="8898"/>
                    <a:pt x="1921" y="8898"/>
                    <a:pt x="1921" y="8878"/>
                  </a:cubicBezTo>
                  <a:lnTo>
                    <a:pt x="1921" y="8795"/>
                  </a:lnTo>
                  <a:cubicBezTo>
                    <a:pt x="1921" y="8774"/>
                    <a:pt x="1879" y="8774"/>
                    <a:pt x="1859" y="8733"/>
                  </a:cubicBezTo>
                  <a:cubicBezTo>
                    <a:pt x="1879" y="8713"/>
                    <a:pt x="1879" y="8692"/>
                    <a:pt x="1879" y="8671"/>
                  </a:cubicBezTo>
                  <a:cubicBezTo>
                    <a:pt x="1879" y="8630"/>
                    <a:pt x="1859" y="8609"/>
                    <a:pt x="1838" y="8589"/>
                  </a:cubicBezTo>
                  <a:cubicBezTo>
                    <a:pt x="1817" y="8568"/>
                    <a:pt x="1776" y="8568"/>
                    <a:pt x="1755" y="8568"/>
                  </a:cubicBezTo>
                  <a:cubicBezTo>
                    <a:pt x="1652" y="8568"/>
                    <a:pt x="1549" y="8589"/>
                    <a:pt x="1466" y="8589"/>
                  </a:cubicBezTo>
                  <a:lnTo>
                    <a:pt x="1363" y="8609"/>
                  </a:lnTo>
                  <a:cubicBezTo>
                    <a:pt x="1157" y="8630"/>
                    <a:pt x="1012" y="8671"/>
                    <a:pt x="826" y="8671"/>
                  </a:cubicBezTo>
                  <a:lnTo>
                    <a:pt x="744" y="8671"/>
                  </a:lnTo>
                  <a:cubicBezTo>
                    <a:pt x="620" y="8671"/>
                    <a:pt x="517" y="8671"/>
                    <a:pt x="434" y="8630"/>
                  </a:cubicBezTo>
                  <a:cubicBezTo>
                    <a:pt x="414" y="8630"/>
                    <a:pt x="393" y="8609"/>
                    <a:pt x="372" y="8609"/>
                  </a:cubicBezTo>
                  <a:lnTo>
                    <a:pt x="331" y="8589"/>
                  </a:lnTo>
                  <a:lnTo>
                    <a:pt x="310" y="8568"/>
                  </a:lnTo>
                  <a:lnTo>
                    <a:pt x="310" y="8506"/>
                  </a:lnTo>
                  <a:cubicBezTo>
                    <a:pt x="310" y="8485"/>
                    <a:pt x="331" y="8465"/>
                    <a:pt x="331" y="8423"/>
                  </a:cubicBezTo>
                  <a:cubicBezTo>
                    <a:pt x="331" y="8403"/>
                    <a:pt x="372" y="8382"/>
                    <a:pt x="372" y="8382"/>
                  </a:cubicBezTo>
                  <a:cubicBezTo>
                    <a:pt x="393" y="8362"/>
                    <a:pt x="414" y="8320"/>
                    <a:pt x="434" y="8320"/>
                  </a:cubicBezTo>
                  <a:cubicBezTo>
                    <a:pt x="476" y="8300"/>
                    <a:pt x="517" y="8279"/>
                    <a:pt x="579" y="8279"/>
                  </a:cubicBezTo>
                  <a:cubicBezTo>
                    <a:pt x="641" y="8258"/>
                    <a:pt x="723" y="8258"/>
                    <a:pt x="847" y="8217"/>
                  </a:cubicBezTo>
                  <a:lnTo>
                    <a:pt x="930" y="8217"/>
                  </a:lnTo>
                  <a:cubicBezTo>
                    <a:pt x="1095" y="8217"/>
                    <a:pt x="1239" y="8258"/>
                    <a:pt x="1446" y="8279"/>
                  </a:cubicBezTo>
                  <a:cubicBezTo>
                    <a:pt x="1549" y="8300"/>
                    <a:pt x="1652" y="8300"/>
                    <a:pt x="1735" y="8320"/>
                  </a:cubicBezTo>
                  <a:lnTo>
                    <a:pt x="1776" y="8320"/>
                  </a:lnTo>
                  <a:lnTo>
                    <a:pt x="1941" y="8362"/>
                  </a:lnTo>
                  <a:cubicBezTo>
                    <a:pt x="1983" y="8362"/>
                    <a:pt x="2044" y="8320"/>
                    <a:pt x="2065" y="8300"/>
                  </a:cubicBezTo>
                  <a:cubicBezTo>
                    <a:pt x="2086" y="8279"/>
                    <a:pt x="2086" y="8217"/>
                    <a:pt x="2065" y="8196"/>
                  </a:cubicBezTo>
                  <a:cubicBezTo>
                    <a:pt x="2044" y="8155"/>
                    <a:pt x="1983" y="8093"/>
                    <a:pt x="1962" y="8052"/>
                  </a:cubicBezTo>
                  <a:cubicBezTo>
                    <a:pt x="1879" y="7949"/>
                    <a:pt x="1838" y="7845"/>
                    <a:pt x="1776" y="7763"/>
                  </a:cubicBezTo>
                  <a:cubicBezTo>
                    <a:pt x="1673" y="7577"/>
                    <a:pt x="1549" y="7371"/>
                    <a:pt x="1466" y="7144"/>
                  </a:cubicBezTo>
                  <a:cubicBezTo>
                    <a:pt x="1446" y="7061"/>
                    <a:pt x="1446" y="6978"/>
                    <a:pt x="1425" y="6937"/>
                  </a:cubicBezTo>
                  <a:lnTo>
                    <a:pt x="1425" y="6834"/>
                  </a:lnTo>
                  <a:cubicBezTo>
                    <a:pt x="1425" y="6813"/>
                    <a:pt x="1425" y="6813"/>
                    <a:pt x="1446" y="6772"/>
                  </a:cubicBezTo>
                  <a:cubicBezTo>
                    <a:pt x="1466" y="6751"/>
                    <a:pt x="1466" y="6751"/>
                    <a:pt x="1466" y="6731"/>
                  </a:cubicBezTo>
                  <a:lnTo>
                    <a:pt x="1528" y="6669"/>
                  </a:lnTo>
                  <a:cubicBezTo>
                    <a:pt x="1549" y="6669"/>
                    <a:pt x="1549" y="6648"/>
                    <a:pt x="1570" y="6648"/>
                  </a:cubicBezTo>
                  <a:lnTo>
                    <a:pt x="1714" y="6648"/>
                  </a:lnTo>
                  <a:cubicBezTo>
                    <a:pt x="1755" y="6648"/>
                    <a:pt x="1776" y="6669"/>
                    <a:pt x="1838" y="6710"/>
                  </a:cubicBezTo>
                  <a:lnTo>
                    <a:pt x="2065" y="6855"/>
                  </a:lnTo>
                  <a:cubicBezTo>
                    <a:pt x="2230" y="7020"/>
                    <a:pt x="2395" y="7185"/>
                    <a:pt x="2540" y="7433"/>
                  </a:cubicBezTo>
                  <a:cubicBezTo>
                    <a:pt x="2581" y="7495"/>
                    <a:pt x="2643" y="7598"/>
                    <a:pt x="2684" y="7701"/>
                  </a:cubicBezTo>
                  <a:cubicBezTo>
                    <a:pt x="2684" y="7742"/>
                    <a:pt x="2705" y="7742"/>
                    <a:pt x="2705" y="7742"/>
                  </a:cubicBezTo>
                  <a:cubicBezTo>
                    <a:pt x="2705" y="7763"/>
                    <a:pt x="2746" y="7784"/>
                    <a:pt x="2788" y="7784"/>
                  </a:cubicBezTo>
                  <a:lnTo>
                    <a:pt x="2891" y="7784"/>
                  </a:lnTo>
                  <a:cubicBezTo>
                    <a:pt x="2911" y="7763"/>
                    <a:pt x="2953" y="7763"/>
                    <a:pt x="2953" y="7701"/>
                  </a:cubicBezTo>
                  <a:cubicBezTo>
                    <a:pt x="2994" y="7639"/>
                    <a:pt x="3015" y="7556"/>
                    <a:pt x="3077" y="7474"/>
                  </a:cubicBezTo>
                  <a:lnTo>
                    <a:pt x="3159" y="7350"/>
                  </a:lnTo>
                  <a:lnTo>
                    <a:pt x="3200" y="7247"/>
                  </a:lnTo>
                  <a:lnTo>
                    <a:pt x="3324" y="6958"/>
                  </a:lnTo>
                  <a:cubicBezTo>
                    <a:pt x="3469" y="6710"/>
                    <a:pt x="3593" y="6462"/>
                    <a:pt x="3717" y="6215"/>
                  </a:cubicBezTo>
                  <a:lnTo>
                    <a:pt x="3717" y="6215"/>
                  </a:lnTo>
                  <a:lnTo>
                    <a:pt x="3696" y="6235"/>
                  </a:lnTo>
                  <a:cubicBezTo>
                    <a:pt x="3923" y="5802"/>
                    <a:pt x="4191" y="5327"/>
                    <a:pt x="4501" y="4811"/>
                  </a:cubicBezTo>
                  <a:lnTo>
                    <a:pt x="4522" y="4790"/>
                  </a:lnTo>
                  <a:cubicBezTo>
                    <a:pt x="4707" y="4481"/>
                    <a:pt x="4852" y="4192"/>
                    <a:pt x="5058" y="3944"/>
                  </a:cubicBezTo>
                  <a:cubicBezTo>
                    <a:pt x="5368" y="3510"/>
                    <a:pt x="5698" y="3056"/>
                    <a:pt x="6153" y="2602"/>
                  </a:cubicBezTo>
                  <a:cubicBezTo>
                    <a:pt x="6813" y="1879"/>
                    <a:pt x="7453" y="1301"/>
                    <a:pt x="8114" y="868"/>
                  </a:cubicBezTo>
                  <a:cubicBezTo>
                    <a:pt x="8485" y="620"/>
                    <a:pt x="8877" y="434"/>
                    <a:pt x="9208" y="331"/>
                  </a:cubicBezTo>
                  <a:lnTo>
                    <a:pt x="9249" y="331"/>
                  </a:lnTo>
                  <a:cubicBezTo>
                    <a:pt x="9476" y="269"/>
                    <a:pt x="9683" y="228"/>
                    <a:pt x="9910" y="228"/>
                  </a:cubicBezTo>
                  <a:lnTo>
                    <a:pt x="9972" y="228"/>
                  </a:lnTo>
                  <a:cubicBezTo>
                    <a:pt x="10116" y="228"/>
                    <a:pt x="10281" y="249"/>
                    <a:pt x="10405" y="269"/>
                  </a:cubicBezTo>
                  <a:cubicBezTo>
                    <a:pt x="10550" y="311"/>
                    <a:pt x="10694" y="352"/>
                    <a:pt x="10818" y="434"/>
                  </a:cubicBezTo>
                  <a:cubicBezTo>
                    <a:pt x="10942" y="517"/>
                    <a:pt x="11066" y="579"/>
                    <a:pt x="11210" y="723"/>
                  </a:cubicBezTo>
                  <a:cubicBezTo>
                    <a:pt x="11313" y="827"/>
                    <a:pt x="11437" y="951"/>
                    <a:pt x="11541" y="1074"/>
                  </a:cubicBezTo>
                  <a:cubicBezTo>
                    <a:pt x="11561" y="1095"/>
                    <a:pt x="11561" y="1095"/>
                    <a:pt x="11582" y="1095"/>
                  </a:cubicBezTo>
                  <a:cubicBezTo>
                    <a:pt x="11623" y="1095"/>
                    <a:pt x="11644" y="1095"/>
                    <a:pt x="11644" y="1074"/>
                  </a:cubicBezTo>
                  <a:cubicBezTo>
                    <a:pt x="11664" y="1054"/>
                    <a:pt x="11685" y="992"/>
                    <a:pt x="11644" y="951"/>
                  </a:cubicBezTo>
                  <a:cubicBezTo>
                    <a:pt x="11479" y="744"/>
                    <a:pt x="11313" y="558"/>
                    <a:pt x="11128" y="414"/>
                  </a:cubicBezTo>
                  <a:cubicBezTo>
                    <a:pt x="10942" y="269"/>
                    <a:pt x="10756" y="166"/>
                    <a:pt x="10529" y="104"/>
                  </a:cubicBezTo>
                  <a:cubicBezTo>
                    <a:pt x="10323" y="22"/>
                    <a:pt x="10116" y="1"/>
                    <a:pt x="9910" y="1"/>
                  </a:cubicBezTo>
                  <a:close/>
                  <a:moveTo>
                    <a:pt x="2844" y="18099"/>
                  </a:moveTo>
                  <a:lnTo>
                    <a:pt x="2844" y="18099"/>
                  </a:lnTo>
                  <a:cubicBezTo>
                    <a:pt x="2845" y="18101"/>
                    <a:pt x="2847" y="18103"/>
                    <a:pt x="2850" y="18105"/>
                  </a:cubicBezTo>
                  <a:cubicBezTo>
                    <a:pt x="2848" y="18103"/>
                    <a:pt x="2846" y="18101"/>
                    <a:pt x="2844" y="180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7"/>
            <p:cNvSpPr/>
            <p:nvPr/>
          </p:nvSpPr>
          <p:spPr>
            <a:xfrm rot="1636834">
              <a:off x="6611119" y="2850759"/>
              <a:ext cx="100933" cy="145034"/>
            </a:xfrm>
            <a:custGeom>
              <a:avLst/>
              <a:gdLst/>
              <a:ahLst/>
              <a:cxnLst/>
              <a:rect l="l" t="t" r="r" b="b"/>
              <a:pathLst>
                <a:path w="1570" h="2256" extrusionOk="0">
                  <a:moveTo>
                    <a:pt x="1033" y="408"/>
                  </a:moveTo>
                  <a:cubicBezTo>
                    <a:pt x="1033" y="429"/>
                    <a:pt x="1053" y="429"/>
                    <a:pt x="1053" y="429"/>
                  </a:cubicBezTo>
                  <a:lnTo>
                    <a:pt x="1033" y="408"/>
                  </a:lnTo>
                  <a:close/>
                  <a:moveTo>
                    <a:pt x="326" y="1"/>
                  </a:moveTo>
                  <a:cubicBezTo>
                    <a:pt x="238" y="1"/>
                    <a:pt x="155" y="6"/>
                    <a:pt x="83" y="16"/>
                  </a:cubicBezTo>
                  <a:cubicBezTo>
                    <a:pt x="21" y="16"/>
                    <a:pt x="0" y="99"/>
                    <a:pt x="0" y="119"/>
                  </a:cubicBezTo>
                  <a:cubicBezTo>
                    <a:pt x="0" y="161"/>
                    <a:pt x="42" y="202"/>
                    <a:pt x="104" y="202"/>
                  </a:cubicBezTo>
                  <a:cubicBezTo>
                    <a:pt x="145" y="202"/>
                    <a:pt x="186" y="202"/>
                    <a:pt x="227" y="161"/>
                  </a:cubicBezTo>
                  <a:cubicBezTo>
                    <a:pt x="351" y="161"/>
                    <a:pt x="496" y="161"/>
                    <a:pt x="620" y="202"/>
                  </a:cubicBezTo>
                  <a:lnTo>
                    <a:pt x="847" y="264"/>
                  </a:lnTo>
                  <a:cubicBezTo>
                    <a:pt x="929" y="326"/>
                    <a:pt x="1012" y="346"/>
                    <a:pt x="1053" y="429"/>
                  </a:cubicBezTo>
                  <a:lnTo>
                    <a:pt x="1177" y="553"/>
                  </a:lnTo>
                  <a:cubicBezTo>
                    <a:pt x="1239" y="635"/>
                    <a:pt x="1260" y="677"/>
                    <a:pt x="1280" y="759"/>
                  </a:cubicBezTo>
                  <a:cubicBezTo>
                    <a:pt x="1322" y="842"/>
                    <a:pt x="1322" y="924"/>
                    <a:pt x="1342" y="986"/>
                  </a:cubicBezTo>
                  <a:cubicBezTo>
                    <a:pt x="1342" y="1069"/>
                    <a:pt x="1342" y="1152"/>
                    <a:pt x="1322" y="1255"/>
                  </a:cubicBezTo>
                  <a:cubicBezTo>
                    <a:pt x="1280" y="1337"/>
                    <a:pt x="1260" y="1399"/>
                    <a:pt x="1239" y="1502"/>
                  </a:cubicBezTo>
                  <a:cubicBezTo>
                    <a:pt x="1177" y="1606"/>
                    <a:pt x="1136" y="1688"/>
                    <a:pt x="1053" y="1791"/>
                  </a:cubicBezTo>
                  <a:lnTo>
                    <a:pt x="1053" y="1791"/>
                  </a:lnTo>
                  <a:cubicBezTo>
                    <a:pt x="957" y="1888"/>
                    <a:pt x="859" y="1983"/>
                    <a:pt x="744" y="2060"/>
                  </a:cubicBezTo>
                  <a:cubicBezTo>
                    <a:pt x="702" y="2080"/>
                    <a:pt x="702" y="2163"/>
                    <a:pt x="723" y="2184"/>
                  </a:cubicBezTo>
                  <a:cubicBezTo>
                    <a:pt x="744" y="2204"/>
                    <a:pt x="744" y="2225"/>
                    <a:pt x="805" y="2225"/>
                  </a:cubicBezTo>
                  <a:lnTo>
                    <a:pt x="847" y="2225"/>
                  </a:lnTo>
                  <a:cubicBezTo>
                    <a:pt x="847" y="2246"/>
                    <a:pt x="847" y="2256"/>
                    <a:pt x="852" y="2256"/>
                  </a:cubicBezTo>
                  <a:cubicBezTo>
                    <a:pt x="857" y="2256"/>
                    <a:pt x="867" y="2246"/>
                    <a:pt x="888" y="2225"/>
                  </a:cubicBezTo>
                  <a:cubicBezTo>
                    <a:pt x="950" y="2184"/>
                    <a:pt x="1012" y="2122"/>
                    <a:pt x="1074" y="2080"/>
                  </a:cubicBezTo>
                  <a:cubicBezTo>
                    <a:pt x="1136" y="2019"/>
                    <a:pt x="1218" y="1977"/>
                    <a:pt x="1260" y="1895"/>
                  </a:cubicBezTo>
                  <a:cubicBezTo>
                    <a:pt x="1363" y="1771"/>
                    <a:pt x="1445" y="1647"/>
                    <a:pt x="1507" y="1482"/>
                  </a:cubicBezTo>
                  <a:cubicBezTo>
                    <a:pt x="1549" y="1358"/>
                    <a:pt x="1569" y="1234"/>
                    <a:pt x="1569" y="1090"/>
                  </a:cubicBezTo>
                  <a:cubicBezTo>
                    <a:pt x="1569" y="966"/>
                    <a:pt x="1549" y="842"/>
                    <a:pt x="1507" y="718"/>
                  </a:cubicBezTo>
                  <a:cubicBezTo>
                    <a:pt x="1445" y="615"/>
                    <a:pt x="1404" y="470"/>
                    <a:pt x="1322" y="408"/>
                  </a:cubicBezTo>
                  <a:cubicBezTo>
                    <a:pt x="1239" y="305"/>
                    <a:pt x="1115" y="223"/>
                    <a:pt x="1012" y="140"/>
                  </a:cubicBezTo>
                  <a:cubicBezTo>
                    <a:pt x="867" y="57"/>
                    <a:pt x="723" y="37"/>
                    <a:pt x="599" y="16"/>
                  </a:cubicBezTo>
                  <a:cubicBezTo>
                    <a:pt x="506" y="6"/>
                    <a:pt x="413" y="1"/>
                    <a:pt x="326" y="1"/>
                  </a:cubicBezTo>
                  <a:close/>
                </a:path>
              </a:pathLst>
            </a:custGeom>
            <a:solidFill>
              <a:srgbClr val="E5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7"/>
            <p:cNvSpPr/>
            <p:nvPr/>
          </p:nvSpPr>
          <p:spPr>
            <a:xfrm rot="1636834">
              <a:off x="6179428" y="2871113"/>
              <a:ext cx="159306" cy="165414"/>
            </a:xfrm>
            <a:custGeom>
              <a:avLst/>
              <a:gdLst/>
              <a:ahLst/>
              <a:cxnLst/>
              <a:rect l="l" t="t" r="r" b="b"/>
              <a:pathLst>
                <a:path w="2478" h="2573" extrusionOk="0">
                  <a:moveTo>
                    <a:pt x="1136" y="0"/>
                  </a:moveTo>
                  <a:cubicBezTo>
                    <a:pt x="1053" y="0"/>
                    <a:pt x="950" y="21"/>
                    <a:pt x="868" y="42"/>
                  </a:cubicBezTo>
                  <a:cubicBezTo>
                    <a:pt x="723" y="104"/>
                    <a:pt x="558" y="186"/>
                    <a:pt x="434" y="289"/>
                  </a:cubicBezTo>
                  <a:cubicBezTo>
                    <a:pt x="310" y="413"/>
                    <a:pt x="207" y="537"/>
                    <a:pt x="124" y="702"/>
                  </a:cubicBezTo>
                  <a:cubicBezTo>
                    <a:pt x="42" y="847"/>
                    <a:pt x="1" y="1053"/>
                    <a:pt x="1" y="1239"/>
                  </a:cubicBezTo>
                  <a:cubicBezTo>
                    <a:pt x="1" y="1445"/>
                    <a:pt x="21" y="1652"/>
                    <a:pt x="62" y="1858"/>
                  </a:cubicBezTo>
                  <a:cubicBezTo>
                    <a:pt x="145" y="2085"/>
                    <a:pt x="269" y="2292"/>
                    <a:pt x="434" y="2498"/>
                  </a:cubicBezTo>
                  <a:cubicBezTo>
                    <a:pt x="455" y="2519"/>
                    <a:pt x="455" y="2519"/>
                    <a:pt x="475" y="2519"/>
                  </a:cubicBezTo>
                  <a:cubicBezTo>
                    <a:pt x="462" y="2558"/>
                    <a:pt x="474" y="2572"/>
                    <a:pt x="484" y="2572"/>
                  </a:cubicBezTo>
                  <a:cubicBezTo>
                    <a:pt x="490" y="2572"/>
                    <a:pt x="496" y="2568"/>
                    <a:pt x="496" y="2560"/>
                  </a:cubicBezTo>
                  <a:cubicBezTo>
                    <a:pt x="517" y="2539"/>
                    <a:pt x="517" y="2478"/>
                    <a:pt x="517" y="2457"/>
                  </a:cubicBezTo>
                  <a:cubicBezTo>
                    <a:pt x="434" y="2374"/>
                    <a:pt x="393" y="2271"/>
                    <a:pt x="331" y="2189"/>
                  </a:cubicBezTo>
                  <a:cubicBezTo>
                    <a:pt x="248" y="2065"/>
                    <a:pt x="207" y="1941"/>
                    <a:pt x="145" y="1776"/>
                  </a:cubicBezTo>
                  <a:cubicBezTo>
                    <a:pt x="124" y="1652"/>
                    <a:pt x="104" y="1528"/>
                    <a:pt x="104" y="1404"/>
                  </a:cubicBezTo>
                  <a:cubicBezTo>
                    <a:pt x="104" y="1280"/>
                    <a:pt x="124" y="1156"/>
                    <a:pt x="145" y="1053"/>
                  </a:cubicBezTo>
                  <a:cubicBezTo>
                    <a:pt x="166" y="950"/>
                    <a:pt x="228" y="847"/>
                    <a:pt x="269" y="764"/>
                  </a:cubicBezTo>
                  <a:lnTo>
                    <a:pt x="269" y="805"/>
                  </a:lnTo>
                  <a:cubicBezTo>
                    <a:pt x="331" y="723"/>
                    <a:pt x="372" y="640"/>
                    <a:pt x="434" y="599"/>
                  </a:cubicBezTo>
                  <a:cubicBezTo>
                    <a:pt x="496" y="537"/>
                    <a:pt x="558" y="496"/>
                    <a:pt x="640" y="434"/>
                  </a:cubicBezTo>
                  <a:cubicBezTo>
                    <a:pt x="723" y="393"/>
                    <a:pt x="785" y="351"/>
                    <a:pt x="868" y="331"/>
                  </a:cubicBezTo>
                  <a:cubicBezTo>
                    <a:pt x="950" y="310"/>
                    <a:pt x="1033" y="310"/>
                    <a:pt x="1095" y="310"/>
                  </a:cubicBezTo>
                  <a:cubicBezTo>
                    <a:pt x="1177" y="310"/>
                    <a:pt x="1260" y="331"/>
                    <a:pt x="1363" y="331"/>
                  </a:cubicBezTo>
                  <a:cubicBezTo>
                    <a:pt x="1446" y="351"/>
                    <a:pt x="1549" y="413"/>
                    <a:pt x="1611" y="434"/>
                  </a:cubicBezTo>
                  <a:cubicBezTo>
                    <a:pt x="1714" y="516"/>
                    <a:pt x="1817" y="599"/>
                    <a:pt x="1920" y="702"/>
                  </a:cubicBezTo>
                  <a:lnTo>
                    <a:pt x="1900" y="661"/>
                  </a:lnTo>
                  <a:lnTo>
                    <a:pt x="2209" y="1053"/>
                  </a:lnTo>
                  <a:cubicBezTo>
                    <a:pt x="2245" y="1089"/>
                    <a:pt x="2281" y="1111"/>
                    <a:pt x="2321" y="1111"/>
                  </a:cubicBezTo>
                  <a:cubicBezTo>
                    <a:pt x="2350" y="1111"/>
                    <a:pt x="2381" y="1100"/>
                    <a:pt x="2416" y="1074"/>
                  </a:cubicBezTo>
                  <a:cubicBezTo>
                    <a:pt x="2436" y="1053"/>
                    <a:pt x="2478" y="1032"/>
                    <a:pt x="2478" y="971"/>
                  </a:cubicBezTo>
                  <a:cubicBezTo>
                    <a:pt x="2478" y="929"/>
                    <a:pt x="2478" y="909"/>
                    <a:pt x="2436" y="867"/>
                  </a:cubicBezTo>
                  <a:cubicBezTo>
                    <a:pt x="2313" y="661"/>
                    <a:pt x="2168" y="454"/>
                    <a:pt x="1982" y="310"/>
                  </a:cubicBezTo>
                  <a:cubicBezTo>
                    <a:pt x="1900" y="227"/>
                    <a:pt x="1797" y="186"/>
                    <a:pt x="1693" y="124"/>
                  </a:cubicBezTo>
                  <a:cubicBezTo>
                    <a:pt x="1631" y="83"/>
                    <a:pt x="1507" y="42"/>
                    <a:pt x="1404" y="21"/>
                  </a:cubicBezTo>
                  <a:cubicBezTo>
                    <a:pt x="1342" y="0"/>
                    <a:pt x="1239" y="0"/>
                    <a:pt x="1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7"/>
            <p:cNvSpPr/>
            <p:nvPr/>
          </p:nvSpPr>
          <p:spPr>
            <a:xfrm rot="1636834">
              <a:off x="6899549" y="2823165"/>
              <a:ext cx="176600" cy="171264"/>
            </a:xfrm>
            <a:custGeom>
              <a:avLst/>
              <a:gdLst/>
              <a:ahLst/>
              <a:cxnLst/>
              <a:rect l="l" t="t" r="r" b="b"/>
              <a:pathLst>
                <a:path w="2747" h="2664" extrusionOk="0">
                  <a:moveTo>
                    <a:pt x="1425" y="1"/>
                  </a:moveTo>
                  <a:cubicBezTo>
                    <a:pt x="1322" y="1"/>
                    <a:pt x="1218" y="1"/>
                    <a:pt x="1136" y="21"/>
                  </a:cubicBezTo>
                  <a:cubicBezTo>
                    <a:pt x="950" y="62"/>
                    <a:pt x="785" y="124"/>
                    <a:pt x="620" y="269"/>
                  </a:cubicBezTo>
                  <a:cubicBezTo>
                    <a:pt x="537" y="310"/>
                    <a:pt x="455" y="393"/>
                    <a:pt x="413" y="434"/>
                  </a:cubicBezTo>
                  <a:cubicBezTo>
                    <a:pt x="331" y="517"/>
                    <a:pt x="289" y="599"/>
                    <a:pt x="228" y="682"/>
                  </a:cubicBezTo>
                  <a:cubicBezTo>
                    <a:pt x="124" y="847"/>
                    <a:pt x="42" y="1033"/>
                    <a:pt x="21" y="1239"/>
                  </a:cubicBezTo>
                  <a:cubicBezTo>
                    <a:pt x="0" y="1466"/>
                    <a:pt x="0" y="1714"/>
                    <a:pt x="62" y="1920"/>
                  </a:cubicBezTo>
                  <a:cubicBezTo>
                    <a:pt x="104" y="2168"/>
                    <a:pt x="228" y="2395"/>
                    <a:pt x="372" y="2643"/>
                  </a:cubicBezTo>
                  <a:cubicBezTo>
                    <a:pt x="372" y="2664"/>
                    <a:pt x="393" y="2664"/>
                    <a:pt x="413" y="2664"/>
                  </a:cubicBezTo>
                  <a:cubicBezTo>
                    <a:pt x="434" y="2622"/>
                    <a:pt x="434" y="2622"/>
                    <a:pt x="475" y="2581"/>
                  </a:cubicBezTo>
                  <a:cubicBezTo>
                    <a:pt x="496" y="2560"/>
                    <a:pt x="496" y="2498"/>
                    <a:pt x="496" y="2478"/>
                  </a:cubicBezTo>
                  <a:cubicBezTo>
                    <a:pt x="496" y="2457"/>
                    <a:pt x="475" y="2457"/>
                    <a:pt x="475" y="2436"/>
                  </a:cubicBezTo>
                  <a:cubicBezTo>
                    <a:pt x="393" y="2271"/>
                    <a:pt x="310" y="2106"/>
                    <a:pt x="269" y="1941"/>
                  </a:cubicBezTo>
                  <a:cubicBezTo>
                    <a:pt x="228" y="1817"/>
                    <a:pt x="207" y="1652"/>
                    <a:pt x="207" y="1507"/>
                  </a:cubicBezTo>
                  <a:cubicBezTo>
                    <a:pt x="207" y="1384"/>
                    <a:pt x="228" y="1280"/>
                    <a:pt x="269" y="1136"/>
                  </a:cubicBezTo>
                  <a:cubicBezTo>
                    <a:pt x="289" y="1033"/>
                    <a:pt x="331" y="909"/>
                    <a:pt x="393" y="806"/>
                  </a:cubicBezTo>
                  <a:cubicBezTo>
                    <a:pt x="434" y="723"/>
                    <a:pt x="496" y="661"/>
                    <a:pt x="578" y="579"/>
                  </a:cubicBezTo>
                  <a:cubicBezTo>
                    <a:pt x="640" y="496"/>
                    <a:pt x="723" y="434"/>
                    <a:pt x="826" y="393"/>
                  </a:cubicBezTo>
                  <a:cubicBezTo>
                    <a:pt x="909" y="331"/>
                    <a:pt x="1012" y="310"/>
                    <a:pt x="1095" y="290"/>
                  </a:cubicBezTo>
                  <a:cubicBezTo>
                    <a:pt x="1157" y="269"/>
                    <a:pt x="1260" y="269"/>
                    <a:pt x="1342" y="269"/>
                  </a:cubicBezTo>
                  <a:cubicBezTo>
                    <a:pt x="1425" y="269"/>
                    <a:pt x="1528" y="290"/>
                    <a:pt x="1611" y="310"/>
                  </a:cubicBezTo>
                  <a:cubicBezTo>
                    <a:pt x="1714" y="331"/>
                    <a:pt x="1776" y="393"/>
                    <a:pt x="1858" y="434"/>
                  </a:cubicBezTo>
                  <a:cubicBezTo>
                    <a:pt x="1962" y="517"/>
                    <a:pt x="2065" y="599"/>
                    <a:pt x="2147" y="682"/>
                  </a:cubicBezTo>
                  <a:cubicBezTo>
                    <a:pt x="2271" y="806"/>
                    <a:pt x="2374" y="950"/>
                    <a:pt x="2478" y="1115"/>
                  </a:cubicBezTo>
                  <a:cubicBezTo>
                    <a:pt x="2498" y="1157"/>
                    <a:pt x="2581" y="1157"/>
                    <a:pt x="2643" y="1157"/>
                  </a:cubicBezTo>
                  <a:cubicBezTo>
                    <a:pt x="2684" y="1136"/>
                    <a:pt x="2746" y="1053"/>
                    <a:pt x="2705" y="1012"/>
                  </a:cubicBezTo>
                  <a:cubicBezTo>
                    <a:pt x="2664" y="888"/>
                    <a:pt x="2602" y="785"/>
                    <a:pt x="2540" y="682"/>
                  </a:cubicBezTo>
                  <a:cubicBezTo>
                    <a:pt x="2457" y="579"/>
                    <a:pt x="2374" y="475"/>
                    <a:pt x="2271" y="393"/>
                  </a:cubicBezTo>
                  <a:cubicBezTo>
                    <a:pt x="2189" y="310"/>
                    <a:pt x="2085" y="228"/>
                    <a:pt x="1982" y="186"/>
                  </a:cubicBezTo>
                  <a:cubicBezTo>
                    <a:pt x="1920" y="124"/>
                    <a:pt x="1817" y="83"/>
                    <a:pt x="1714" y="62"/>
                  </a:cubicBezTo>
                  <a:cubicBezTo>
                    <a:pt x="1611" y="21"/>
                    <a:pt x="1528" y="1"/>
                    <a:pt x="14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7"/>
            <p:cNvSpPr/>
            <p:nvPr/>
          </p:nvSpPr>
          <p:spPr>
            <a:xfrm rot="1636834">
              <a:off x="5915645" y="3135977"/>
              <a:ext cx="444682" cy="241595"/>
            </a:xfrm>
            <a:custGeom>
              <a:avLst/>
              <a:gdLst/>
              <a:ahLst/>
              <a:cxnLst/>
              <a:rect l="l" t="t" r="r" b="b"/>
              <a:pathLst>
                <a:path w="6917" h="3758" extrusionOk="0">
                  <a:moveTo>
                    <a:pt x="6710" y="0"/>
                  </a:moveTo>
                  <a:cubicBezTo>
                    <a:pt x="6090" y="454"/>
                    <a:pt x="5450" y="867"/>
                    <a:pt x="4831" y="1301"/>
                  </a:cubicBezTo>
                  <a:lnTo>
                    <a:pt x="4852" y="1301"/>
                  </a:lnTo>
                  <a:cubicBezTo>
                    <a:pt x="4542" y="1507"/>
                    <a:pt x="4232" y="1693"/>
                    <a:pt x="3923" y="1900"/>
                  </a:cubicBezTo>
                  <a:cubicBezTo>
                    <a:pt x="3840" y="1941"/>
                    <a:pt x="3737" y="2003"/>
                    <a:pt x="3675" y="2065"/>
                  </a:cubicBezTo>
                  <a:cubicBezTo>
                    <a:pt x="3427" y="2230"/>
                    <a:pt x="3180" y="2374"/>
                    <a:pt x="2952" y="2539"/>
                  </a:cubicBezTo>
                  <a:cubicBezTo>
                    <a:pt x="2643" y="2746"/>
                    <a:pt x="2292" y="2932"/>
                    <a:pt x="1962" y="3097"/>
                  </a:cubicBezTo>
                  <a:cubicBezTo>
                    <a:pt x="1652" y="3262"/>
                    <a:pt x="1322" y="3406"/>
                    <a:pt x="991" y="3551"/>
                  </a:cubicBezTo>
                  <a:cubicBezTo>
                    <a:pt x="826" y="3592"/>
                    <a:pt x="682" y="3654"/>
                    <a:pt x="517" y="3654"/>
                  </a:cubicBezTo>
                  <a:lnTo>
                    <a:pt x="331" y="3654"/>
                  </a:lnTo>
                  <a:cubicBezTo>
                    <a:pt x="310" y="3654"/>
                    <a:pt x="289" y="3613"/>
                    <a:pt x="269" y="3613"/>
                  </a:cubicBezTo>
                  <a:cubicBezTo>
                    <a:pt x="228" y="3613"/>
                    <a:pt x="207" y="3592"/>
                    <a:pt x="207" y="3592"/>
                  </a:cubicBezTo>
                  <a:lnTo>
                    <a:pt x="166" y="3551"/>
                  </a:lnTo>
                  <a:cubicBezTo>
                    <a:pt x="124" y="3510"/>
                    <a:pt x="124" y="3489"/>
                    <a:pt x="124" y="3468"/>
                  </a:cubicBezTo>
                  <a:lnTo>
                    <a:pt x="124" y="3448"/>
                  </a:lnTo>
                  <a:cubicBezTo>
                    <a:pt x="124" y="3406"/>
                    <a:pt x="124" y="3406"/>
                    <a:pt x="104" y="3386"/>
                  </a:cubicBezTo>
                  <a:cubicBezTo>
                    <a:pt x="83" y="3406"/>
                    <a:pt x="21" y="3406"/>
                    <a:pt x="0" y="3448"/>
                  </a:cubicBezTo>
                  <a:cubicBezTo>
                    <a:pt x="0" y="3468"/>
                    <a:pt x="21" y="3489"/>
                    <a:pt x="21" y="3510"/>
                  </a:cubicBezTo>
                  <a:cubicBezTo>
                    <a:pt x="21" y="3551"/>
                    <a:pt x="62" y="3572"/>
                    <a:pt x="83" y="3592"/>
                  </a:cubicBezTo>
                  <a:cubicBezTo>
                    <a:pt x="104" y="3654"/>
                    <a:pt x="166" y="3675"/>
                    <a:pt x="207" y="3696"/>
                  </a:cubicBezTo>
                  <a:cubicBezTo>
                    <a:pt x="289" y="3757"/>
                    <a:pt x="393" y="3757"/>
                    <a:pt x="496" y="3757"/>
                  </a:cubicBezTo>
                  <a:cubicBezTo>
                    <a:pt x="434" y="3696"/>
                    <a:pt x="496" y="3696"/>
                    <a:pt x="517" y="3696"/>
                  </a:cubicBezTo>
                  <a:cubicBezTo>
                    <a:pt x="702" y="3675"/>
                    <a:pt x="847" y="3613"/>
                    <a:pt x="1033" y="3572"/>
                  </a:cubicBezTo>
                  <a:cubicBezTo>
                    <a:pt x="1239" y="3489"/>
                    <a:pt x="1445" y="3406"/>
                    <a:pt x="1652" y="3303"/>
                  </a:cubicBezTo>
                  <a:cubicBezTo>
                    <a:pt x="2085" y="3097"/>
                    <a:pt x="2498" y="2870"/>
                    <a:pt x="2891" y="2643"/>
                  </a:cubicBezTo>
                  <a:cubicBezTo>
                    <a:pt x="3200" y="2457"/>
                    <a:pt x="3489" y="2271"/>
                    <a:pt x="3778" y="2106"/>
                  </a:cubicBezTo>
                  <a:cubicBezTo>
                    <a:pt x="3943" y="1961"/>
                    <a:pt x="4150" y="1858"/>
                    <a:pt x="4336" y="1734"/>
                  </a:cubicBezTo>
                  <a:cubicBezTo>
                    <a:pt x="4666" y="1528"/>
                    <a:pt x="4976" y="1321"/>
                    <a:pt x="5327" y="1094"/>
                  </a:cubicBezTo>
                  <a:cubicBezTo>
                    <a:pt x="5863" y="723"/>
                    <a:pt x="6379" y="372"/>
                    <a:pt x="6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7"/>
            <p:cNvSpPr/>
            <p:nvPr/>
          </p:nvSpPr>
          <p:spPr>
            <a:xfrm rot="1636834">
              <a:off x="5907633" y="3258937"/>
              <a:ext cx="6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7"/>
            <p:cNvSpPr/>
            <p:nvPr/>
          </p:nvSpPr>
          <p:spPr>
            <a:xfrm rot="1636834">
              <a:off x="5948452" y="327246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7"/>
            <p:cNvSpPr/>
            <p:nvPr/>
          </p:nvSpPr>
          <p:spPr>
            <a:xfrm rot="1636834">
              <a:off x="5918261" y="3264417"/>
              <a:ext cx="64" cy="0"/>
            </a:xfrm>
            <a:custGeom>
              <a:avLst/>
              <a:gdLst/>
              <a:ahLst/>
              <a:cxnLst/>
              <a:rect l="l" t="t" r="r" b="b"/>
              <a:pathLst>
                <a:path w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7"/>
            <p:cNvSpPr/>
            <p:nvPr/>
          </p:nvSpPr>
          <p:spPr>
            <a:xfrm rot="1636834">
              <a:off x="5948452" y="327246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7"/>
            <p:cNvSpPr/>
            <p:nvPr/>
          </p:nvSpPr>
          <p:spPr>
            <a:xfrm rot="1636834">
              <a:off x="5948452" y="327246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7"/>
            <p:cNvSpPr/>
            <p:nvPr/>
          </p:nvSpPr>
          <p:spPr>
            <a:xfrm rot="1636834">
              <a:off x="5960891" y="3112291"/>
              <a:ext cx="392930" cy="228288"/>
            </a:xfrm>
            <a:custGeom>
              <a:avLst/>
              <a:gdLst/>
              <a:ahLst/>
              <a:cxnLst/>
              <a:rect l="l" t="t" r="r" b="b"/>
              <a:pathLst>
                <a:path w="6112" h="3551" extrusionOk="0">
                  <a:moveTo>
                    <a:pt x="6111" y="0"/>
                  </a:moveTo>
                  <a:cubicBezTo>
                    <a:pt x="6093" y="9"/>
                    <a:pt x="6083" y="14"/>
                    <a:pt x="6077" y="19"/>
                  </a:cubicBezTo>
                  <a:lnTo>
                    <a:pt x="6077" y="19"/>
                  </a:lnTo>
                  <a:cubicBezTo>
                    <a:pt x="6088" y="12"/>
                    <a:pt x="6099" y="6"/>
                    <a:pt x="6111" y="0"/>
                  </a:cubicBezTo>
                  <a:close/>
                  <a:moveTo>
                    <a:pt x="6077" y="19"/>
                  </a:moveTo>
                  <a:cubicBezTo>
                    <a:pt x="6011" y="59"/>
                    <a:pt x="5958" y="109"/>
                    <a:pt x="5905" y="145"/>
                  </a:cubicBezTo>
                  <a:cubicBezTo>
                    <a:pt x="5822" y="207"/>
                    <a:pt x="5740" y="289"/>
                    <a:pt x="5636" y="330"/>
                  </a:cubicBezTo>
                  <a:cubicBezTo>
                    <a:pt x="5554" y="392"/>
                    <a:pt x="5451" y="454"/>
                    <a:pt x="5389" y="516"/>
                  </a:cubicBezTo>
                  <a:cubicBezTo>
                    <a:pt x="5017" y="743"/>
                    <a:pt x="4687" y="1012"/>
                    <a:pt x="4315" y="1239"/>
                  </a:cubicBezTo>
                  <a:lnTo>
                    <a:pt x="4356" y="1239"/>
                  </a:lnTo>
                  <a:cubicBezTo>
                    <a:pt x="3902" y="1528"/>
                    <a:pt x="3489" y="1796"/>
                    <a:pt x="3056" y="2065"/>
                  </a:cubicBezTo>
                  <a:lnTo>
                    <a:pt x="2354" y="2457"/>
                  </a:lnTo>
                  <a:lnTo>
                    <a:pt x="2209" y="2519"/>
                  </a:lnTo>
                  <a:lnTo>
                    <a:pt x="2106" y="2601"/>
                  </a:lnTo>
                  <a:cubicBezTo>
                    <a:pt x="1900" y="2725"/>
                    <a:pt x="1673" y="2870"/>
                    <a:pt x="1466" y="2993"/>
                  </a:cubicBezTo>
                  <a:cubicBezTo>
                    <a:pt x="1198" y="3117"/>
                    <a:pt x="950" y="3282"/>
                    <a:pt x="682" y="3344"/>
                  </a:cubicBezTo>
                  <a:cubicBezTo>
                    <a:pt x="599" y="3386"/>
                    <a:pt x="496" y="3406"/>
                    <a:pt x="393" y="3406"/>
                  </a:cubicBezTo>
                  <a:lnTo>
                    <a:pt x="269" y="3406"/>
                  </a:lnTo>
                  <a:cubicBezTo>
                    <a:pt x="248" y="3406"/>
                    <a:pt x="248" y="3406"/>
                    <a:pt x="228" y="3386"/>
                  </a:cubicBezTo>
                  <a:lnTo>
                    <a:pt x="186" y="3344"/>
                  </a:lnTo>
                  <a:lnTo>
                    <a:pt x="166" y="3324"/>
                  </a:lnTo>
                  <a:cubicBezTo>
                    <a:pt x="166" y="3303"/>
                    <a:pt x="145" y="3303"/>
                    <a:pt x="104" y="3303"/>
                  </a:cubicBezTo>
                  <a:lnTo>
                    <a:pt x="63" y="3303"/>
                  </a:lnTo>
                  <a:cubicBezTo>
                    <a:pt x="42" y="3324"/>
                    <a:pt x="42" y="3344"/>
                    <a:pt x="1" y="3386"/>
                  </a:cubicBezTo>
                  <a:lnTo>
                    <a:pt x="1" y="3406"/>
                  </a:lnTo>
                  <a:cubicBezTo>
                    <a:pt x="42" y="3427"/>
                    <a:pt x="42" y="3448"/>
                    <a:pt x="63" y="3489"/>
                  </a:cubicBezTo>
                  <a:cubicBezTo>
                    <a:pt x="83" y="3510"/>
                    <a:pt x="104" y="3510"/>
                    <a:pt x="145" y="3530"/>
                  </a:cubicBezTo>
                  <a:cubicBezTo>
                    <a:pt x="166" y="3551"/>
                    <a:pt x="186" y="3551"/>
                    <a:pt x="248" y="3551"/>
                  </a:cubicBezTo>
                  <a:lnTo>
                    <a:pt x="310" y="3551"/>
                  </a:lnTo>
                  <a:cubicBezTo>
                    <a:pt x="372" y="3530"/>
                    <a:pt x="393" y="3530"/>
                    <a:pt x="393" y="3530"/>
                  </a:cubicBezTo>
                  <a:cubicBezTo>
                    <a:pt x="496" y="3530"/>
                    <a:pt x="579" y="3510"/>
                    <a:pt x="661" y="3489"/>
                  </a:cubicBezTo>
                  <a:cubicBezTo>
                    <a:pt x="764" y="3448"/>
                    <a:pt x="868" y="3406"/>
                    <a:pt x="991" y="3344"/>
                  </a:cubicBezTo>
                  <a:cubicBezTo>
                    <a:pt x="1219" y="3241"/>
                    <a:pt x="1425" y="3117"/>
                    <a:pt x="1673" y="2993"/>
                  </a:cubicBezTo>
                  <a:cubicBezTo>
                    <a:pt x="1838" y="2890"/>
                    <a:pt x="2024" y="2787"/>
                    <a:pt x="2189" y="2684"/>
                  </a:cubicBezTo>
                  <a:cubicBezTo>
                    <a:pt x="2230" y="2663"/>
                    <a:pt x="2313" y="2601"/>
                    <a:pt x="2354" y="2581"/>
                  </a:cubicBezTo>
                  <a:cubicBezTo>
                    <a:pt x="2560" y="2477"/>
                    <a:pt x="2767" y="2354"/>
                    <a:pt x="2953" y="2250"/>
                  </a:cubicBezTo>
                  <a:cubicBezTo>
                    <a:pt x="3345" y="2003"/>
                    <a:pt x="3696" y="1775"/>
                    <a:pt x="4088" y="1548"/>
                  </a:cubicBezTo>
                  <a:cubicBezTo>
                    <a:pt x="4460" y="1321"/>
                    <a:pt x="4811" y="1074"/>
                    <a:pt x="5182" y="826"/>
                  </a:cubicBezTo>
                  <a:cubicBezTo>
                    <a:pt x="5347" y="702"/>
                    <a:pt x="5533" y="599"/>
                    <a:pt x="5698" y="454"/>
                  </a:cubicBezTo>
                  <a:cubicBezTo>
                    <a:pt x="5822" y="351"/>
                    <a:pt x="5946" y="248"/>
                    <a:pt x="6111" y="186"/>
                  </a:cubicBezTo>
                  <a:lnTo>
                    <a:pt x="6111" y="145"/>
                  </a:lnTo>
                  <a:cubicBezTo>
                    <a:pt x="6070" y="124"/>
                    <a:pt x="6070" y="124"/>
                    <a:pt x="6070" y="103"/>
                  </a:cubicBezTo>
                  <a:lnTo>
                    <a:pt x="6070" y="41"/>
                  </a:lnTo>
                  <a:cubicBezTo>
                    <a:pt x="6070" y="30"/>
                    <a:pt x="6070" y="25"/>
                    <a:pt x="6077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7"/>
            <p:cNvSpPr/>
            <p:nvPr/>
          </p:nvSpPr>
          <p:spPr>
            <a:xfrm rot="1636834">
              <a:off x="5974290" y="3245500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7"/>
            <p:cNvSpPr/>
            <p:nvPr/>
          </p:nvSpPr>
          <p:spPr>
            <a:xfrm rot="1636834">
              <a:off x="5957093" y="3241117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7"/>
            <p:cNvSpPr/>
            <p:nvPr/>
          </p:nvSpPr>
          <p:spPr>
            <a:xfrm rot="1636834">
              <a:off x="5974290" y="3245500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7"/>
            <p:cNvSpPr/>
            <p:nvPr/>
          </p:nvSpPr>
          <p:spPr>
            <a:xfrm rot="1636834">
              <a:off x="5974290" y="3245500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7"/>
            <p:cNvSpPr/>
            <p:nvPr/>
          </p:nvSpPr>
          <p:spPr>
            <a:xfrm rot="1636834">
              <a:off x="5794812" y="2769143"/>
              <a:ext cx="265510" cy="323113"/>
            </a:xfrm>
            <a:custGeom>
              <a:avLst/>
              <a:gdLst/>
              <a:ahLst/>
              <a:cxnLst/>
              <a:rect l="l" t="t" r="r" b="b"/>
              <a:pathLst>
                <a:path w="4130" h="5026" extrusionOk="0">
                  <a:moveTo>
                    <a:pt x="98" y="0"/>
                  </a:moveTo>
                  <a:cubicBezTo>
                    <a:pt x="71" y="0"/>
                    <a:pt x="36" y="15"/>
                    <a:pt x="21" y="30"/>
                  </a:cubicBezTo>
                  <a:cubicBezTo>
                    <a:pt x="1" y="71"/>
                    <a:pt x="21" y="112"/>
                    <a:pt x="42" y="133"/>
                  </a:cubicBezTo>
                  <a:cubicBezTo>
                    <a:pt x="187" y="195"/>
                    <a:pt x="290" y="277"/>
                    <a:pt x="414" y="339"/>
                  </a:cubicBezTo>
                  <a:lnTo>
                    <a:pt x="393" y="339"/>
                  </a:lnTo>
                  <a:cubicBezTo>
                    <a:pt x="930" y="690"/>
                    <a:pt x="1384" y="1062"/>
                    <a:pt x="1838" y="1537"/>
                  </a:cubicBezTo>
                  <a:lnTo>
                    <a:pt x="1838" y="1516"/>
                  </a:lnTo>
                  <a:cubicBezTo>
                    <a:pt x="2375" y="2073"/>
                    <a:pt x="2870" y="2713"/>
                    <a:pt x="3242" y="3415"/>
                  </a:cubicBezTo>
                  <a:cubicBezTo>
                    <a:pt x="3386" y="3642"/>
                    <a:pt x="3489" y="3849"/>
                    <a:pt x="3593" y="4096"/>
                  </a:cubicBezTo>
                  <a:cubicBezTo>
                    <a:pt x="3634" y="4200"/>
                    <a:pt x="3675" y="4324"/>
                    <a:pt x="3717" y="4427"/>
                  </a:cubicBezTo>
                  <a:cubicBezTo>
                    <a:pt x="3758" y="4571"/>
                    <a:pt x="3820" y="4757"/>
                    <a:pt x="3861" y="4943"/>
                  </a:cubicBezTo>
                  <a:cubicBezTo>
                    <a:pt x="3861" y="4963"/>
                    <a:pt x="3902" y="4984"/>
                    <a:pt x="3923" y="5025"/>
                  </a:cubicBezTo>
                  <a:lnTo>
                    <a:pt x="4026" y="5025"/>
                  </a:lnTo>
                  <a:cubicBezTo>
                    <a:pt x="4047" y="5025"/>
                    <a:pt x="4068" y="4984"/>
                    <a:pt x="4109" y="4963"/>
                  </a:cubicBezTo>
                  <a:cubicBezTo>
                    <a:pt x="4129" y="4943"/>
                    <a:pt x="4109" y="4922"/>
                    <a:pt x="4109" y="4860"/>
                  </a:cubicBezTo>
                  <a:cubicBezTo>
                    <a:pt x="4026" y="4571"/>
                    <a:pt x="3923" y="4324"/>
                    <a:pt x="3779" y="4055"/>
                  </a:cubicBezTo>
                  <a:cubicBezTo>
                    <a:pt x="3675" y="3828"/>
                    <a:pt x="3593" y="3622"/>
                    <a:pt x="3448" y="3395"/>
                  </a:cubicBezTo>
                  <a:cubicBezTo>
                    <a:pt x="3159" y="2899"/>
                    <a:pt x="2870" y="2466"/>
                    <a:pt x="2499" y="2032"/>
                  </a:cubicBezTo>
                  <a:cubicBezTo>
                    <a:pt x="2168" y="1619"/>
                    <a:pt x="1797" y="1227"/>
                    <a:pt x="1384" y="855"/>
                  </a:cubicBezTo>
                  <a:cubicBezTo>
                    <a:pt x="1012" y="525"/>
                    <a:pt x="579" y="215"/>
                    <a:pt x="125" y="9"/>
                  </a:cubicBezTo>
                  <a:cubicBezTo>
                    <a:pt x="119" y="3"/>
                    <a:pt x="109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7"/>
            <p:cNvSpPr/>
            <p:nvPr/>
          </p:nvSpPr>
          <p:spPr>
            <a:xfrm rot="1636834">
              <a:off x="5705287" y="2740031"/>
              <a:ext cx="351785" cy="373000"/>
            </a:xfrm>
            <a:custGeom>
              <a:avLst/>
              <a:gdLst/>
              <a:ahLst/>
              <a:cxnLst/>
              <a:rect l="l" t="t" r="r" b="b"/>
              <a:pathLst>
                <a:path w="5472" h="5802" extrusionOk="0">
                  <a:moveTo>
                    <a:pt x="1384" y="0"/>
                  </a:moveTo>
                  <a:cubicBezTo>
                    <a:pt x="1157" y="103"/>
                    <a:pt x="930" y="207"/>
                    <a:pt x="744" y="372"/>
                  </a:cubicBezTo>
                  <a:cubicBezTo>
                    <a:pt x="558" y="516"/>
                    <a:pt x="414" y="681"/>
                    <a:pt x="311" y="888"/>
                  </a:cubicBezTo>
                  <a:cubicBezTo>
                    <a:pt x="207" y="1074"/>
                    <a:pt x="125" y="1280"/>
                    <a:pt x="83" y="1487"/>
                  </a:cubicBezTo>
                  <a:cubicBezTo>
                    <a:pt x="22" y="1734"/>
                    <a:pt x="1" y="1920"/>
                    <a:pt x="22" y="2168"/>
                  </a:cubicBezTo>
                  <a:cubicBezTo>
                    <a:pt x="22" y="2395"/>
                    <a:pt x="83" y="2622"/>
                    <a:pt x="125" y="2849"/>
                  </a:cubicBezTo>
                  <a:cubicBezTo>
                    <a:pt x="187" y="3097"/>
                    <a:pt x="290" y="3324"/>
                    <a:pt x="393" y="3551"/>
                  </a:cubicBezTo>
                  <a:cubicBezTo>
                    <a:pt x="496" y="3778"/>
                    <a:pt x="620" y="3984"/>
                    <a:pt x="744" y="4191"/>
                  </a:cubicBezTo>
                  <a:cubicBezTo>
                    <a:pt x="868" y="4397"/>
                    <a:pt x="1054" y="4583"/>
                    <a:pt x="1219" y="4769"/>
                  </a:cubicBezTo>
                  <a:cubicBezTo>
                    <a:pt x="1405" y="4975"/>
                    <a:pt x="1652" y="5161"/>
                    <a:pt x="1879" y="5285"/>
                  </a:cubicBezTo>
                  <a:cubicBezTo>
                    <a:pt x="2189" y="5471"/>
                    <a:pt x="2499" y="5574"/>
                    <a:pt x="2870" y="5615"/>
                  </a:cubicBezTo>
                  <a:cubicBezTo>
                    <a:pt x="3035" y="5636"/>
                    <a:pt x="3221" y="5677"/>
                    <a:pt x="3407" y="5677"/>
                  </a:cubicBezTo>
                  <a:cubicBezTo>
                    <a:pt x="3407" y="5801"/>
                    <a:pt x="3448" y="5801"/>
                    <a:pt x="3490" y="5801"/>
                  </a:cubicBezTo>
                  <a:cubicBezTo>
                    <a:pt x="3717" y="5801"/>
                    <a:pt x="3944" y="5760"/>
                    <a:pt x="4171" y="5698"/>
                  </a:cubicBezTo>
                  <a:cubicBezTo>
                    <a:pt x="4419" y="5657"/>
                    <a:pt x="4625" y="5574"/>
                    <a:pt x="4831" y="5471"/>
                  </a:cubicBezTo>
                  <a:cubicBezTo>
                    <a:pt x="5038" y="5368"/>
                    <a:pt x="5244" y="5244"/>
                    <a:pt x="5410" y="5078"/>
                  </a:cubicBezTo>
                  <a:cubicBezTo>
                    <a:pt x="5471" y="5058"/>
                    <a:pt x="5471" y="4975"/>
                    <a:pt x="5451" y="4934"/>
                  </a:cubicBezTo>
                  <a:cubicBezTo>
                    <a:pt x="5425" y="4895"/>
                    <a:pt x="5390" y="4880"/>
                    <a:pt x="5353" y="4880"/>
                  </a:cubicBezTo>
                  <a:cubicBezTo>
                    <a:pt x="5331" y="4880"/>
                    <a:pt x="5308" y="4885"/>
                    <a:pt x="5286" y="4893"/>
                  </a:cubicBezTo>
                  <a:cubicBezTo>
                    <a:pt x="5162" y="4975"/>
                    <a:pt x="5059" y="5058"/>
                    <a:pt x="4935" y="5099"/>
                  </a:cubicBezTo>
                  <a:cubicBezTo>
                    <a:pt x="4790" y="5182"/>
                    <a:pt x="4666" y="5244"/>
                    <a:pt x="4522" y="5285"/>
                  </a:cubicBezTo>
                  <a:lnTo>
                    <a:pt x="4047" y="5450"/>
                  </a:lnTo>
                  <a:lnTo>
                    <a:pt x="4068" y="5450"/>
                  </a:lnTo>
                  <a:cubicBezTo>
                    <a:pt x="3923" y="5471"/>
                    <a:pt x="3799" y="5491"/>
                    <a:pt x="3634" y="5512"/>
                  </a:cubicBezTo>
                  <a:cubicBezTo>
                    <a:pt x="3490" y="5553"/>
                    <a:pt x="3345" y="5553"/>
                    <a:pt x="3201" y="5553"/>
                  </a:cubicBezTo>
                  <a:cubicBezTo>
                    <a:pt x="3097" y="5553"/>
                    <a:pt x="2974" y="5512"/>
                    <a:pt x="2870" y="5512"/>
                  </a:cubicBezTo>
                  <a:lnTo>
                    <a:pt x="2478" y="5450"/>
                  </a:lnTo>
                  <a:cubicBezTo>
                    <a:pt x="2272" y="5388"/>
                    <a:pt x="2086" y="5285"/>
                    <a:pt x="1900" y="5182"/>
                  </a:cubicBezTo>
                  <a:cubicBezTo>
                    <a:pt x="1652" y="5037"/>
                    <a:pt x="1446" y="4851"/>
                    <a:pt x="1239" y="4645"/>
                  </a:cubicBezTo>
                  <a:cubicBezTo>
                    <a:pt x="971" y="4377"/>
                    <a:pt x="765" y="4067"/>
                    <a:pt x="600" y="3757"/>
                  </a:cubicBezTo>
                  <a:lnTo>
                    <a:pt x="600" y="3757"/>
                  </a:lnTo>
                  <a:cubicBezTo>
                    <a:pt x="600" y="3757"/>
                    <a:pt x="600" y="3760"/>
                    <a:pt x="600" y="3764"/>
                  </a:cubicBezTo>
                  <a:lnTo>
                    <a:pt x="600" y="3764"/>
                  </a:lnTo>
                  <a:cubicBezTo>
                    <a:pt x="425" y="3463"/>
                    <a:pt x="307" y="3126"/>
                    <a:pt x="228" y="2808"/>
                  </a:cubicBezTo>
                  <a:cubicBezTo>
                    <a:pt x="187" y="2539"/>
                    <a:pt x="125" y="2271"/>
                    <a:pt x="145" y="1982"/>
                  </a:cubicBezTo>
                  <a:lnTo>
                    <a:pt x="145" y="1982"/>
                  </a:lnTo>
                  <a:lnTo>
                    <a:pt x="145" y="2003"/>
                  </a:lnTo>
                  <a:cubicBezTo>
                    <a:pt x="145" y="1796"/>
                    <a:pt x="187" y="1610"/>
                    <a:pt x="228" y="1404"/>
                  </a:cubicBezTo>
                  <a:lnTo>
                    <a:pt x="228" y="1445"/>
                  </a:lnTo>
                  <a:cubicBezTo>
                    <a:pt x="290" y="1280"/>
                    <a:pt x="331" y="1136"/>
                    <a:pt x="434" y="970"/>
                  </a:cubicBezTo>
                  <a:lnTo>
                    <a:pt x="434" y="950"/>
                  </a:lnTo>
                  <a:cubicBezTo>
                    <a:pt x="517" y="826"/>
                    <a:pt x="620" y="681"/>
                    <a:pt x="744" y="578"/>
                  </a:cubicBezTo>
                  <a:cubicBezTo>
                    <a:pt x="868" y="475"/>
                    <a:pt x="1012" y="372"/>
                    <a:pt x="1157" y="269"/>
                  </a:cubicBezTo>
                  <a:cubicBezTo>
                    <a:pt x="1260" y="227"/>
                    <a:pt x="1343" y="207"/>
                    <a:pt x="1446" y="145"/>
                  </a:cubicBezTo>
                  <a:cubicBezTo>
                    <a:pt x="1467" y="124"/>
                    <a:pt x="1487" y="103"/>
                    <a:pt x="1487" y="41"/>
                  </a:cubicBezTo>
                  <a:cubicBezTo>
                    <a:pt x="1467" y="21"/>
                    <a:pt x="1446" y="0"/>
                    <a:pt x="13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7"/>
            <p:cNvSpPr/>
            <p:nvPr/>
          </p:nvSpPr>
          <p:spPr>
            <a:xfrm rot="1636834">
              <a:off x="5798674" y="2770977"/>
              <a:ext cx="258824" cy="314627"/>
            </a:xfrm>
            <a:custGeom>
              <a:avLst/>
              <a:gdLst/>
              <a:ahLst/>
              <a:cxnLst/>
              <a:rect l="l" t="t" r="r" b="b"/>
              <a:pathLst>
                <a:path w="4026" h="4894" extrusionOk="0">
                  <a:moveTo>
                    <a:pt x="62" y="1"/>
                  </a:moveTo>
                  <a:cubicBezTo>
                    <a:pt x="41" y="1"/>
                    <a:pt x="41" y="42"/>
                    <a:pt x="41" y="42"/>
                  </a:cubicBezTo>
                  <a:cubicBezTo>
                    <a:pt x="0" y="63"/>
                    <a:pt x="41" y="104"/>
                    <a:pt x="62" y="145"/>
                  </a:cubicBezTo>
                  <a:cubicBezTo>
                    <a:pt x="165" y="166"/>
                    <a:pt x="268" y="207"/>
                    <a:pt x="372" y="269"/>
                  </a:cubicBezTo>
                  <a:cubicBezTo>
                    <a:pt x="495" y="310"/>
                    <a:pt x="599" y="393"/>
                    <a:pt x="702" y="455"/>
                  </a:cubicBezTo>
                  <a:cubicBezTo>
                    <a:pt x="888" y="558"/>
                    <a:pt x="1073" y="682"/>
                    <a:pt x="1218" y="806"/>
                  </a:cubicBezTo>
                  <a:cubicBezTo>
                    <a:pt x="1401" y="928"/>
                    <a:pt x="1544" y="1090"/>
                    <a:pt x="1706" y="1233"/>
                  </a:cubicBezTo>
                  <a:lnTo>
                    <a:pt x="1706" y="1233"/>
                  </a:lnTo>
                  <a:cubicBezTo>
                    <a:pt x="2340" y="1911"/>
                    <a:pt x="2852" y="2690"/>
                    <a:pt x="3303" y="3510"/>
                  </a:cubicBezTo>
                  <a:lnTo>
                    <a:pt x="3303" y="3489"/>
                  </a:lnTo>
                  <a:cubicBezTo>
                    <a:pt x="3406" y="3675"/>
                    <a:pt x="3509" y="3882"/>
                    <a:pt x="3613" y="4067"/>
                  </a:cubicBezTo>
                  <a:cubicBezTo>
                    <a:pt x="3675" y="4191"/>
                    <a:pt x="3757" y="4295"/>
                    <a:pt x="3798" y="4418"/>
                  </a:cubicBezTo>
                  <a:cubicBezTo>
                    <a:pt x="3860" y="4542"/>
                    <a:pt x="3902" y="4687"/>
                    <a:pt x="3922" y="4811"/>
                  </a:cubicBezTo>
                  <a:cubicBezTo>
                    <a:pt x="3922" y="4831"/>
                    <a:pt x="3964" y="4831"/>
                    <a:pt x="3964" y="4852"/>
                  </a:cubicBezTo>
                  <a:cubicBezTo>
                    <a:pt x="3964" y="4893"/>
                    <a:pt x="3964" y="4893"/>
                    <a:pt x="3984" y="4893"/>
                  </a:cubicBezTo>
                  <a:cubicBezTo>
                    <a:pt x="4005" y="4893"/>
                    <a:pt x="4005" y="4852"/>
                    <a:pt x="4026" y="4852"/>
                  </a:cubicBezTo>
                  <a:lnTo>
                    <a:pt x="4026" y="4811"/>
                  </a:lnTo>
                  <a:cubicBezTo>
                    <a:pt x="4005" y="4645"/>
                    <a:pt x="3964" y="4522"/>
                    <a:pt x="3902" y="4377"/>
                  </a:cubicBezTo>
                  <a:cubicBezTo>
                    <a:pt x="3860" y="4212"/>
                    <a:pt x="3778" y="4067"/>
                    <a:pt x="3695" y="3902"/>
                  </a:cubicBezTo>
                  <a:cubicBezTo>
                    <a:pt x="3592" y="3675"/>
                    <a:pt x="3468" y="3469"/>
                    <a:pt x="3365" y="3242"/>
                  </a:cubicBezTo>
                  <a:cubicBezTo>
                    <a:pt x="3097" y="2767"/>
                    <a:pt x="2828" y="2333"/>
                    <a:pt x="2519" y="1921"/>
                  </a:cubicBezTo>
                  <a:cubicBezTo>
                    <a:pt x="2209" y="1508"/>
                    <a:pt x="1837" y="1115"/>
                    <a:pt x="1424" y="764"/>
                  </a:cubicBezTo>
                  <a:cubicBezTo>
                    <a:pt x="1032" y="414"/>
                    <a:pt x="599" y="166"/>
                    <a:pt x="1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7"/>
            <p:cNvSpPr/>
            <p:nvPr/>
          </p:nvSpPr>
          <p:spPr>
            <a:xfrm rot="1636834">
              <a:off x="5967204" y="3103477"/>
              <a:ext cx="13308" cy="25265"/>
            </a:xfrm>
            <a:custGeom>
              <a:avLst/>
              <a:gdLst/>
              <a:ahLst/>
              <a:cxnLst/>
              <a:rect l="l" t="t" r="r" b="b"/>
              <a:pathLst>
                <a:path w="207" h="393" extrusionOk="0">
                  <a:moveTo>
                    <a:pt x="41" y="1"/>
                  </a:moveTo>
                  <a:cubicBezTo>
                    <a:pt x="21" y="21"/>
                    <a:pt x="0" y="63"/>
                    <a:pt x="0" y="104"/>
                  </a:cubicBezTo>
                  <a:cubicBezTo>
                    <a:pt x="21" y="166"/>
                    <a:pt x="21" y="228"/>
                    <a:pt x="41" y="290"/>
                  </a:cubicBezTo>
                  <a:lnTo>
                    <a:pt x="41" y="310"/>
                  </a:lnTo>
                  <a:cubicBezTo>
                    <a:pt x="41" y="331"/>
                    <a:pt x="41" y="331"/>
                    <a:pt x="83" y="372"/>
                  </a:cubicBezTo>
                  <a:cubicBezTo>
                    <a:pt x="83" y="393"/>
                    <a:pt x="103" y="393"/>
                    <a:pt x="124" y="393"/>
                  </a:cubicBezTo>
                  <a:cubicBezTo>
                    <a:pt x="145" y="393"/>
                    <a:pt x="145" y="393"/>
                    <a:pt x="186" y="372"/>
                  </a:cubicBezTo>
                  <a:cubicBezTo>
                    <a:pt x="186" y="331"/>
                    <a:pt x="206" y="331"/>
                    <a:pt x="206" y="310"/>
                  </a:cubicBezTo>
                  <a:cubicBezTo>
                    <a:pt x="186" y="228"/>
                    <a:pt x="145" y="166"/>
                    <a:pt x="124" y="63"/>
                  </a:cubicBezTo>
                  <a:cubicBezTo>
                    <a:pt x="124" y="21"/>
                    <a:pt x="83" y="1"/>
                    <a:pt x="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7"/>
            <p:cNvSpPr/>
            <p:nvPr/>
          </p:nvSpPr>
          <p:spPr>
            <a:xfrm rot="1636834">
              <a:off x="5957507" y="3061002"/>
              <a:ext cx="33237" cy="59788"/>
            </a:xfrm>
            <a:custGeom>
              <a:avLst/>
              <a:gdLst/>
              <a:ahLst/>
              <a:cxnLst/>
              <a:rect l="l" t="t" r="r" b="b"/>
              <a:pathLst>
                <a:path w="517" h="930" extrusionOk="0">
                  <a:moveTo>
                    <a:pt x="21" y="0"/>
                  </a:moveTo>
                  <a:cubicBezTo>
                    <a:pt x="1" y="21"/>
                    <a:pt x="1" y="83"/>
                    <a:pt x="1" y="104"/>
                  </a:cubicBezTo>
                  <a:cubicBezTo>
                    <a:pt x="42" y="186"/>
                    <a:pt x="104" y="269"/>
                    <a:pt x="145" y="372"/>
                  </a:cubicBezTo>
                  <a:cubicBezTo>
                    <a:pt x="207" y="434"/>
                    <a:pt x="228" y="516"/>
                    <a:pt x="269" y="620"/>
                  </a:cubicBezTo>
                  <a:cubicBezTo>
                    <a:pt x="331" y="702"/>
                    <a:pt x="352" y="805"/>
                    <a:pt x="372" y="888"/>
                  </a:cubicBezTo>
                  <a:cubicBezTo>
                    <a:pt x="352" y="929"/>
                    <a:pt x="414" y="929"/>
                    <a:pt x="455" y="929"/>
                  </a:cubicBezTo>
                  <a:cubicBezTo>
                    <a:pt x="476" y="909"/>
                    <a:pt x="517" y="888"/>
                    <a:pt x="517" y="826"/>
                  </a:cubicBezTo>
                  <a:cubicBezTo>
                    <a:pt x="455" y="702"/>
                    <a:pt x="414" y="537"/>
                    <a:pt x="352" y="413"/>
                  </a:cubicBezTo>
                  <a:lnTo>
                    <a:pt x="125" y="21"/>
                  </a:lnTo>
                  <a:cubicBezTo>
                    <a:pt x="104" y="0"/>
                    <a:pt x="42" y="0"/>
                    <a:pt x="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7"/>
            <p:cNvSpPr/>
            <p:nvPr/>
          </p:nvSpPr>
          <p:spPr>
            <a:xfrm rot="1636834">
              <a:off x="5828456" y="3128432"/>
              <a:ext cx="84989" cy="102218"/>
            </a:xfrm>
            <a:custGeom>
              <a:avLst/>
              <a:gdLst/>
              <a:ahLst/>
              <a:cxnLst/>
              <a:rect l="l" t="t" r="r" b="b"/>
              <a:pathLst>
                <a:path w="1322" h="1590" extrusionOk="0">
                  <a:moveTo>
                    <a:pt x="42" y="0"/>
                  </a:moveTo>
                  <a:cubicBezTo>
                    <a:pt x="21" y="21"/>
                    <a:pt x="0" y="83"/>
                    <a:pt x="21" y="103"/>
                  </a:cubicBezTo>
                  <a:cubicBezTo>
                    <a:pt x="393" y="619"/>
                    <a:pt x="744" y="1136"/>
                    <a:pt x="1177" y="1569"/>
                  </a:cubicBezTo>
                  <a:cubicBezTo>
                    <a:pt x="1218" y="1590"/>
                    <a:pt x="1218" y="1590"/>
                    <a:pt x="1239" y="1590"/>
                  </a:cubicBezTo>
                  <a:cubicBezTo>
                    <a:pt x="1239" y="1548"/>
                    <a:pt x="1260" y="1548"/>
                    <a:pt x="1301" y="1548"/>
                  </a:cubicBezTo>
                  <a:cubicBezTo>
                    <a:pt x="1322" y="1528"/>
                    <a:pt x="1322" y="1466"/>
                    <a:pt x="1301" y="1445"/>
                  </a:cubicBezTo>
                  <a:cubicBezTo>
                    <a:pt x="1136" y="1280"/>
                    <a:pt x="1012" y="1115"/>
                    <a:pt x="847" y="929"/>
                  </a:cubicBezTo>
                  <a:cubicBezTo>
                    <a:pt x="702" y="743"/>
                    <a:pt x="578" y="558"/>
                    <a:pt x="413" y="392"/>
                  </a:cubicBezTo>
                  <a:cubicBezTo>
                    <a:pt x="310" y="248"/>
                    <a:pt x="227" y="124"/>
                    <a:pt x="166" y="21"/>
                  </a:cubicBezTo>
                  <a:cubicBezTo>
                    <a:pt x="166" y="0"/>
                    <a:pt x="124" y="0"/>
                    <a:pt x="1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7"/>
            <p:cNvSpPr/>
            <p:nvPr/>
          </p:nvSpPr>
          <p:spPr>
            <a:xfrm rot="1636834">
              <a:off x="5907432" y="3131024"/>
              <a:ext cx="70396" cy="88203"/>
            </a:xfrm>
            <a:custGeom>
              <a:avLst/>
              <a:gdLst/>
              <a:ahLst/>
              <a:cxnLst/>
              <a:rect l="l" t="t" r="r" b="b"/>
              <a:pathLst>
                <a:path w="1095" h="1372" extrusionOk="0">
                  <a:moveTo>
                    <a:pt x="134" y="1"/>
                  </a:moveTo>
                  <a:cubicBezTo>
                    <a:pt x="114" y="1"/>
                    <a:pt x="91" y="11"/>
                    <a:pt x="63" y="30"/>
                  </a:cubicBezTo>
                  <a:cubicBezTo>
                    <a:pt x="1" y="50"/>
                    <a:pt x="1" y="92"/>
                    <a:pt x="42" y="154"/>
                  </a:cubicBezTo>
                  <a:cubicBezTo>
                    <a:pt x="166" y="360"/>
                    <a:pt x="311" y="587"/>
                    <a:pt x="455" y="773"/>
                  </a:cubicBezTo>
                  <a:cubicBezTo>
                    <a:pt x="517" y="855"/>
                    <a:pt x="579" y="959"/>
                    <a:pt x="661" y="1021"/>
                  </a:cubicBezTo>
                  <a:cubicBezTo>
                    <a:pt x="723" y="1124"/>
                    <a:pt x="827" y="1227"/>
                    <a:pt x="909" y="1330"/>
                  </a:cubicBezTo>
                  <a:cubicBezTo>
                    <a:pt x="930" y="1371"/>
                    <a:pt x="971" y="1371"/>
                    <a:pt x="992" y="1371"/>
                  </a:cubicBezTo>
                  <a:lnTo>
                    <a:pt x="1054" y="1371"/>
                  </a:lnTo>
                  <a:cubicBezTo>
                    <a:pt x="1095" y="1330"/>
                    <a:pt x="1095" y="1289"/>
                    <a:pt x="1074" y="1227"/>
                  </a:cubicBezTo>
                  <a:cubicBezTo>
                    <a:pt x="992" y="1103"/>
                    <a:pt x="889" y="979"/>
                    <a:pt x="785" y="855"/>
                  </a:cubicBezTo>
                  <a:lnTo>
                    <a:pt x="476" y="463"/>
                  </a:lnTo>
                  <a:cubicBezTo>
                    <a:pt x="372" y="339"/>
                    <a:pt x="269" y="174"/>
                    <a:pt x="187" y="50"/>
                  </a:cubicBezTo>
                  <a:cubicBezTo>
                    <a:pt x="175" y="16"/>
                    <a:pt x="158" y="1"/>
                    <a:pt x="1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7"/>
            <p:cNvSpPr/>
            <p:nvPr/>
          </p:nvSpPr>
          <p:spPr>
            <a:xfrm rot="1636834">
              <a:off x="5958534" y="3088574"/>
              <a:ext cx="23915" cy="39087"/>
            </a:xfrm>
            <a:custGeom>
              <a:avLst/>
              <a:gdLst/>
              <a:ahLst/>
              <a:cxnLst/>
              <a:rect l="l" t="t" r="r" b="b"/>
              <a:pathLst>
                <a:path w="372" h="608" extrusionOk="0">
                  <a:moveTo>
                    <a:pt x="92" y="1"/>
                  </a:moveTo>
                  <a:cubicBezTo>
                    <a:pt x="83" y="1"/>
                    <a:pt x="73" y="3"/>
                    <a:pt x="62" y="9"/>
                  </a:cubicBezTo>
                  <a:cubicBezTo>
                    <a:pt x="21" y="50"/>
                    <a:pt x="0" y="71"/>
                    <a:pt x="21" y="112"/>
                  </a:cubicBezTo>
                  <a:cubicBezTo>
                    <a:pt x="103" y="277"/>
                    <a:pt x="165" y="401"/>
                    <a:pt x="207" y="566"/>
                  </a:cubicBezTo>
                  <a:cubicBezTo>
                    <a:pt x="207" y="587"/>
                    <a:pt x="227" y="607"/>
                    <a:pt x="269" y="607"/>
                  </a:cubicBezTo>
                  <a:cubicBezTo>
                    <a:pt x="289" y="587"/>
                    <a:pt x="310" y="587"/>
                    <a:pt x="310" y="587"/>
                  </a:cubicBezTo>
                  <a:cubicBezTo>
                    <a:pt x="331" y="566"/>
                    <a:pt x="372" y="525"/>
                    <a:pt x="331" y="484"/>
                  </a:cubicBezTo>
                  <a:cubicBezTo>
                    <a:pt x="289" y="318"/>
                    <a:pt x="227" y="195"/>
                    <a:pt x="165" y="50"/>
                  </a:cubicBezTo>
                  <a:cubicBezTo>
                    <a:pt x="135" y="20"/>
                    <a:pt x="116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7"/>
            <p:cNvSpPr/>
            <p:nvPr/>
          </p:nvSpPr>
          <p:spPr>
            <a:xfrm rot="1636834">
              <a:off x="5959447" y="3087445"/>
              <a:ext cx="23915" cy="37801"/>
            </a:xfrm>
            <a:custGeom>
              <a:avLst/>
              <a:gdLst/>
              <a:ahLst/>
              <a:cxnLst/>
              <a:rect l="l" t="t" r="r" b="b"/>
              <a:pathLst>
                <a:path w="372" h="588" extrusionOk="0">
                  <a:moveTo>
                    <a:pt x="94" y="1"/>
                  </a:moveTo>
                  <a:cubicBezTo>
                    <a:pt x="85" y="1"/>
                    <a:pt x="74" y="3"/>
                    <a:pt x="62" y="9"/>
                  </a:cubicBezTo>
                  <a:cubicBezTo>
                    <a:pt x="21" y="30"/>
                    <a:pt x="0" y="50"/>
                    <a:pt x="21" y="112"/>
                  </a:cubicBezTo>
                  <a:cubicBezTo>
                    <a:pt x="62" y="174"/>
                    <a:pt x="83" y="216"/>
                    <a:pt x="103" y="298"/>
                  </a:cubicBezTo>
                  <a:cubicBezTo>
                    <a:pt x="124" y="339"/>
                    <a:pt x="165" y="422"/>
                    <a:pt x="165" y="463"/>
                  </a:cubicBezTo>
                  <a:cubicBezTo>
                    <a:pt x="165" y="505"/>
                    <a:pt x="186" y="525"/>
                    <a:pt x="186" y="546"/>
                  </a:cubicBezTo>
                  <a:cubicBezTo>
                    <a:pt x="207" y="546"/>
                    <a:pt x="227" y="587"/>
                    <a:pt x="289" y="587"/>
                  </a:cubicBezTo>
                  <a:cubicBezTo>
                    <a:pt x="310" y="587"/>
                    <a:pt x="372" y="525"/>
                    <a:pt x="331" y="505"/>
                  </a:cubicBezTo>
                  <a:cubicBezTo>
                    <a:pt x="310" y="422"/>
                    <a:pt x="310" y="381"/>
                    <a:pt x="289" y="298"/>
                  </a:cubicBezTo>
                  <a:cubicBezTo>
                    <a:pt x="269" y="216"/>
                    <a:pt x="207" y="112"/>
                    <a:pt x="165" y="30"/>
                  </a:cubicBezTo>
                  <a:cubicBezTo>
                    <a:pt x="136" y="15"/>
                    <a:pt x="117" y="1"/>
                    <a:pt x="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7"/>
            <p:cNvSpPr/>
            <p:nvPr/>
          </p:nvSpPr>
          <p:spPr>
            <a:xfrm rot="1636834">
              <a:off x="5959195" y="3084497"/>
              <a:ext cx="25265" cy="45002"/>
            </a:xfrm>
            <a:custGeom>
              <a:avLst/>
              <a:gdLst/>
              <a:ahLst/>
              <a:cxnLst/>
              <a:rect l="l" t="t" r="r" b="b"/>
              <a:pathLst>
                <a:path w="393" h="700" extrusionOk="0">
                  <a:moveTo>
                    <a:pt x="96" y="0"/>
                  </a:moveTo>
                  <a:cubicBezTo>
                    <a:pt x="86" y="0"/>
                    <a:pt x="75" y="5"/>
                    <a:pt x="62" y="18"/>
                  </a:cubicBezTo>
                  <a:cubicBezTo>
                    <a:pt x="21" y="39"/>
                    <a:pt x="0" y="59"/>
                    <a:pt x="21" y="121"/>
                  </a:cubicBezTo>
                  <a:cubicBezTo>
                    <a:pt x="83" y="183"/>
                    <a:pt x="103" y="266"/>
                    <a:pt x="124" y="348"/>
                  </a:cubicBezTo>
                  <a:lnTo>
                    <a:pt x="207" y="575"/>
                  </a:lnTo>
                  <a:lnTo>
                    <a:pt x="207" y="555"/>
                  </a:lnTo>
                  <a:cubicBezTo>
                    <a:pt x="207" y="575"/>
                    <a:pt x="227" y="637"/>
                    <a:pt x="227" y="658"/>
                  </a:cubicBezTo>
                  <a:cubicBezTo>
                    <a:pt x="227" y="678"/>
                    <a:pt x="227" y="678"/>
                    <a:pt x="269" y="699"/>
                  </a:cubicBezTo>
                  <a:cubicBezTo>
                    <a:pt x="269" y="678"/>
                    <a:pt x="274" y="673"/>
                    <a:pt x="281" y="673"/>
                  </a:cubicBezTo>
                  <a:cubicBezTo>
                    <a:pt x="289" y="673"/>
                    <a:pt x="300" y="678"/>
                    <a:pt x="310" y="678"/>
                  </a:cubicBezTo>
                  <a:cubicBezTo>
                    <a:pt x="331" y="678"/>
                    <a:pt x="331" y="678"/>
                    <a:pt x="372" y="658"/>
                  </a:cubicBezTo>
                  <a:cubicBezTo>
                    <a:pt x="372" y="637"/>
                    <a:pt x="392" y="637"/>
                    <a:pt x="392" y="596"/>
                  </a:cubicBezTo>
                  <a:cubicBezTo>
                    <a:pt x="372" y="534"/>
                    <a:pt x="331" y="431"/>
                    <a:pt x="310" y="348"/>
                  </a:cubicBezTo>
                  <a:cubicBezTo>
                    <a:pt x="289" y="245"/>
                    <a:pt x="227" y="142"/>
                    <a:pt x="165" y="39"/>
                  </a:cubicBezTo>
                  <a:cubicBezTo>
                    <a:pt x="137" y="24"/>
                    <a:pt x="118" y="0"/>
                    <a:pt x="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7"/>
            <p:cNvSpPr/>
            <p:nvPr/>
          </p:nvSpPr>
          <p:spPr>
            <a:xfrm rot="1636834">
              <a:off x="5957133" y="3074991"/>
              <a:ext cx="29251" cy="49695"/>
            </a:xfrm>
            <a:custGeom>
              <a:avLst/>
              <a:gdLst/>
              <a:ahLst/>
              <a:cxnLst/>
              <a:rect l="l" t="t" r="r" b="b"/>
              <a:pathLst>
                <a:path w="455" h="773" extrusionOk="0">
                  <a:moveTo>
                    <a:pt x="95" y="0"/>
                  </a:moveTo>
                  <a:cubicBezTo>
                    <a:pt x="85" y="0"/>
                    <a:pt x="74" y="3"/>
                    <a:pt x="63" y="8"/>
                  </a:cubicBezTo>
                  <a:cubicBezTo>
                    <a:pt x="42" y="50"/>
                    <a:pt x="1" y="70"/>
                    <a:pt x="42" y="112"/>
                  </a:cubicBezTo>
                  <a:cubicBezTo>
                    <a:pt x="145" y="297"/>
                    <a:pt x="207" y="504"/>
                    <a:pt x="290" y="710"/>
                  </a:cubicBezTo>
                  <a:cubicBezTo>
                    <a:pt x="290" y="731"/>
                    <a:pt x="310" y="772"/>
                    <a:pt x="372" y="772"/>
                  </a:cubicBezTo>
                  <a:cubicBezTo>
                    <a:pt x="393" y="772"/>
                    <a:pt x="393" y="731"/>
                    <a:pt x="393" y="731"/>
                  </a:cubicBezTo>
                  <a:cubicBezTo>
                    <a:pt x="414" y="710"/>
                    <a:pt x="455" y="690"/>
                    <a:pt x="414" y="628"/>
                  </a:cubicBezTo>
                  <a:cubicBezTo>
                    <a:pt x="352" y="421"/>
                    <a:pt x="269" y="256"/>
                    <a:pt x="166" y="50"/>
                  </a:cubicBezTo>
                  <a:cubicBezTo>
                    <a:pt x="151" y="19"/>
                    <a:pt x="125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7"/>
            <p:cNvSpPr/>
            <p:nvPr/>
          </p:nvSpPr>
          <p:spPr>
            <a:xfrm rot="1636834">
              <a:off x="5954717" y="3078326"/>
              <a:ext cx="29251" cy="52395"/>
            </a:xfrm>
            <a:custGeom>
              <a:avLst/>
              <a:gdLst/>
              <a:ahLst/>
              <a:cxnLst/>
              <a:rect l="l" t="t" r="r" b="b"/>
              <a:pathLst>
                <a:path w="455" h="815" extrusionOk="0">
                  <a:moveTo>
                    <a:pt x="98" y="1"/>
                  </a:moveTo>
                  <a:cubicBezTo>
                    <a:pt x="87" y="1"/>
                    <a:pt x="75" y="3"/>
                    <a:pt x="63" y="9"/>
                  </a:cubicBezTo>
                  <a:cubicBezTo>
                    <a:pt x="42" y="30"/>
                    <a:pt x="1" y="51"/>
                    <a:pt x="42" y="113"/>
                  </a:cubicBezTo>
                  <a:cubicBezTo>
                    <a:pt x="83" y="216"/>
                    <a:pt x="145" y="319"/>
                    <a:pt x="186" y="443"/>
                  </a:cubicBezTo>
                  <a:cubicBezTo>
                    <a:pt x="248" y="546"/>
                    <a:pt x="290" y="670"/>
                    <a:pt x="310" y="773"/>
                  </a:cubicBezTo>
                  <a:cubicBezTo>
                    <a:pt x="310" y="814"/>
                    <a:pt x="352" y="814"/>
                    <a:pt x="352" y="814"/>
                  </a:cubicBezTo>
                  <a:lnTo>
                    <a:pt x="372" y="814"/>
                  </a:lnTo>
                  <a:cubicBezTo>
                    <a:pt x="393" y="773"/>
                    <a:pt x="414" y="773"/>
                    <a:pt x="414" y="773"/>
                  </a:cubicBezTo>
                  <a:cubicBezTo>
                    <a:pt x="455" y="773"/>
                    <a:pt x="455" y="752"/>
                    <a:pt x="455" y="752"/>
                  </a:cubicBezTo>
                  <a:lnTo>
                    <a:pt x="455" y="711"/>
                  </a:lnTo>
                  <a:cubicBezTo>
                    <a:pt x="414" y="567"/>
                    <a:pt x="372" y="463"/>
                    <a:pt x="310" y="360"/>
                  </a:cubicBezTo>
                  <a:cubicBezTo>
                    <a:pt x="269" y="257"/>
                    <a:pt x="207" y="133"/>
                    <a:pt x="166" y="30"/>
                  </a:cubicBezTo>
                  <a:cubicBezTo>
                    <a:pt x="151" y="15"/>
                    <a:pt x="126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7"/>
            <p:cNvSpPr/>
            <p:nvPr/>
          </p:nvSpPr>
          <p:spPr>
            <a:xfrm rot="1636834">
              <a:off x="5952049" y="3060449"/>
              <a:ext cx="37223" cy="65638"/>
            </a:xfrm>
            <a:custGeom>
              <a:avLst/>
              <a:gdLst/>
              <a:ahLst/>
              <a:cxnLst/>
              <a:rect l="l" t="t" r="r" b="b"/>
              <a:pathLst>
                <a:path w="579" h="1021" extrusionOk="0">
                  <a:moveTo>
                    <a:pt x="95" y="0"/>
                  </a:moveTo>
                  <a:cubicBezTo>
                    <a:pt x="85" y="0"/>
                    <a:pt x="75" y="3"/>
                    <a:pt x="63" y="9"/>
                  </a:cubicBezTo>
                  <a:cubicBezTo>
                    <a:pt x="21" y="30"/>
                    <a:pt x="1" y="71"/>
                    <a:pt x="21" y="112"/>
                  </a:cubicBezTo>
                  <a:cubicBezTo>
                    <a:pt x="83" y="215"/>
                    <a:pt x="166" y="339"/>
                    <a:pt x="207" y="442"/>
                  </a:cubicBezTo>
                  <a:cubicBezTo>
                    <a:pt x="290" y="587"/>
                    <a:pt x="331" y="711"/>
                    <a:pt x="372" y="835"/>
                  </a:cubicBezTo>
                  <a:cubicBezTo>
                    <a:pt x="372" y="897"/>
                    <a:pt x="393" y="938"/>
                    <a:pt x="393" y="959"/>
                  </a:cubicBezTo>
                  <a:cubicBezTo>
                    <a:pt x="434" y="1000"/>
                    <a:pt x="496" y="1020"/>
                    <a:pt x="517" y="1020"/>
                  </a:cubicBezTo>
                  <a:cubicBezTo>
                    <a:pt x="538" y="1020"/>
                    <a:pt x="579" y="979"/>
                    <a:pt x="579" y="938"/>
                  </a:cubicBezTo>
                  <a:cubicBezTo>
                    <a:pt x="579" y="917"/>
                    <a:pt x="579" y="897"/>
                    <a:pt x="538" y="835"/>
                  </a:cubicBezTo>
                  <a:cubicBezTo>
                    <a:pt x="538" y="814"/>
                    <a:pt x="517" y="752"/>
                    <a:pt x="517" y="731"/>
                  </a:cubicBezTo>
                  <a:cubicBezTo>
                    <a:pt x="496" y="649"/>
                    <a:pt x="476" y="587"/>
                    <a:pt x="414" y="504"/>
                  </a:cubicBezTo>
                  <a:cubicBezTo>
                    <a:pt x="331" y="339"/>
                    <a:pt x="269" y="195"/>
                    <a:pt x="166" y="30"/>
                  </a:cubicBezTo>
                  <a:cubicBezTo>
                    <a:pt x="137" y="15"/>
                    <a:pt x="118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7"/>
            <p:cNvSpPr/>
            <p:nvPr/>
          </p:nvSpPr>
          <p:spPr>
            <a:xfrm rot="1636834">
              <a:off x="5888510" y="3204939"/>
              <a:ext cx="59788" cy="51881"/>
            </a:xfrm>
            <a:custGeom>
              <a:avLst/>
              <a:gdLst/>
              <a:ahLst/>
              <a:cxnLst/>
              <a:rect l="l" t="t" r="r" b="b"/>
              <a:pathLst>
                <a:path w="930" h="807" extrusionOk="0">
                  <a:moveTo>
                    <a:pt x="847" y="1"/>
                  </a:moveTo>
                  <a:cubicBezTo>
                    <a:pt x="826" y="1"/>
                    <a:pt x="785" y="1"/>
                    <a:pt x="785" y="42"/>
                  </a:cubicBezTo>
                  <a:cubicBezTo>
                    <a:pt x="744" y="84"/>
                    <a:pt x="723" y="166"/>
                    <a:pt x="661" y="207"/>
                  </a:cubicBezTo>
                  <a:cubicBezTo>
                    <a:pt x="620" y="290"/>
                    <a:pt x="537" y="352"/>
                    <a:pt x="475" y="393"/>
                  </a:cubicBezTo>
                  <a:cubicBezTo>
                    <a:pt x="434" y="455"/>
                    <a:pt x="351" y="496"/>
                    <a:pt x="310" y="517"/>
                  </a:cubicBezTo>
                  <a:cubicBezTo>
                    <a:pt x="248" y="579"/>
                    <a:pt x="166" y="600"/>
                    <a:pt x="104" y="620"/>
                  </a:cubicBezTo>
                  <a:lnTo>
                    <a:pt x="124" y="620"/>
                  </a:lnTo>
                  <a:cubicBezTo>
                    <a:pt x="104" y="662"/>
                    <a:pt x="62" y="662"/>
                    <a:pt x="42" y="662"/>
                  </a:cubicBezTo>
                  <a:cubicBezTo>
                    <a:pt x="21" y="662"/>
                    <a:pt x="21" y="682"/>
                    <a:pt x="0" y="682"/>
                  </a:cubicBezTo>
                  <a:lnTo>
                    <a:pt x="0" y="723"/>
                  </a:lnTo>
                  <a:cubicBezTo>
                    <a:pt x="0" y="785"/>
                    <a:pt x="21" y="806"/>
                    <a:pt x="83" y="806"/>
                  </a:cubicBezTo>
                  <a:cubicBezTo>
                    <a:pt x="145" y="785"/>
                    <a:pt x="227" y="723"/>
                    <a:pt x="289" y="703"/>
                  </a:cubicBezTo>
                  <a:lnTo>
                    <a:pt x="516" y="558"/>
                  </a:lnTo>
                  <a:cubicBezTo>
                    <a:pt x="661" y="414"/>
                    <a:pt x="805" y="290"/>
                    <a:pt x="909" y="145"/>
                  </a:cubicBezTo>
                  <a:cubicBezTo>
                    <a:pt x="909" y="104"/>
                    <a:pt x="929" y="104"/>
                    <a:pt x="929" y="84"/>
                  </a:cubicBezTo>
                  <a:cubicBezTo>
                    <a:pt x="929" y="63"/>
                    <a:pt x="929" y="63"/>
                    <a:pt x="909" y="42"/>
                  </a:cubicBezTo>
                  <a:cubicBezTo>
                    <a:pt x="867" y="1"/>
                    <a:pt x="867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7"/>
            <p:cNvSpPr/>
            <p:nvPr/>
          </p:nvSpPr>
          <p:spPr>
            <a:xfrm rot="1636834">
              <a:off x="6380413" y="3152554"/>
              <a:ext cx="177950" cy="136291"/>
            </a:xfrm>
            <a:custGeom>
              <a:avLst/>
              <a:gdLst/>
              <a:ahLst/>
              <a:cxnLst/>
              <a:rect l="l" t="t" r="r" b="b"/>
              <a:pathLst>
                <a:path w="2768" h="2120" extrusionOk="0">
                  <a:moveTo>
                    <a:pt x="2066" y="1"/>
                  </a:moveTo>
                  <a:cubicBezTo>
                    <a:pt x="1985" y="1"/>
                    <a:pt x="1907" y="19"/>
                    <a:pt x="1838" y="19"/>
                  </a:cubicBezTo>
                  <a:cubicBezTo>
                    <a:pt x="1714" y="40"/>
                    <a:pt x="1611" y="81"/>
                    <a:pt x="1467" y="143"/>
                  </a:cubicBezTo>
                  <a:cubicBezTo>
                    <a:pt x="1425" y="164"/>
                    <a:pt x="1343" y="226"/>
                    <a:pt x="1302" y="246"/>
                  </a:cubicBezTo>
                  <a:cubicBezTo>
                    <a:pt x="1219" y="288"/>
                    <a:pt x="1157" y="350"/>
                    <a:pt x="1095" y="391"/>
                  </a:cubicBezTo>
                  <a:cubicBezTo>
                    <a:pt x="806" y="597"/>
                    <a:pt x="538" y="866"/>
                    <a:pt x="331" y="1113"/>
                  </a:cubicBezTo>
                  <a:cubicBezTo>
                    <a:pt x="207" y="1278"/>
                    <a:pt x="84" y="1464"/>
                    <a:pt x="1" y="1629"/>
                  </a:cubicBezTo>
                  <a:lnTo>
                    <a:pt x="1" y="1691"/>
                  </a:lnTo>
                  <a:cubicBezTo>
                    <a:pt x="1" y="1712"/>
                    <a:pt x="22" y="1712"/>
                    <a:pt x="22" y="1733"/>
                  </a:cubicBezTo>
                  <a:lnTo>
                    <a:pt x="84" y="1733"/>
                  </a:lnTo>
                  <a:cubicBezTo>
                    <a:pt x="104" y="1733"/>
                    <a:pt x="104" y="1712"/>
                    <a:pt x="125" y="1712"/>
                  </a:cubicBezTo>
                  <a:cubicBezTo>
                    <a:pt x="207" y="1568"/>
                    <a:pt x="290" y="1423"/>
                    <a:pt x="393" y="1278"/>
                  </a:cubicBezTo>
                  <a:cubicBezTo>
                    <a:pt x="620" y="989"/>
                    <a:pt x="889" y="742"/>
                    <a:pt x="1198" y="494"/>
                  </a:cubicBezTo>
                  <a:cubicBezTo>
                    <a:pt x="1343" y="391"/>
                    <a:pt x="1467" y="288"/>
                    <a:pt x="1652" y="226"/>
                  </a:cubicBezTo>
                  <a:cubicBezTo>
                    <a:pt x="1735" y="184"/>
                    <a:pt x="1838" y="164"/>
                    <a:pt x="1921" y="143"/>
                  </a:cubicBezTo>
                  <a:lnTo>
                    <a:pt x="2169" y="143"/>
                  </a:lnTo>
                  <a:cubicBezTo>
                    <a:pt x="2251" y="143"/>
                    <a:pt x="2334" y="164"/>
                    <a:pt x="2375" y="184"/>
                  </a:cubicBezTo>
                  <a:cubicBezTo>
                    <a:pt x="2437" y="205"/>
                    <a:pt x="2458" y="246"/>
                    <a:pt x="2478" y="267"/>
                  </a:cubicBezTo>
                  <a:cubicBezTo>
                    <a:pt x="2499" y="288"/>
                    <a:pt x="2561" y="308"/>
                    <a:pt x="2581" y="370"/>
                  </a:cubicBezTo>
                  <a:cubicBezTo>
                    <a:pt x="2602" y="391"/>
                    <a:pt x="2643" y="453"/>
                    <a:pt x="2643" y="473"/>
                  </a:cubicBezTo>
                  <a:cubicBezTo>
                    <a:pt x="2643" y="494"/>
                    <a:pt x="2664" y="556"/>
                    <a:pt x="2664" y="577"/>
                  </a:cubicBezTo>
                  <a:lnTo>
                    <a:pt x="2664" y="742"/>
                  </a:lnTo>
                  <a:cubicBezTo>
                    <a:pt x="2664" y="762"/>
                    <a:pt x="2664" y="804"/>
                    <a:pt x="2643" y="845"/>
                  </a:cubicBezTo>
                  <a:cubicBezTo>
                    <a:pt x="2643" y="886"/>
                    <a:pt x="2602" y="907"/>
                    <a:pt x="2581" y="969"/>
                  </a:cubicBezTo>
                  <a:cubicBezTo>
                    <a:pt x="2561" y="989"/>
                    <a:pt x="2561" y="1051"/>
                    <a:pt x="2540" y="1072"/>
                  </a:cubicBezTo>
                  <a:cubicBezTo>
                    <a:pt x="2499" y="1093"/>
                    <a:pt x="2478" y="1155"/>
                    <a:pt x="2458" y="1175"/>
                  </a:cubicBezTo>
                  <a:cubicBezTo>
                    <a:pt x="2375" y="1278"/>
                    <a:pt x="2292" y="1361"/>
                    <a:pt x="2189" y="1423"/>
                  </a:cubicBezTo>
                  <a:cubicBezTo>
                    <a:pt x="2024" y="1568"/>
                    <a:pt x="1838" y="1671"/>
                    <a:pt x="1652" y="1733"/>
                  </a:cubicBezTo>
                  <a:lnTo>
                    <a:pt x="1673" y="1733"/>
                  </a:lnTo>
                  <a:cubicBezTo>
                    <a:pt x="1425" y="1836"/>
                    <a:pt x="1157" y="1918"/>
                    <a:pt x="909" y="1939"/>
                  </a:cubicBezTo>
                  <a:cubicBezTo>
                    <a:pt x="827" y="1960"/>
                    <a:pt x="754" y="1970"/>
                    <a:pt x="685" y="1970"/>
                  </a:cubicBezTo>
                  <a:cubicBezTo>
                    <a:pt x="615" y="1970"/>
                    <a:pt x="548" y="1960"/>
                    <a:pt x="476" y="1939"/>
                  </a:cubicBezTo>
                  <a:cubicBezTo>
                    <a:pt x="414" y="1939"/>
                    <a:pt x="393" y="1918"/>
                    <a:pt x="331" y="1918"/>
                  </a:cubicBezTo>
                  <a:cubicBezTo>
                    <a:pt x="311" y="1918"/>
                    <a:pt x="269" y="1918"/>
                    <a:pt x="269" y="1980"/>
                  </a:cubicBezTo>
                  <a:cubicBezTo>
                    <a:pt x="269" y="2001"/>
                    <a:pt x="269" y="2042"/>
                    <a:pt x="311" y="2042"/>
                  </a:cubicBezTo>
                  <a:cubicBezTo>
                    <a:pt x="435" y="2084"/>
                    <a:pt x="538" y="2104"/>
                    <a:pt x="682" y="2104"/>
                  </a:cubicBezTo>
                  <a:cubicBezTo>
                    <a:pt x="713" y="2115"/>
                    <a:pt x="765" y="2120"/>
                    <a:pt x="824" y="2120"/>
                  </a:cubicBezTo>
                  <a:cubicBezTo>
                    <a:pt x="884" y="2120"/>
                    <a:pt x="951" y="2115"/>
                    <a:pt x="1013" y="2104"/>
                  </a:cubicBezTo>
                  <a:cubicBezTo>
                    <a:pt x="1302" y="2042"/>
                    <a:pt x="1570" y="1980"/>
                    <a:pt x="1838" y="1836"/>
                  </a:cubicBezTo>
                  <a:cubicBezTo>
                    <a:pt x="2086" y="1733"/>
                    <a:pt x="2334" y="1588"/>
                    <a:pt x="2499" y="1382"/>
                  </a:cubicBezTo>
                  <a:cubicBezTo>
                    <a:pt x="2540" y="1320"/>
                    <a:pt x="2581" y="1299"/>
                    <a:pt x="2602" y="1237"/>
                  </a:cubicBezTo>
                  <a:lnTo>
                    <a:pt x="2685" y="1093"/>
                  </a:lnTo>
                  <a:cubicBezTo>
                    <a:pt x="2747" y="969"/>
                    <a:pt x="2767" y="824"/>
                    <a:pt x="2767" y="680"/>
                  </a:cubicBezTo>
                  <a:cubicBezTo>
                    <a:pt x="2767" y="577"/>
                    <a:pt x="2726" y="473"/>
                    <a:pt x="2685" y="370"/>
                  </a:cubicBezTo>
                  <a:cubicBezTo>
                    <a:pt x="2664" y="329"/>
                    <a:pt x="2643" y="288"/>
                    <a:pt x="2602" y="246"/>
                  </a:cubicBezTo>
                  <a:cubicBezTo>
                    <a:pt x="2561" y="184"/>
                    <a:pt x="2540" y="164"/>
                    <a:pt x="2478" y="143"/>
                  </a:cubicBezTo>
                  <a:cubicBezTo>
                    <a:pt x="2437" y="122"/>
                    <a:pt x="2375" y="81"/>
                    <a:pt x="2354" y="61"/>
                  </a:cubicBezTo>
                  <a:cubicBezTo>
                    <a:pt x="2292" y="40"/>
                    <a:pt x="2251" y="40"/>
                    <a:pt x="2189" y="19"/>
                  </a:cubicBezTo>
                  <a:cubicBezTo>
                    <a:pt x="2148" y="5"/>
                    <a:pt x="2107" y="1"/>
                    <a:pt x="2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7"/>
            <p:cNvSpPr/>
            <p:nvPr/>
          </p:nvSpPr>
          <p:spPr>
            <a:xfrm rot="1636834">
              <a:off x="6361175" y="3218018"/>
              <a:ext cx="25265" cy="25844"/>
            </a:xfrm>
            <a:custGeom>
              <a:avLst/>
              <a:gdLst/>
              <a:ahLst/>
              <a:cxnLst/>
              <a:rect l="l" t="t" r="r" b="b"/>
              <a:pathLst>
                <a:path w="393" h="402" extrusionOk="0">
                  <a:moveTo>
                    <a:pt x="98" y="1"/>
                  </a:moveTo>
                  <a:cubicBezTo>
                    <a:pt x="86" y="1"/>
                    <a:pt x="74" y="3"/>
                    <a:pt x="62" y="9"/>
                  </a:cubicBezTo>
                  <a:cubicBezTo>
                    <a:pt x="41" y="30"/>
                    <a:pt x="0" y="51"/>
                    <a:pt x="41" y="113"/>
                  </a:cubicBezTo>
                  <a:cubicBezTo>
                    <a:pt x="41" y="133"/>
                    <a:pt x="62" y="154"/>
                    <a:pt x="62" y="195"/>
                  </a:cubicBezTo>
                  <a:cubicBezTo>
                    <a:pt x="83" y="216"/>
                    <a:pt x="83" y="236"/>
                    <a:pt x="124" y="257"/>
                  </a:cubicBezTo>
                  <a:cubicBezTo>
                    <a:pt x="145" y="319"/>
                    <a:pt x="186" y="340"/>
                    <a:pt x="248" y="402"/>
                  </a:cubicBezTo>
                  <a:lnTo>
                    <a:pt x="268" y="402"/>
                  </a:lnTo>
                  <a:cubicBezTo>
                    <a:pt x="330" y="402"/>
                    <a:pt x="351" y="360"/>
                    <a:pt x="372" y="360"/>
                  </a:cubicBezTo>
                  <a:cubicBezTo>
                    <a:pt x="392" y="340"/>
                    <a:pt x="392" y="298"/>
                    <a:pt x="351" y="257"/>
                  </a:cubicBezTo>
                  <a:cubicBezTo>
                    <a:pt x="330" y="257"/>
                    <a:pt x="330" y="236"/>
                    <a:pt x="289" y="216"/>
                  </a:cubicBezTo>
                  <a:lnTo>
                    <a:pt x="268" y="195"/>
                  </a:lnTo>
                  <a:lnTo>
                    <a:pt x="206" y="133"/>
                  </a:lnTo>
                  <a:cubicBezTo>
                    <a:pt x="206" y="133"/>
                    <a:pt x="206" y="113"/>
                    <a:pt x="186" y="113"/>
                  </a:cubicBezTo>
                  <a:cubicBezTo>
                    <a:pt x="165" y="92"/>
                    <a:pt x="165" y="51"/>
                    <a:pt x="165" y="30"/>
                  </a:cubicBezTo>
                  <a:cubicBezTo>
                    <a:pt x="151" y="15"/>
                    <a:pt x="126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7"/>
            <p:cNvSpPr/>
            <p:nvPr/>
          </p:nvSpPr>
          <p:spPr>
            <a:xfrm rot="1636834">
              <a:off x="5989808" y="1828331"/>
              <a:ext cx="635746" cy="1092257"/>
            </a:xfrm>
            <a:custGeom>
              <a:avLst/>
              <a:gdLst/>
              <a:ahLst/>
              <a:cxnLst/>
              <a:rect l="l" t="t" r="r" b="b"/>
              <a:pathLst>
                <a:path w="9889" h="16990" extrusionOk="0">
                  <a:moveTo>
                    <a:pt x="9558" y="0"/>
                  </a:moveTo>
                  <a:cubicBezTo>
                    <a:pt x="9538" y="0"/>
                    <a:pt x="9496" y="21"/>
                    <a:pt x="9476" y="21"/>
                  </a:cubicBezTo>
                  <a:cubicBezTo>
                    <a:pt x="9393" y="62"/>
                    <a:pt x="9352" y="83"/>
                    <a:pt x="9290" y="145"/>
                  </a:cubicBezTo>
                  <a:cubicBezTo>
                    <a:pt x="9269" y="165"/>
                    <a:pt x="9249" y="165"/>
                    <a:pt x="9187" y="186"/>
                  </a:cubicBezTo>
                  <a:cubicBezTo>
                    <a:pt x="9166" y="206"/>
                    <a:pt x="9125" y="206"/>
                    <a:pt x="9083" y="248"/>
                  </a:cubicBezTo>
                  <a:cubicBezTo>
                    <a:pt x="9021" y="289"/>
                    <a:pt x="8918" y="310"/>
                    <a:pt x="8836" y="372"/>
                  </a:cubicBezTo>
                  <a:cubicBezTo>
                    <a:pt x="8732" y="413"/>
                    <a:pt x="8650" y="475"/>
                    <a:pt x="8547" y="516"/>
                  </a:cubicBezTo>
                  <a:cubicBezTo>
                    <a:pt x="8505" y="537"/>
                    <a:pt x="8443" y="578"/>
                    <a:pt x="8423" y="599"/>
                  </a:cubicBezTo>
                  <a:cubicBezTo>
                    <a:pt x="8361" y="619"/>
                    <a:pt x="8320" y="681"/>
                    <a:pt x="8258" y="702"/>
                  </a:cubicBezTo>
                  <a:cubicBezTo>
                    <a:pt x="8154" y="784"/>
                    <a:pt x="8051" y="826"/>
                    <a:pt x="7948" y="908"/>
                  </a:cubicBezTo>
                  <a:lnTo>
                    <a:pt x="7638" y="1135"/>
                  </a:lnTo>
                  <a:cubicBezTo>
                    <a:pt x="7535" y="1218"/>
                    <a:pt x="7473" y="1301"/>
                    <a:pt x="7370" y="1342"/>
                  </a:cubicBezTo>
                  <a:cubicBezTo>
                    <a:pt x="7267" y="1424"/>
                    <a:pt x="7164" y="1507"/>
                    <a:pt x="7019" y="1610"/>
                  </a:cubicBezTo>
                  <a:cubicBezTo>
                    <a:pt x="6978" y="1652"/>
                    <a:pt x="6916" y="1693"/>
                    <a:pt x="6874" y="1734"/>
                  </a:cubicBezTo>
                  <a:lnTo>
                    <a:pt x="6689" y="1858"/>
                  </a:lnTo>
                  <a:cubicBezTo>
                    <a:pt x="6482" y="2023"/>
                    <a:pt x="6276" y="2209"/>
                    <a:pt x="6069" y="2374"/>
                  </a:cubicBezTo>
                  <a:cubicBezTo>
                    <a:pt x="5884" y="2560"/>
                    <a:pt x="5677" y="2746"/>
                    <a:pt x="5512" y="2911"/>
                  </a:cubicBezTo>
                  <a:lnTo>
                    <a:pt x="5202" y="3241"/>
                  </a:lnTo>
                  <a:lnTo>
                    <a:pt x="4893" y="3551"/>
                  </a:lnTo>
                  <a:lnTo>
                    <a:pt x="4604" y="3819"/>
                  </a:lnTo>
                  <a:cubicBezTo>
                    <a:pt x="4500" y="3922"/>
                    <a:pt x="4397" y="4026"/>
                    <a:pt x="4315" y="4129"/>
                  </a:cubicBezTo>
                  <a:cubicBezTo>
                    <a:pt x="4211" y="4232"/>
                    <a:pt x="4129" y="4335"/>
                    <a:pt x="4026" y="4438"/>
                  </a:cubicBezTo>
                  <a:cubicBezTo>
                    <a:pt x="3922" y="4542"/>
                    <a:pt x="3861" y="4686"/>
                    <a:pt x="3757" y="4789"/>
                  </a:cubicBezTo>
                  <a:cubicBezTo>
                    <a:pt x="3654" y="4893"/>
                    <a:pt x="3572" y="4975"/>
                    <a:pt x="3468" y="5099"/>
                  </a:cubicBezTo>
                  <a:cubicBezTo>
                    <a:pt x="3386" y="5202"/>
                    <a:pt x="3303" y="5264"/>
                    <a:pt x="3241" y="5367"/>
                  </a:cubicBezTo>
                  <a:lnTo>
                    <a:pt x="2993" y="5677"/>
                  </a:lnTo>
                  <a:cubicBezTo>
                    <a:pt x="2932" y="5780"/>
                    <a:pt x="2828" y="5925"/>
                    <a:pt x="2746" y="6007"/>
                  </a:cubicBezTo>
                  <a:cubicBezTo>
                    <a:pt x="2663" y="6131"/>
                    <a:pt x="2560" y="6255"/>
                    <a:pt x="2477" y="6379"/>
                  </a:cubicBezTo>
                  <a:cubicBezTo>
                    <a:pt x="2415" y="6482"/>
                    <a:pt x="2333" y="6606"/>
                    <a:pt x="2250" y="6709"/>
                  </a:cubicBezTo>
                  <a:lnTo>
                    <a:pt x="1796" y="7411"/>
                  </a:lnTo>
                  <a:cubicBezTo>
                    <a:pt x="1755" y="7473"/>
                    <a:pt x="1714" y="7514"/>
                    <a:pt x="1693" y="7556"/>
                  </a:cubicBezTo>
                  <a:cubicBezTo>
                    <a:pt x="1652" y="7638"/>
                    <a:pt x="1610" y="7700"/>
                    <a:pt x="1590" y="7762"/>
                  </a:cubicBezTo>
                  <a:cubicBezTo>
                    <a:pt x="1548" y="7824"/>
                    <a:pt x="1507" y="7886"/>
                    <a:pt x="1486" y="7948"/>
                  </a:cubicBezTo>
                  <a:cubicBezTo>
                    <a:pt x="1445" y="8010"/>
                    <a:pt x="1404" y="8072"/>
                    <a:pt x="1383" y="8134"/>
                  </a:cubicBezTo>
                  <a:cubicBezTo>
                    <a:pt x="1239" y="8361"/>
                    <a:pt x="1115" y="8629"/>
                    <a:pt x="991" y="8877"/>
                  </a:cubicBezTo>
                  <a:cubicBezTo>
                    <a:pt x="970" y="8939"/>
                    <a:pt x="929" y="8980"/>
                    <a:pt x="908" y="9063"/>
                  </a:cubicBezTo>
                  <a:cubicBezTo>
                    <a:pt x="888" y="9145"/>
                    <a:pt x="867" y="9228"/>
                    <a:pt x="805" y="9269"/>
                  </a:cubicBezTo>
                  <a:lnTo>
                    <a:pt x="661" y="9661"/>
                  </a:lnTo>
                  <a:lnTo>
                    <a:pt x="496" y="10053"/>
                  </a:lnTo>
                  <a:cubicBezTo>
                    <a:pt x="475" y="10095"/>
                    <a:pt x="454" y="10177"/>
                    <a:pt x="454" y="10219"/>
                  </a:cubicBezTo>
                  <a:lnTo>
                    <a:pt x="392" y="10404"/>
                  </a:lnTo>
                  <a:cubicBezTo>
                    <a:pt x="372" y="10508"/>
                    <a:pt x="351" y="10631"/>
                    <a:pt x="289" y="10735"/>
                  </a:cubicBezTo>
                  <a:cubicBezTo>
                    <a:pt x="269" y="10879"/>
                    <a:pt x="248" y="10982"/>
                    <a:pt x="207" y="11106"/>
                  </a:cubicBezTo>
                  <a:lnTo>
                    <a:pt x="145" y="11499"/>
                  </a:lnTo>
                  <a:cubicBezTo>
                    <a:pt x="103" y="11622"/>
                    <a:pt x="83" y="11746"/>
                    <a:pt x="83" y="11849"/>
                  </a:cubicBezTo>
                  <a:cubicBezTo>
                    <a:pt x="62" y="11973"/>
                    <a:pt x="62" y="12118"/>
                    <a:pt x="41" y="12262"/>
                  </a:cubicBezTo>
                  <a:cubicBezTo>
                    <a:pt x="41" y="12345"/>
                    <a:pt x="41" y="12386"/>
                    <a:pt x="0" y="12469"/>
                  </a:cubicBezTo>
                  <a:lnTo>
                    <a:pt x="0" y="12675"/>
                  </a:lnTo>
                  <a:lnTo>
                    <a:pt x="0" y="12985"/>
                  </a:lnTo>
                  <a:lnTo>
                    <a:pt x="0" y="13109"/>
                  </a:lnTo>
                  <a:lnTo>
                    <a:pt x="0" y="13274"/>
                  </a:lnTo>
                  <a:lnTo>
                    <a:pt x="0" y="13625"/>
                  </a:lnTo>
                  <a:cubicBezTo>
                    <a:pt x="0" y="13728"/>
                    <a:pt x="0" y="13831"/>
                    <a:pt x="41" y="13934"/>
                  </a:cubicBezTo>
                  <a:cubicBezTo>
                    <a:pt x="41" y="14038"/>
                    <a:pt x="41" y="14141"/>
                    <a:pt x="62" y="14244"/>
                  </a:cubicBezTo>
                  <a:cubicBezTo>
                    <a:pt x="62" y="14347"/>
                    <a:pt x="83" y="14492"/>
                    <a:pt x="83" y="14595"/>
                  </a:cubicBezTo>
                  <a:cubicBezTo>
                    <a:pt x="83" y="14698"/>
                    <a:pt x="103" y="14801"/>
                    <a:pt x="103" y="14863"/>
                  </a:cubicBezTo>
                  <a:cubicBezTo>
                    <a:pt x="103" y="14925"/>
                    <a:pt x="145" y="14967"/>
                    <a:pt x="145" y="15008"/>
                  </a:cubicBezTo>
                  <a:cubicBezTo>
                    <a:pt x="145" y="15049"/>
                    <a:pt x="165" y="15070"/>
                    <a:pt x="165" y="15132"/>
                  </a:cubicBezTo>
                  <a:cubicBezTo>
                    <a:pt x="165" y="15173"/>
                    <a:pt x="186" y="15235"/>
                    <a:pt x="186" y="15256"/>
                  </a:cubicBezTo>
                  <a:cubicBezTo>
                    <a:pt x="207" y="15359"/>
                    <a:pt x="207" y="15441"/>
                    <a:pt x="248" y="15545"/>
                  </a:cubicBezTo>
                  <a:cubicBezTo>
                    <a:pt x="269" y="15627"/>
                    <a:pt x="269" y="15689"/>
                    <a:pt x="289" y="15751"/>
                  </a:cubicBezTo>
                  <a:cubicBezTo>
                    <a:pt x="289" y="15792"/>
                    <a:pt x="310" y="15854"/>
                    <a:pt x="310" y="15896"/>
                  </a:cubicBezTo>
                  <a:cubicBezTo>
                    <a:pt x="351" y="15958"/>
                    <a:pt x="351" y="15999"/>
                    <a:pt x="372" y="16061"/>
                  </a:cubicBezTo>
                  <a:cubicBezTo>
                    <a:pt x="392" y="16102"/>
                    <a:pt x="392" y="16143"/>
                    <a:pt x="413" y="16185"/>
                  </a:cubicBezTo>
                  <a:cubicBezTo>
                    <a:pt x="454" y="16226"/>
                    <a:pt x="454" y="16267"/>
                    <a:pt x="475" y="16308"/>
                  </a:cubicBezTo>
                  <a:cubicBezTo>
                    <a:pt x="496" y="16370"/>
                    <a:pt x="496" y="16391"/>
                    <a:pt x="516" y="16453"/>
                  </a:cubicBezTo>
                  <a:cubicBezTo>
                    <a:pt x="558" y="16474"/>
                    <a:pt x="558" y="16515"/>
                    <a:pt x="578" y="16556"/>
                  </a:cubicBezTo>
                  <a:cubicBezTo>
                    <a:pt x="599" y="16577"/>
                    <a:pt x="619" y="16618"/>
                    <a:pt x="619" y="16659"/>
                  </a:cubicBezTo>
                  <a:cubicBezTo>
                    <a:pt x="661" y="16680"/>
                    <a:pt x="681" y="16701"/>
                    <a:pt x="681" y="16721"/>
                  </a:cubicBezTo>
                  <a:cubicBezTo>
                    <a:pt x="681" y="16721"/>
                    <a:pt x="681" y="16763"/>
                    <a:pt x="702" y="16763"/>
                  </a:cubicBezTo>
                  <a:cubicBezTo>
                    <a:pt x="702" y="16783"/>
                    <a:pt x="723" y="16783"/>
                    <a:pt x="723" y="16804"/>
                  </a:cubicBezTo>
                  <a:cubicBezTo>
                    <a:pt x="723" y="16825"/>
                    <a:pt x="764" y="16845"/>
                    <a:pt x="764" y="16845"/>
                  </a:cubicBezTo>
                  <a:lnTo>
                    <a:pt x="764" y="16886"/>
                  </a:lnTo>
                  <a:lnTo>
                    <a:pt x="764" y="16907"/>
                  </a:lnTo>
                  <a:cubicBezTo>
                    <a:pt x="764" y="16907"/>
                    <a:pt x="764" y="16928"/>
                    <a:pt x="785" y="16928"/>
                  </a:cubicBezTo>
                  <a:cubicBezTo>
                    <a:pt x="785" y="16948"/>
                    <a:pt x="805" y="16990"/>
                    <a:pt x="847" y="16990"/>
                  </a:cubicBezTo>
                  <a:lnTo>
                    <a:pt x="867" y="16990"/>
                  </a:lnTo>
                  <a:cubicBezTo>
                    <a:pt x="991" y="16886"/>
                    <a:pt x="1012" y="16845"/>
                    <a:pt x="1053" y="16845"/>
                  </a:cubicBezTo>
                  <a:cubicBezTo>
                    <a:pt x="1074" y="16825"/>
                    <a:pt x="1074" y="16825"/>
                    <a:pt x="1074" y="16804"/>
                  </a:cubicBezTo>
                  <a:lnTo>
                    <a:pt x="1074" y="16783"/>
                  </a:lnTo>
                  <a:cubicBezTo>
                    <a:pt x="1074" y="16783"/>
                    <a:pt x="1074" y="16763"/>
                    <a:pt x="1053" y="16763"/>
                  </a:cubicBezTo>
                  <a:cubicBezTo>
                    <a:pt x="1053" y="16763"/>
                    <a:pt x="1053" y="16721"/>
                    <a:pt x="1012" y="16721"/>
                  </a:cubicBezTo>
                  <a:cubicBezTo>
                    <a:pt x="991" y="16701"/>
                    <a:pt x="991" y="16659"/>
                    <a:pt x="970" y="16618"/>
                  </a:cubicBezTo>
                  <a:lnTo>
                    <a:pt x="970" y="16597"/>
                  </a:lnTo>
                  <a:cubicBezTo>
                    <a:pt x="950" y="16577"/>
                    <a:pt x="950" y="16515"/>
                    <a:pt x="908" y="16494"/>
                  </a:cubicBezTo>
                  <a:cubicBezTo>
                    <a:pt x="888" y="16474"/>
                    <a:pt x="867" y="16412"/>
                    <a:pt x="847" y="16391"/>
                  </a:cubicBezTo>
                  <a:lnTo>
                    <a:pt x="847" y="16370"/>
                  </a:lnTo>
                  <a:cubicBezTo>
                    <a:pt x="805" y="16308"/>
                    <a:pt x="785" y="16267"/>
                    <a:pt x="764" y="16247"/>
                  </a:cubicBezTo>
                  <a:cubicBezTo>
                    <a:pt x="743" y="16205"/>
                    <a:pt x="743" y="16164"/>
                    <a:pt x="702" y="16143"/>
                  </a:cubicBezTo>
                  <a:cubicBezTo>
                    <a:pt x="681" y="16081"/>
                    <a:pt x="661" y="16040"/>
                    <a:pt x="661" y="15978"/>
                  </a:cubicBezTo>
                  <a:cubicBezTo>
                    <a:pt x="619" y="15937"/>
                    <a:pt x="619" y="15875"/>
                    <a:pt x="599" y="15834"/>
                  </a:cubicBezTo>
                  <a:cubicBezTo>
                    <a:pt x="599" y="15792"/>
                    <a:pt x="578" y="15772"/>
                    <a:pt x="578" y="15751"/>
                  </a:cubicBezTo>
                  <a:cubicBezTo>
                    <a:pt x="578" y="15730"/>
                    <a:pt x="558" y="15689"/>
                    <a:pt x="558" y="15669"/>
                  </a:cubicBezTo>
                  <a:lnTo>
                    <a:pt x="558" y="15689"/>
                  </a:lnTo>
                  <a:cubicBezTo>
                    <a:pt x="516" y="15607"/>
                    <a:pt x="516" y="15524"/>
                    <a:pt x="496" y="15441"/>
                  </a:cubicBezTo>
                  <a:lnTo>
                    <a:pt x="413" y="15132"/>
                  </a:lnTo>
                  <a:cubicBezTo>
                    <a:pt x="413" y="15111"/>
                    <a:pt x="413" y="15070"/>
                    <a:pt x="392" y="15029"/>
                  </a:cubicBezTo>
                  <a:lnTo>
                    <a:pt x="392" y="15049"/>
                  </a:lnTo>
                  <a:cubicBezTo>
                    <a:pt x="392" y="15029"/>
                    <a:pt x="392" y="15008"/>
                    <a:pt x="372" y="14967"/>
                  </a:cubicBezTo>
                  <a:cubicBezTo>
                    <a:pt x="372" y="14925"/>
                    <a:pt x="351" y="14863"/>
                    <a:pt x="351" y="14822"/>
                  </a:cubicBezTo>
                  <a:cubicBezTo>
                    <a:pt x="351" y="14760"/>
                    <a:pt x="310" y="14719"/>
                    <a:pt x="310" y="14657"/>
                  </a:cubicBezTo>
                  <a:cubicBezTo>
                    <a:pt x="310" y="14554"/>
                    <a:pt x="289" y="14430"/>
                    <a:pt x="289" y="14327"/>
                  </a:cubicBezTo>
                  <a:cubicBezTo>
                    <a:pt x="289" y="14265"/>
                    <a:pt x="289" y="14223"/>
                    <a:pt x="269" y="14141"/>
                  </a:cubicBezTo>
                  <a:lnTo>
                    <a:pt x="269" y="13976"/>
                  </a:lnTo>
                  <a:cubicBezTo>
                    <a:pt x="269" y="13873"/>
                    <a:pt x="269" y="13728"/>
                    <a:pt x="248" y="13625"/>
                  </a:cubicBezTo>
                  <a:lnTo>
                    <a:pt x="248" y="13480"/>
                  </a:lnTo>
                  <a:lnTo>
                    <a:pt x="248" y="13294"/>
                  </a:lnTo>
                  <a:lnTo>
                    <a:pt x="248" y="12944"/>
                  </a:lnTo>
                  <a:lnTo>
                    <a:pt x="248" y="12593"/>
                  </a:lnTo>
                  <a:lnTo>
                    <a:pt x="248" y="12448"/>
                  </a:lnTo>
                  <a:lnTo>
                    <a:pt x="248" y="12262"/>
                  </a:lnTo>
                  <a:cubicBezTo>
                    <a:pt x="248" y="12159"/>
                    <a:pt x="269" y="12035"/>
                    <a:pt x="289" y="11932"/>
                  </a:cubicBezTo>
                  <a:cubicBezTo>
                    <a:pt x="310" y="11829"/>
                    <a:pt x="310" y="11726"/>
                    <a:pt x="351" y="11622"/>
                  </a:cubicBezTo>
                  <a:cubicBezTo>
                    <a:pt x="372" y="11519"/>
                    <a:pt x="372" y="11416"/>
                    <a:pt x="392" y="11313"/>
                  </a:cubicBezTo>
                  <a:lnTo>
                    <a:pt x="475" y="11003"/>
                  </a:lnTo>
                  <a:lnTo>
                    <a:pt x="558" y="10693"/>
                  </a:lnTo>
                  <a:cubicBezTo>
                    <a:pt x="578" y="10590"/>
                    <a:pt x="599" y="10508"/>
                    <a:pt x="619" y="10404"/>
                  </a:cubicBezTo>
                  <a:lnTo>
                    <a:pt x="702" y="10095"/>
                  </a:lnTo>
                  <a:cubicBezTo>
                    <a:pt x="723" y="9992"/>
                    <a:pt x="785" y="9888"/>
                    <a:pt x="805" y="9785"/>
                  </a:cubicBezTo>
                  <a:lnTo>
                    <a:pt x="805" y="9764"/>
                  </a:lnTo>
                  <a:lnTo>
                    <a:pt x="1115" y="8980"/>
                  </a:lnTo>
                  <a:lnTo>
                    <a:pt x="1197" y="8835"/>
                  </a:lnTo>
                  <a:cubicBezTo>
                    <a:pt x="1218" y="8753"/>
                    <a:pt x="1280" y="8712"/>
                    <a:pt x="1301" y="8629"/>
                  </a:cubicBezTo>
                  <a:cubicBezTo>
                    <a:pt x="1342" y="8505"/>
                    <a:pt x="1425" y="8402"/>
                    <a:pt x="1486" y="8257"/>
                  </a:cubicBezTo>
                  <a:cubicBezTo>
                    <a:pt x="1548" y="8134"/>
                    <a:pt x="1610" y="8010"/>
                    <a:pt x="1693" y="7907"/>
                  </a:cubicBezTo>
                  <a:cubicBezTo>
                    <a:pt x="1714" y="7845"/>
                    <a:pt x="1755" y="7803"/>
                    <a:pt x="1796" y="7721"/>
                  </a:cubicBezTo>
                  <a:cubicBezTo>
                    <a:pt x="1817" y="7679"/>
                    <a:pt x="1858" y="7597"/>
                    <a:pt x="1899" y="7535"/>
                  </a:cubicBezTo>
                  <a:cubicBezTo>
                    <a:pt x="1920" y="7494"/>
                    <a:pt x="1961" y="7432"/>
                    <a:pt x="2003" y="7390"/>
                  </a:cubicBezTo>
                  <a:cubicBezTo>
                    <a:pt x="2023" y="7328"/>
                    <a:pt x="2065" y="7267"/>
                    <a:pt x="2106" y="7205"/>
                  </a:cubicBezTo>
                  <a:cubicBezTo>
                    <a:pt x="2168" y="7081"/>
                    <a:pt x="2250" y="6978"/>
                    <a:pt x="2333" y="6854"/>
                  </a:cubicBezTo>
                  <a:lnTo>
                    <a:pt x="2477" y="6606"/>
                  </a:lnTo>
                  <a:cubicBezTo>
                    <a:pt x="2519" y="6565"/>
                    <a:pt x="2539" y="6544"/>
                    <a:pt x="2581" y="6482"/>
                  </a:cubicBezTo>
                  <a:cubicBezTo>
                    <a:pt x="2643" y="6441"/>
                    <a:pt x="2684" y="6358"/>
                    <a:pt x="2725" y="6296"/>
                  </a:cubicBezTo>
                  <a:cubicBezTo>
                    <a:pt x="2766" y="6255"/>
                    <a:pt x="2787" y="6172"/>
                    <a:pt x="2849" y="6131"/>
                  </a:cubicBezTo>
                  <a:cubicBezTo>
                    <a:pt x="2890" y="6069"/>
                    <a:pt x="2952" y="5987"/>
                    <a:pt x="2973" y="5945"/>
                  </a:cubicBezTo>
                  <a:cubicBezTo>
                    <a:pt x="3055" y="5842"/>
                    <a:pt x="3138" y="5739"/>
                    <a:pt x="3241" y="5615"/>
                  </a:cubicBezTo>
                  <a:cubicBezTo>
                    <a:pt x="3303" y="5512"/>
                    <a:pt x="3386" y="5429"/>
                    <a:pt x="3468" y="5326"/>
                  </a:cubicBezTo>
                  <a:cubicBezTo>
                    <a:pt x="3551" y="5223"/>
                    <a:pt x="3613" y="5120"/>
                    <a:pt x="3716" y="5016"/>
                  </a:cubicBezTo>
                  <a:cubicBezTo>
                    <a:pt x="3819" y="4913"/>
                    <a:pt x="3902" y="4810"/>
                    <a:pt x="4005" y="4707"/>
                  </a:cubicBezTo>
                  <a:cubicBezTo>
                    <a:pt x="4108" y="4604"/>
                    <a:pt x="4191" y="4500"/>
                    <a:pt x="4273" y="4397"/>
                  </a:cubicBezTo>
                  <a:cubicBezTo>
                    <a:pt x="4377" y="4294"/>
                    <a:pt x="4439" y="4191"/>
                    <a:pt x="4542" y="4087"/>
                  </a:cubicBezTo>
                  <a:cubicBezTo>
                    <a:pt x="4624" y="4005"/>
                    <a:pt x="4707" y="3922"/>
                    <a:pt x="4789" y="3819"/>
                  </a:cubicBezTo>
                  <a:lnTo>
                    <a:pt x="5017" y="3592"/>
                  </a:lnTo>
                  <a:lnTo>
                    <a:pt x="5244" y="3365"/>
                  </a:lnTo>
                  <a:cubicBezTo>
                    <a:pt x="5326" y="3282"/>
                    <a:pt x="5409" y="3200"/>
                    <a:pt x="5512" y="3117"/>
                  </a:cubicBezTo>
                  <a:cubicBezTo>
                    <a:pt x="5657" y="2973"/>
                    <a:pt x="5822" y="2849"/>
                    <a:pt x="5966" y="2684"/>
                  </a:cubicBezTo>
                  <a:cubicBezTo>
                    <a:pt x="6049" y="2601"/>
                    <a:pt x="6131" y="2560"/>
                    <a:pt x="6193" y="2477"/>
                  </a:cubicBezTo>
                  <a:cubicBezTo>
                    <a:pt x="6276" y="2395"/>
                    <a:pt x="6358" y="2333"/>
                    <a:pt x="6441" y="2271"/>
                  </a:cubicBezTo>
                  <a:lnTo>
                    <a:pt x="6441" y="2271"/>
                  </a:lnTo>
                  <a:lnTo>
                    <a:pt x="6400" y="2291"/>
                  </a:lnTo>
                  <a:cubicBezTo>
                    <a:pt x="6462" y="2250"/>
                    <a:pt x="6503" y="2230"/>
                    <a:pt x="6565" y="2168"/>
                  </a:cubicBezTo>
                  <a:cubicBezTo>
                    <a:pt x="6606" y="2126"/>
                    <a:pt x="6668" y="2085"/>
                    <a:pt x="6709" y="2044"/>
                  </a:cubicBezTo>
                  <a:cubicBezTo>
                    <a:pt x="6813" y="1961"/>
                    <a:pt x="6916" y="1858"/>
                    <a:pt x="7019" y="1775"/>
                  </a:cubicBezTo>
                  <a:cubicBezTo>
                    <a:pt x="7081" y="1734"/>
                    <a:pt x="7122" y="1713"/>
                    <a:pt x="7184" y="1652"/>
                  </a:cubicBezTo>
                  <a:cubicBezTo>
                    <a:pt x="7225" y="1610"/>
                    <a:pt x="7287" y="1569"/>
                    <a:pt x="7329" y="1528"/>
                  </a:cubicBezTo>
                  <a:lnTo>
                    <a:pt x="7638" y="1301"/>
                  </a:lnTo>
                  <a:cubicBezTo>
                    <a:pt x="7845" y="1135"/>
                    <a:pt x="8051" y="1012"/>
                    <a:pt x="8258" y="846"/>
                  </a:cubicBezTo>
                  <a:cubicBezTo>
                    <a:pt x="8361" y="784"/>
                    <a:pt x="8464" y="723"/>
                    <a:pt x="8567" y="681"/>
                  </a:cubicBezTo>
                  <a:cubicBezTo>
                    <a:pt x="8670" y="619"/>
                    <a:pt x="8753" y="578"/>
                    <a:pt x="8856" y="516"/>
                  </a:cubicBezTo>
                  <a:cubicBezTo>
                    <a:pt x="8960" y="434"/>
                    <a:pt x="9083" y="392"/>
                    <a:pt x="9187" y="330"/>
                  </a:cubicBezTo>
                  <a:lnTo>
                    <a:pt x="9352" y="268"/>
                  </a:lnTo>
                  <a:lnTo>
                    <a:pt x="9496" y="186"/>
                  </a:lnTo>
                  <a:cubicBezTo>
                    <a:pt x="9538" y="186"/>
                    <a:pt x="9558" y="165"/>
                    <a:pt x="9579" y="165"/>
                  </a:cubicBezTo>
                  <a:cubicBezTo>
                    <a:pt x="9599" y="165"/>
                    <a:pt x="9641" y="145"/>
                    <a:pt x="9682" y="145"/>
                  </a:cubicBezTo>
                  <a:lnTo>
                    <a:pt x="9785" y="145"/>
                  </a:lnTo>
                  <a:cubicBezTo>
                    <a:pt x="9806" y="103"/>
                    <a:pt x="9847" y="83"/>
                    <a:pt x="9847" y="62"/>
                  </a:cubicBezTo>
                  <a:cubicBezTo>
                    <a:pt x="9868" y="41"/>
                    <a:pt x="9868" y="0"/>
                    <a:pt x="98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7"/>
            <p:cNvSpPr/>
            <p:nvPr/>
          </p:nvSpPr>
          <p:spPr>
            <a:xfrm rot="1636834">
              <a:off x="5831682" y="272850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7"/>
            <p:cNvSpPr/>
            <p:nvPr/>
          </p:nvSpPr>
          <p:spPr>
            <a:xfrm rot="1636834">
              <a:off x="5842715" y="270135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7"/>
            <p:cNvSpPr/>
            <p:nvPr/>
          </p:nvSpPr>
          <p:spPr>
            <a:xfrm rot="1636834">
              <a:off x="5842523" y="2719123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7"/>
            <p:cNvSpPr/>
            <p:nvPr/>
          </p:nvSpPr>
          <p:spPr>
            <a:xfrm rot="1636834">
              <a:off x="5842715" y="270135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7"/>
            <p:cNvSpPr/>
            <p:nvPr/>
          </p:nvSpPr>
          <p:spPr>
            <a:xfrm rot="1636834">
              <a:off x="5842715" y="270135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7"/>
            <p:cNvSpPr/>
            <p:nvPr/>
          </p:nvSpPr>
          <p:spPr>
            <a:xfrm rot="1636834">
              <a:off x="5842715" y="270135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7"/>
            <p:cNvSpPr/>
            <p:nvPr/>
          </p:nvSpPr>
          <p:spPr>
            <a:xfrm rot="1636834">
              <a:off x="5841626" y="26918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7"/>
            <p:cNvSpPr/>
            <p:nvPr/>
          </p:nvSpPr>
          <p:spPr>
            <a:xfrm rot="1636834">
              <a:off x="5836866" y="264901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7"/>
            <p:cNvSpPr/>
            <p:nvPr/>
          </p:nvSpPr>
          <p:spPr>
            <a:xfrm rot="1636834">
              <a:off x="5856163" y="2617501"/>
              <a:ext cx="1414" cy="6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2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7"/>
            <p:cNvSpPr/>
            <p:nvPr/>
          </p:nvSpPr>
          <p:spPr>
            <a:xfrm rot="1636834">
              <a:off x="6036134" y="232623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7"/>
            <p:cNvSpPr/>
            <p:nvPr/>
          </p:nvSpPr>
          <p:spPr>
            <a:xfrm rot="1636834">
              <a:off x="6036753" y="232503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7"/>
            <p:cNvSpPr/>
            <p:nvPr/>
          </p:nvSpPr>
          <p:spPr>
            <a:xfrm rot="1636834">
              <a:off x="6819191" y="202967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7"/>
            <p:cNvSpPr/>
            <p:nvPr/>
          </p:nvSpPr>
          <p:spPr>
            <a:xfrm rot="1636834">
              <a:off x="6034395" y="1836191"/>
              <a:ext cx="590680" cy="1060434"/>
            </a:xfrm>
            <a:custGeom>
              <a:avLst/>
              <a:gdLst/>
              <a:ahLst/>
              <a:cxnLst/>
              <a:rect l="l" t="t" r="r" b="b"/>
              <a:pathLst>
                <a:path w="9188" h="16495" extrusionOk="0">
                  <a:moveTo>
                    <a:pt x="9187" y="0"/>
                  </a:moveTo>
                  <a:cubicBezTo>
                    <a:pt x="9146" y="21"/>
                    <a:pt x="9084" y="83"/>
                    <a:pt x="9043" y="104"/>
                  </a:cubicBezTo>
                  <a:cubicBezTo>
                    <a:pt x="8981" y="166"/>
                    <a:pt x="8940" y="186"/>
                    <a:pt x="8857" y="227"/>
                  </a:cubicBezTo>
                  <a:cubicBezTo>
                    <a:pt x="8774" y="289"/>
                    <a:pt x="8733" y="331"/>
                    <a:pt x="8651" y="393"/>
                  </a:cubicBezTo>
                  <a:cubicBezTo>
                    <a:pt x="8568" y="434"/>
                    <a:pt x="8485" y="516"/>
                    <a:pt x="8382" y="599"/>
                  </a:cubicBezTo>
                  <a:cubicBezTo>
                    <a:pt x="8341" y="640"/>
                    <a:pt x="8258" y="702"/>
                    <a:pt x="8217" y="744"/>
                  </a:cubicBezTo>
                  <a:cubicBezTo>
                    <a:pt x="8155" y="805"/>
                    <a:pt x="8072" y="847"/>
                    <a:pt x="8031" y="909"/>
                  </a:cubicBezTo>
                  <a:cubicBezTo>
                    <a:pt x="7928" y="1012"/>
                    <a:pt x="7804" y="1094"/>
                    <a:pt x="7701" y="1156"/>
                  </a:cubicBezTo>
                  <a:cubicBezTo>
                    <a:pt x="7556" y="1260"/>
                    <a:pt x="7453" y="1363"/>
                    <a:pt x="7329" y="1466"/>
                  </a:cubicBezTo>
                  <a:lnTo>
                    <a:pt x="7309" y="1466"/>
                  </a:lnTo>
                  <a:cubicBezTo>
                    <a:pt x="7205" y="1549"/>
                    <a:pt x="7123" y="1631"/>
                    <a:pt x="7020" y="1714"/>
                  </a:cubicBezTo>
                  <a:cubicBezTo>
                    <a:pt x="6916" y="1776"/>
                    <a:pt x="6813" y="1879"/>
                    <a:pt x="6710" y="1962"/>
                  </a:cubicBezTo>
                  <a:cubicBezTo>
                    <a:pt x="6607" y="2044"/>
                    <a:pt x="6504" y="2147"/>
                    <a:pt x="6400" y="2251"/>
                  </a:cubicBezTo>
                  <a:cubicBezTo>
                    <a:pt x="6297" y="2333"/>
                    <a:pt x="6194" y="2436"/>
                    <a:pt x="6091" y="2498"/>
                  </a:cubicBezTo>
                  <a:cubicBezTo>
                    <a:pt x="5987" y="2601"/>
                    <a:pt x="5884" y="2705"/>
                    <a:pt x="5760" y="2808"/>
                  </a:cubicBezTo>
                  <a:cubicBezTo>
                    <a:pt x="5657" y="2911"/>
                    <a:pt x="5554" y="2994"/>
                    <a:pt x="5430" y="3097"/>
                  </a:cubicBezTo>
                  <a:cubicBezTo>
                    <a:pt x="5327" y="3179"/>
                    <a:pt x="5224" y="3283"/>
                    <a:pt x="5120" y="3365"/>
                  </a:cubicBezTo>
                  <a:cubicBezTo>
                    <a:pt x="5017" y="3469"/>
                    <a:pt x="4914" y="3530"/>
                    <a:pt x="4831" y="3634"/>
                  </a:cubicBezTo>
                  <a:cubicBezTo>
                    <a:pt x="4728" y="3737"/>
                    <a:pt x="4625" y="3840"/>
                    <a:pt x="4542" y="3943"/>
                  </a:cubicBezTo>
                  <a:cubicBezTo>
                    <a:pt x="4439" y="4047"/>
                    <a:pt x="4336" y="4150"/>
                    <a:pt x="4253" y="4253"/>
                  </a:cubicBezTo>
                  <a:cubicBezTo>
                    <a:pt x="4191" y="4336"/>
                    <a:pt x="4109" y="4439"/>
                    <a:pt x="4026" y="4521"/>
                  </a:cubicBezTo>
                  <a:cubicBezTo>
                    <a:pt x="3944" y="4625"/>
                    <a:pt x="3882" y="4728"/>
                    <a:pt x="3779" y="4810"/>
                  </a:cubicBezTo>
                  <a:cubicBezTo>
                    <a:pt x="3696" y="4914"/>
                    <a:pt x="3593" y="5017"/>
                    <a:pt x="3510" y="5120"/>
                  </a:cubicBezTo>
                  <a:cubicBezTo>
                    <a:pt x="3428" y="5223"/>
                    <a:pt x="3366" y="5326"/>
                    <a:pt x="3283" y="5388"/>
                  </a:cubicBezTo>
                  <a:lnTo>
                    <a:pt x="2808" y="6008"/>
                  </a:lnTo>
                  <a:cubicBezTo>
                    <a:pt x="2664" y="6214"/>
                    <a:pt x="2499" y="6462"/>
                    <a:pt x="2375" y="6668"/>
                  </a:cubicBezTo>
                  <a:cubicBezTo>
                    <a:pt x="2292" y="6771"/>
                    <a:pt x="2251" y="6875"/>
                    <a:pt x="2168" y="6978"/>
                  </a:cubicBezTo>
                  <a:cubicBezTo>
                    <a:pt x="2127" y="7019"/>
                    <a:pt x="2086" y="7102"/>
                    <a:pt x="2045" y="7143"/>
                  </a:cubicBezTo>
                  <a:cubicBezTo>
                    <a:pt x="2024" y="7205"/>
                    <a:pt x="1962" y="7288"/>
                    <a:pt x="1941" y="7329"/>
                  </a:cubicBezTo>
                  <a:cubicBezTo>
                    <a:pt x="1859" y="7453"/>
                    <a:pt x="1776" y="7556"/>
                    <a:pt x="1735" y="7700"/>
                  </a:cubicBezTo>
                  <a:cubicBezTo>
                    <a:pt x="1652" y="7824"/>
                    <a:pt x="1611" y="7928"/>
                    <a:pt x="1528" y="8051"/>
                  </a:cubicBezTo>
                  <a:cubicBezTo>
                    <a:pt x="1405" y="8320"/>
                    <a:pt x="1260" y="8567"/>
                    <a:pt x="1136" y="8795"/>
                  </a:cubicBezTo>
                  <a:cubicBezTo>
                    <a:pt x="1095" y="8939"/>
                    <a:pt x="1012" y="9042"/>
                    <a:pt x="950" y="9166"/>
                  </a:cubicBezTo>
                  <a:cubicBezTo>
                    <a:pt x="909" y="9269"/>
                    <a:pt x="847" y="9393"/>
                    <a:pt x="806" y="9496"/>
                  </a:cubicBezTo>
                  <a:lnTo>
                    <a:pt x="641" y="9889"/>
                  </a:lnTo>
                  <a:cubicBezTo>
                    <a:pt x="599" y="10013"/>
                    <a:pt x="538" y="10136"/>
                    <a:pt x="517" y="10281"/>
                  </a:cubicBezTo>
                  <a:cubicBezTo>
                    <a:pt x="476" y="10405"/>
                    <a:pt x="434" y="10508"/>
                    <a:pt x="414" y="10632"/>
                  </a:cubicBezTo>
                  <a:cubicBezTo>
                    <a:pt x="393" y="10756"/>
                    <a:pt x="331" y="10859"/>
                    <a:pt x="310" y="11003"/>
                  </a:cubicBezTo>
                  <a:lnTo>
                    <a:pt x="228" y="11375"/>
                  </a:lnTo>
                  <a:cubicBezTo>
                    <a:pt x="207" y="11520"/>
                    <a:pt x="187" y="11643"/>
                    <a:pt x="166" y="11747"/>
                  </a:cubicBezTo>
                  <a:cubicBezTo>
                    <a:pt x="125" y="11870"/>
                    <a:pt x="104" y="12036"/>
                    <a:pt x="83" y="12159"/>
                  </a:cubicBezTo>
                  <a:cubicBezTo>
                    <a:pt x="63" y="12304"/>
                    <a:pt x="63" y="12448"/>
                    <a:pt x="21" y="12593"/>
                  </a:cubicBezTo>
                  <a:cubicBezTo>
                    <a:pt x="21" y="12717"/>
                    <a:pt x="1" y="12861"/>
                    <a:pt x="1" y="12985"/>
                  </a:cubicBezTo>
                  <a:lnTo>
                    <a:pt x="1" y="13336"/>
                  </a:lnTo>
                  <a:cubicBezTo>
                    <a:pt x="1" y="13481"/>
                    <a:pt x="21" y="13584"/>
                    <a:pt x="21" y="13708"/>
                  </a:cubicBezTo>
                  <a:lnTo>
                    <a:pt x="21" y="13894"/>
                  </a:lnTo>
                  <a:cubicBezTo>
                    <a:pt x="21" y="13955"/>
                    <a:pt x="21" y="14017"/>
                    <a:pt x="63" y="14100"/>
                  </a:cubicBezTo>
                  <a:cubicBezTo>
                    <a:pt x="63" y="14162"/>
                    <a:pt x="83" y="14224"/>
                    <a:pt x="83" y="14306"/>
                  </a:cubicBezTo>
                  <a:cubicBezTo>
                    <a:pt x="83" y="14348"/>
                    <a:pt x="104" y="14430"/>
                    <a:pt x="104" y="14472"/>
                  </a:cubicBezTo>
                  <a:cubicBezTo>
                    <a:pt x="125" y="14575"/>
                    <a:pt x="125" y="14719"/>
                    <a:pt x="166" y="14822"/>
                  </a:cubicBezTo>
                  <a:cubicBezTo>
                    <a:pt x="166" y="14864"/>
                    <a:pt x="187" y="14926"/>
                    <a:pt x="187" y="14946"/>
                  </a:cubicBezTo>
                  <a:cubicBezTo>
                    <a:pt x="187" y="14988"/>
                    <a:pt x="207" y="15029"/>
                    <a:pt x="228" y="15070"/>
                  </a:cubicBezTo>
                  <a:cubicBezTo>
                    <a:pt x="269" y="15132"/>
                    <a:pt x="269" y="15153"/>
                    <a:pt x="290" y="15194"/>
                  </a:cubicBezTo>
                  <a:cubicBezTo>
                    <a:pt x="310" y="15256"/>
                    <a:pt x="310" y="15297"/>
                    <a:pt x="352" y="15380"/>
                  </a:cubicBezTo>
                  <a:cubicBezTo>
                    <a:pt x="372" y="15462"/>
                    <a:pt x="393" y="15545"/>
                    <a:pt x="414" y="15648"/>
                  </a:cubicBezTo>
                  <a:cubicBezTo>
                    <a:pt x="414" y="15669"/>
                    <a:pt x="455" y="15710"/>
                    <a:pt x="455" y="15751"/>
                  </a:cubicBezTo>
                  <a:cubicBezTo>
                    <a:pt x="455" y="15772"/>
                    <a:pt x="476" y="15793"/>
                    <a:pt x="496" y="15855"/>
                  </a:cubicBezTo>
                  <a:cubicBezTo>
                    <a:pt x="517" y="15896"/>
                    <a:pt x="558" y="15958"/>
                    <a:pt x="558" y="15999"/>
                  </a:cubicBezTo>
                  <a:cubicBezTo>
                    <a:pt x="558" y="16020"/>
                    <a:pt x="579" y="16061"/>
                    <a:pt x="579" y="16082"/>
                  </a:cubicBezTo>
                  <a:cubicBezTo>
                    <a:pt x="579" y="16102"/>
                    <a:pt x="599" y="16164"/>
                    <a:pt x="620" y="16185"/>
                  </a:cubicBezTo>
                  <a:cubicBezTo>
                    <a:pt x="661" y="16206"/>
                    <a:pt x="661" y="16268"/>
                    <a:pt x="682" y="16288"/>
                  </a:cubicBezTo>
                  <a:lnTo>
                    <a:pt x="703" y="16329"/>
                  </a:lnTo>
                  <a:cubicBezTo>
                    <a:pt x="723" y="16371"/>
                    <a:pt x="723" y="16391"/>
                    <a:pt x="765" y="16412"/>
                  </a:cubicBezTo>
                  <a:cubicBezTo>
                    <a:pt x="765" y="16433"/>
                    <a:pt x="785" y="16433"/>
                    <a:pt x="785" y="16474"/>
                  </a:cubicBezTo>
                  <a:cubicBezTo>
                    <a:pt x="785" y="16495"/>
                    <a:pt x="806" y="16495"/>
                    <a:pt x="827" y="16495"/>
                  </a:cubicBezTo>
                  <a:cubicBezTo>
                    <a:pt x="971" y="16474"/>
                    <a:pt x="971" y="16474"/>
                    <a:pt x="992" y="16474"/>
                  </a:cubicBezTo>
                  <a:cubicBezTo>
                    <a:pt x="1012" y="16433"/>
                    <a:pt x="1012" y="16412"/>
                    <a:pt x="1012" y="16391"/>
                  </a:cubicBezTo>
                  <a:cubicBezTo>
                    <a:pt x="1012" y="16350"/>
                    <a:pt x="1012" y="16329"/>
                    <a:pt x="992" y="16309"/>
                  </a:cubicBezTo>
                  <a:cubicBezTo>
                    <a:pt x="971" y="16288"/>
                    <a:pt x="971" y="16247"/>
                    <a:pt x="930" y="16226"/>
                  </a:cubicBezTo>
                  <a:cubicBezTo>
                    <a:pt x="909" y="16206"/>
                    <a:pt x="909" y="16144"/>
                    <a:pt x="888" y="16123"/>
                  </a:cubicBezTo>
                  <a:cubicBezTo>
                    <a:pt x="847" y="16082"/>
                    <a:pt x="827" y="15999"/>
                    <a:pt x="806" y="15937"/>
                  </a:cubicBezTo>
                  <a:cubicBezTo>
                    <a:pt x="785" y="15875"/>
                    <a:pt x="744" y="15813"/>
                    <a:pt x="723" y="15731"/>
                  </a:cubicBezTo>
                  <a:cubicBezTo>
                    <a:pt x="703" y="15690"/>
                    <a:pt x="682" y="15607"/>
                    <a:pt x="682" y="15566"/>
                  </a:cubicBezTo>
                  <a:cubicBezTo>
                    <a:pt x="641" y="15483"/>
                    <a:pt x="620" y="15400"/>
                    <a:pt x="599" y="15297"/>
                  </a:cubicBezTo>
                  <a:cubicBezTo>
                    <a:pt x="579" y="15256"/>
                    <a:pt x="579" y="15194"/>
                    <a:pt x="538" y="15153"/>
                  </a:cubicBezTo>
                  <a:cubicBezTo>
                    <a:pt x="517" y="15091"/>
                    <a:pt x="517" y="15070"/>
                    <a:pt x="496" y="15008"/>
                  </a:cubicBezTo>
                  <a:lnTo>
                    <a:pt x="414" y="14781"/>
                  </a:lnTo>
                  <a:cubicBezTo>
                    <a:pt x="393" y="14699"/>
                    <a:pt x="393" y="14637"/>
                    <a:pt x="393" y="14554"/>
                  </a:cubicBezTo>
                  <a:cubicBezTo>
                    <a:pt x="393" y="14451"/>
                    <a:pt x="372" y="14368"/>
                    <a:pt x="331" y="14265"/>
                  </a:cubicBezTo>
                  <a:cubicBezTo>
                    <a:pt x="310" y="14162"/>
                    <a:pt x="310" y="14059"/>
                    <a:pt x="310" y="13955"/>
                  </a:cubicBezTo>
                  <a:cubicBezTo>
                    <a:pt x="310" y="13852"/>
                    <a:pt x="310" y="13749"/>
                    <a:pt x="290" y="13666"/>
                  </a:cubicBezTo>
                  <a:cubicBezTo>
                    <a:pt x="290" y="13605"/>
                    <a:pt x="290" y="13501"/>
                    <a:pt x="269" y="13419"/>
                  </a:cubicBezTo>
                  <a:lnTo>
                    <a:pt x="269" y="13130"/>
                  </a:lnTo>
                  <a:lnTo>
                    <a:pt x="269" y="12861"/>
                  </a:lnTo>
                  <a:cubicBezTo>
                    <a:pt x="269" y="12737"/>
                    <a:pt x="269" y="12634"/>
                    <a:pt x="290" y="12552"/>
                  </a:cubicBezTo>
                  <a:lnTo>
                    <a:pt x="290" y="12572"/>
                  </a:lnTo>
                  <a:cubicBezTo>
                    <a:pt x="290" y="12469"/>
                    <a:pt x="310" y="12366"/>
                    <a:pt x="310" y="12221"/>
                  </a:cubicBezTo>
                  <a:cubicBezTo>
                    <a:pt x="331" y="12118"/>
                    <a:pt x="331" y="11994"/>
                    <a:pt x="372" y="11891"/>
                  </a:cubicBezTo>
                  <a:cubicBezTo>
                    <a:pt x="393" y="11788"/>
                    <a:pt x="393" y="11685"/>
                    <a:pt x="414" y="11581"/>
                  </a:cubicBezTo>
                  <a:cubicBezTo>
                    <a:pt x="455" y="11478"/>
                    <a:pt x="476" y="11375"/>
                    <a:pt x="496" y="11313"/>
                  </a:cubicBezTo>
                  <a:lnTo>
                    <a:pt x="579" y="11003"/>
                  </a:lnTo>
                  <a:cubicBezTo>
                    <a:pt x="599" y="10900"/>
                    <a:pt x="620" y="10818"/>
                    <a:pt x="641" y="10714"/>
                  </a:cubicBezTo>
                  <a:cubicBezTo>
                    <a:pt x="703" y="10529"/>
                    <a:pt x="744" y="10343"/>
                    <a:pt x="827" y="10178"/>
                  </a:cubicBezTo>
                  <a:cubicBezTo>
                    <a:pt x="888" y="10033"/>
                    <a:pt x="909" y="9909"/>
                    <a:pt x="950" y="9785"/>
                  </a:cubicBezTo>
                  <a:lnTo>
                    <a:pt x="1116" y="9393"/>
                  </a:lnTo>
                  <a:cubicBezTo>
                    <a:pt x="1157" y="9290"/>
                    <a:pt x="1219" y="9166"/>
                    <a:pt x="1260" y="9063"/>
                  </a:cubicBezTo>
                  <a:cubicBezTo>
                    <a:pt x="1343" y="8939"/>
                    <a:pt x="1405" y="8795"/>
                    <a:pt x="1467" y="8671"/>
                  </a:cubicBezTo>
                  <a:cubicBezTo>
                    <a:pt x="1611" y="8423"/>
                    <a:pt x="1735" y="8175"/>
                    <a:pt x="1859" y="7928"/>
                  </a:cubicBezTo>
                  <a:cubicBezTo>
                    <a:pt x="1941" y="7804"/>
                    <a:pt x="2024" y="7659"/>
                    <a:pt x="2065" y="7556"/>
                  </a:cubicBezTo>
                  <a:cubicBezTo>
                    <a:pt x="2148" y="7432"/>
                    <a:pt x="2189" y="7329"/>
                    <a:pt x="2272" y="7226"/>
                  </a:cubicBezTo>
                  <a:cubicBezTo>
                    <a:pt x="2354" y="7122"/>
                    <a:pt x="2437" y="6999"/>
                    <a:pt x="2499" y="6895"/>
                  </a:cubicBezTo>
                  <a:cubicBezTo>
                    <a:pt x="2581" y="6771"/>
                    <a:pt x="2664" y="6668"/>
                    <a:pt x="2746" y="6524"/>
                  </a:cubicBezTo>
                  <a:cubicBezTo>
                    <a:pt x="2767" y="6503"/>
                    <a:pt x="2788" y="6462"/>
                    <a:pt x="2808" y="6421"/>
                  </a:cubicBezTo>
                  <a:lnTo>
                    <a:pt x="2808" y="6400"/>
                  </a:lnTo>
                  <a:cubicBezTo>
                    <a:pt x="2891" y="6297"/>
                    <a:pt x="2953" y="6193"/>
                    <a:pt x="3015" y="6111"/>
                  </a:cubicBezTo>
                  <a:cubicBezTo>
                    <a:pt x="3097" y="6008"/>
                    <a:pt x="3180" y="5884"/>
                    <a:pt x="3283" y="5781"/>
                  </a:cubicBezTo>
                  <a:cubicBezTo>
                    <a:pt x="3428" y="5574"/>
                    <a:pt x="3593" y="5388"/>
                    <a:pt x="3737" y="5182"/>
                  </a:cubicBezTo>
                  <a:cubicBezTo>
                    <a:pt x="3820" y="5079"/>
                    <a:pt x="3923" y="4975"/>
                    <a:pt x="4006" y="4872"/>
                  </a:cubicBezTo>
                  <a:cubicBezTo>
                    <a:pt x="4088" y="4769"/>
                    <a:pt x="4150" y="4666"/>
                    <a:pt x="4253" y="4604"/>
                  </a:cubicBezTo>
                  <a:cubicBezTo>
                    <a:pt x="4336" y="4521"/>
                    <a:pt x="4419" y="4418"/>
                    <a:pt x="4501" y="4336"/>
                  </a:cubicBezTo>
                  <a:cubicBezTo>
                    <a:pt x="4604" y="4232"/>
                    <a:pt x="4708" y="4129"/>
                    <a:pt x="4770" y="4026"/>
                  </a:cubicBezTo>
                  <a:cubicBezTo>
                    <a:pt x="4955" y="3819"/>
                    <a:pt x="5141" y="3613"/>
                    <a:pt x="5348" y="3427"/>
                  </a:cubicBezTo>
                  <a:cubicBezTo>
                    <a:pt x="5451" y="3365"/>
                    <a:pt x="5554" y="3262"/>
                    <a:pt x="5637" y="3179"/>
                  </a:cubicBezTo>
                  <a:cubicBezTo>
                    <a:pt x="5740" y="3076"/>
                    <a:pt x="5864" y="2994"/>
                    <a:pt x="5967" y="2890"/>
                  </a:cubicBezTo>
                  <a:cubicBezTo>
                    <a:pt x="6070" y="2787"/>
                    <a:pt x="6173" y="2684"/>
                    <a:pt x="6297" y="2601"/>
                  </a:cubicBezTo>
                  <a:cubicBezTo>
                    <a:pt x="6400" y="2498"/>
                    <a:pt x="6504" y="2436"/>
                    <a:pt x="6607" y="2333"/>
                  </a:cubicBezTo>
                  <a:cubicBezTo>
                    <a:pt x="6710" y="2230"/>
                    <a:pt x="6813" y="2147"/>
                    <a:pt x="6916" y="2044"/>
                  </a:cubicBezTo>
                  <a:cubicBezTo>
                    <a:pt x="7020" y="1962"/>
                    <a:pt x="7123" y="1858"/>
                    <a:pt x="7226" y="1776"/>
                  </a:cubicBezTo>
                  <a:lnTo>
                    <a:pt x="7226" y="1776"/>
                  </a:lnTo>
                  <a:lnTo>
                    <a:pt x="7205" y="1817"/>
                  </a:lnTo>
                  <a:cubicBezTo>
                    <a:pt x="7226" y="1776"/>
                    <a:pt x="7288" y="1755"/>
                    <a:pt x="7309" y="1734"/>
                  </a:cubicBezTo>
                  <a:cubicBezTo>
                    <a:pt x="7412" y="1631"/>
                    <a:pt x="7536" y="1549"/>
                    <a:pt x="7639" y="1446"/>
                  </a:cubicBezTo>
                  <a:lnTo>
                    <a:pt x="7639" y="1446"/>
                  </a:lnTo>
                  <a:lnTo>
                    <a:pt x="7618" y="1466"/>
                  </a:lnTo>
                  <a:cubicBezTo>
                    <a:pt x="7755" y="1349"/>
                    <a:pt x="7911" y="1231"/>
                    <a:pt x="8032" y="1114"/>
                  </a:cubicBezTo>
                  <a:lnTo>
                    <a:pt x="8032" y="1114"/>
                  </a:lnTo>
                  <a:cubicBezTo>
                    <a:pt x="8032" y="1114"/>
                    <a:pt x="8031" y="1115"/>
                    <a:pt x="8031" y="1115"/>
                  </a:cubicBezTo>
                  <a:lnTo>
                    <a:pt x="8052" y="1095"/>
                  </a:lnTo>
                  <a:lnTo>
                    <a:pt x="8052" y="1095"/>
                  </a:lnTo>
                  <a:cubicBezTo>
                    <a:pt x="8045" y="1101"/>
                    <a:pt x="8039" y="1108"/>
                    <a:pt x="8032" y="1114"/>
                  </a:cubicBezTo>
                  <a:lnTo>
                    <a:pt x="8032" y="1114"/>
                  </a:lnTo>
                  <a:cubicBezTo>
                    <a:pt x="8073" y="1053"/>
                    <a:pt x="8155" y="1012"/>
                    <a:pt x="8217" y="950"/>
                  </a:cubicBezTo>
                  <a:cubicBezTo>
                    <a:pt x="8258" y="909"/>
                    <a:pt x="8341" y="847"/>
                    <a:pt x="8382" y="806"/>
                  </a:cubicBezTo>
                  <a:lnTo>
                    <a:pt x="8382" y="806"/>
                  </a:lnTo>
                  <a:lnTo>
                    <a:pt x="8362" y="826"/>
                  </a:lnTo>
                  <a:cubicBezTo>
                    <a:pt x="8444" y="785"/>
                    <a:pt x="8527" y="702"/>
                    <a:pt x="8589" y="620"/>
                  </a:cubicBezTo>
                  <a:cubicBezTo>
                    <a:pt x="8651" y="578"/>
                    <a:pt x="8692" y="537"/>
                    <a:pt x="8754" y="496"/>
                  </a:cubicBezTo>
                  <a:lnTo>
                    <a:pt x="8774" y="475"/>
                  </a:lnTo>
                  <a:lnTo>
                    <a:pt x="8898" y="331"/>
                  </a:lnTo>
                  <a:cubicBezTo>
                    <a:pt x="8940" y="310"/>
                    <a:pt x="8960" y="269"/>
                    <a:pt x="9001" y="227"/>
                  </a:cubicBezTo>
                  <a:cubicBezTo>
                    <a:pt x="9063" y="166"/>
                    <a:pt x="9146" y="83"/>
                    <a:pt x="9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7"/>
            <p:cNvSpPr/>
            <p:nvPr/>
          </p:nvSpPr>
          <p:spPr>
            <a:xfrm rot="1636834">
              <a:off x="6056993" y="2366859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7"/>
            <p:cNvSpPr/>
            <p:nvPr/>
          </p:nvSpPr>
          <p:spPr>
            <a:xfrm rot="1636834">
              <a:off x="6282688" y="2212929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7"/>
            <p:cNvSpPr/>
            <p:nvPr/>
          </p:nvSpPr>
          <p:spPr>
            <a:xfrm rot="1636834">
              <a:off x="6282613" y="2213238"/>
              <a:ext cx="1414" cy="64"/>
            </a:xfrm>
            <a:custGeom>
              <a:avLst/>
              <a:gdLst/>
              <a:ahLst/>
              <a:cxnLst/>
              <a:rect l="l" t="t" r="r" b="b"/>
              <a:pathLst>
                <a:path w="22" h="1" extrusionOk="0">
                  <a:moveTo>
                    <a:pt x="21" y="1"/>
                  </a:moveTo>
                  <a:lnTo>
                    <a:pt x="21" y="1"/>
                  </a:lnTo>
                  <a:cubicBezTo>
                    <a:pt x="1" y="1"/>
                    <a:pt x="1" y="1"/>
                    <a:pt x="21" y="1"/>
                  </a:cubicBezTo>
                  <a:cubicBezTo>
                    <a:pt x="1" y="1"/>
                    <a:pt x="1" y="1"/>
                    <a:pt x="21" y="1"/>
                  </a:cubicBez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7"/>
            <p:cNvSpPr/>
            <p:nvPr/>
          </p:nvSpPr>
          <p:spPr>
            <a:xfrm rot="1636834">
              <a:off x="6691143" y="206072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7"/>
            <p:cNvSpPr/>
            <p:nvPr/>
          </p:nvSpPr>
          <p:spPr>
            <a:xfrm rot="1636834">
              <a:off x="6691143" y="206072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7"/>
            <p:cNvSpPr/>
            <p:nvPr/>
          </p:nvSpPr>
          <p:spPr>
            <a:xfrm rot="1636834">
              <a:off x="6691143" y="2060721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7"/>
            <p:cNvSpPr/>
            <p:nvPr/>
          </p:nvSpPr>
          <p:spPr>
            <a:xfrm rot="1636834">
              <a:off x="6692343" y="2061340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7"/>
            <p:cNvSpPr/>
            <p:nvPr/>
          </p:nvSpPr>
          <p:spPr>
            <a:xfrm rot="1636834">
              <a:off x="6722732" y="205458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430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7"/>
            <p:cNvSpPr/>
            <p:nvPr/>
          </p:nvSpPr>
          <p:spPr>
            <a:xfrm rot="1636834">
              <a:off x="5862016" y="2618056"/>
              <a:ext cx="50531" cy="115526"/>
            </a:xfrm>
            <a:custGeom>
              <a:avLst/>
              <a:gdLst/>
              <a:ahLst/>
              <a:cxnLst/>
              <a:rect l="l" t="t" r="r" b="b"/>
              <a:pathLst>
                <a:path w="786" h="1797" extrusionOk="0">
                  <a:moveTo>
                    <a:pt x="21" y="0"/>
                  </a:moveTo>
                  <a:cubicBezTo>
                    <a:pt x="1" y="0"/>
                    <a:pt x="1" y="41"/>
                    <a:pt x="1" y="62"/>
                  </a:cubicBezTo>
                  <a:lnTo>
                    <a:pt x="1" y="103"/>
                  </a:lnTo>
                  <a:lnTo>
                    <a:pt x="1" y="145"/>
                  </a:lnTo>
                  <a:cubicBezTo>
                    <a:pt x="21" y="207"/>
                    <a:pt x="42" y="269"/>
                    <a:pt x="42" y="351"/>
                  </a:cubicBezTo>
                  <a:lnTo>
                    <a:pt x="125" y="578"/>
                  </a:lnTo>
                  <a:lnTo>
                    <a:pt x="207" y="805"/>
                  </a:lnTo>
                  <a:cubicBezTo>
                    <a:pt x="228" y="867"/>
                    <a:pt x="249" y="929"/>
                    <a:pt x="290" y="991"/>
                  </a:cubicBezTo>
                  <a:cubicBezTo>
                    <a:pt x="331" y="1094"/>
                    <a:pt x="352" y="1177"/>
                    <a:pt x="414" y="1280"/>
                  </a:cubicBezTo>
                  <a:cubicBezTo>
                    <a:pt x="434" y="1342"/>
                    <a:pt x="496" y="1445"/>
                    <a:pt x="517" y="1528"/>
                  </a:cubicBezTo>
                  <a:cubicBezTo>
                    <a:pt x="517" y="1548"/>
                    <a:pt x="538" y="1569"/>
                    <a:pt x="538" y="1569"/>
                  </a:cubicBezTo>
                  <a:cubicBezTo>
                    <a:pt x="538" y="1610"/>
                    <a:pt x="558" y="1631"/>
                    <a:pt x="558" y="1631"/>
                  </a:cubicBezTo>
                  <a:cubicBezTo>
                    <a:pt x="558" y="1652"/>
                    <a:pt x="599" y="1672"/>
                    <a:pt x="599" y="1672"/>
                  </a:cubicBezTo>
                  <a:cubicBezTo>
                    <a:pt x="599" y="1714"/>
                    <a:pt x="599" y="1714"/>
                    <a:pt x="620" y="1734"/>
                  </a:cubicBezTo>
                  <a:cubicBezTo>
                    <a:pt x="641" y="1755"/>
                    <a:pt x="641" y="1755"/>
                    <a:pt x="661" y="1755"/>
                  </a:cubicBezTo>
                  <a:cubicBezTo>
                    <a:pt x="703" y="1796"/>
                    <a:pt x="703" y="1796"/>
                    <a:pt x="723" y="1796"/>
                  </a:cubicBezTo>
                  <a:cubicBezTo>
                    <a:pt x="744" y="1755"/>
                    <a:pt x="785" y="1734"/>
                    <a:pt x="744" y="1714"/>
                  </a:cubicBezTo>
                  <a:cubicBezTo>
                    <a:pt x="744" y="1693"/>
                    <a:pt x="723" y="1693"/>
                    <a:pt x="723" y="1652"/>
                  </a:cubicBezTo>
                  <a:cubicBezTo>
                    <a:pt x="723" y="1631"/>
                    <a:pt x="703" y="1610"/>
                    <a:pt x="703" y="1569"/>
                  </a:cubicBezTo>
                  <a:lnTo>
                    <a:pt x="620" y="1425"/>
                  </a:lnTo>
                  <a:cubicBezTo>
                    <a:pt x="599" y="1342"/>
                    <a:pt x="538" y="1280"/>
                    <a:pt x="517" y="1198"/>
                  </a:cubicBezTo>
                  <a:cubicBezTo>
                    <a:pt x="496" y="1115"/>
                    <a:pt x="434" y="1012"/>
                    <a:pt x="414" y="929"/>
                  </a:cubicBezTo>
                  <a:cubicBezTo>
                    <a:pt x="393" y="888"/>
                    <a:pt x="393" y="826"/>
                    <a:pt x="372" y="785"/>
                  </a:cubicBezTo>
                  <a:cubicBezTo>
                    <a:pt x="331" y="723"/>
                    <a:pt x="310" y="681"/>
                    <a:pt x="310" y="619"/>
                  </a:cubicBezTo>
                  <a:cubicBezTo>
                    <a:pt x="290" y="516"/>
                    <a:pt x="228" y="413"/>
                    <a:pt x="207" y="310"/>
                  </a:cubicBezTo>
                  <a:cubicBezTo>
                    <a:pt x="187" y="269"/>
                    <a:pt x="187" y="207"/>
                    <a:pt x="187" y="186"/>
                  </a:cubicBezTo>
                  <a:cubicBezTo>
                    <a:pt x="166" y="145"/>
                    <a:pt x="166" y="83"/>
                    <a:pt x="125" y="41"/>
                  </a:cubicBezTo>
                  <a:cubicBezTo>
                    <a:pt x="125" y="0"/>
                    <a:pt x="104" y="0"/>
                    <a:pt x="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7"/>
            <p:cNvSpPr/>
            <p:nvPr/>
          </p:nvSpPr>
          <p:spPr>
            <a:xfrm rot="1636834">
              <a:off x="5865836" y="2667199"/>
              <a:ext cx="30601" cy="55674"/>
            </a:xfrm>
            <a:custGeom>
              <a:avLst/>
              <a:gdLst/>
              <a:ahLst/>
              <a:cxnLst/>
              <a:rect l="l" t="t" r="r" b="b"/>
              <a:pathLst>
                <a:path w="476" h="866" extrusionOk="0">
                  <a:moveTo>
                    <a:pt x="98" y="0"/>
                  </a:moveTo>
                  <a:cubicBezTo>
                    <a:pt x="94" y="0"/>
                    <a:pt x="90" y="3"/>
                    <a:pt x="83" y="10"/>
                  </a:cubicBezTo>
                  <a:cubicBezTo>
                    <a:pt x="42" y="10"/>
                    <a:pt x="0" y="51"/>
                    <a:pt x="21" y="92"/>
                  </a:cubicBezTo>
                  <a:cubicBezTo>
                    <a:pt x="83" y="237"/>
                    <a:pt x="124" y="423"/>
                    <a:pt x="207" y="546"/>
                  </a:cubicBezTo>
                  <a:lnTo>
                    <a:pt x="289" y="712"/>
                  </a:lnTo>
                  <a:cubicBezTo>
                    <a:pt x="310" y="753"/>
                    <a:pt x="331" y="815"/>
                    <a:pt x="351" y="835"/>
                  </a:cubicBezTo>
                  <a:cubicBezTo>
                    <a:pt x="392" y="856"/>
                    <a:pt x="392" y="856"/>
                    <a:pt x="413" y="856"/>
                  </a:cubicBezTo>
                  <a:cubicBezTo>
                    <a:pt x="413" y="863"/>
                    <a:pt x="415" y="865"/>
                    <a:pt x="418" y="865"/>
                  </a:cubicBezTo>
                  <a:cubicBezTo>
                    <a:pt x="425" y="865"/>
                    <a:pt x="434" y="856"/>
                    <a:pt x="434" y="856"/>
                  </a:cubicBezTo>
                  <a:cubicBezTo>
                    <a:pt x="475" y="835"/>
                    <a:pt x="475" y="773"/>
                    <a:pt x="434" y="753"/>
                  </a:cubicBezTo>
                  <a:cubicBezTo>
                    <a:pt x="392" y="670"/>
                    <a:pt x="372" y="629"/>
                    <a:pt x="331" y="546"/>
                  </a:cubicBezTo>
                  <a:cubicBezTo>
                    <a:pt x="310" y="505"/>
                    <a:pt x="289" y="423"/>
                    <a:pt x="269" y="361"/>
                  </a:cubicBezTo>
                  <a:cubicBezTo>
                    <a:pt x="227" y="319"/>
                    <a:pt x="207" y="257"/>
                    <a:pt x="207" y="216"/>
                  </a:cubicBezTo>
                  <a:cubicBezTo>
                    <a:pt x="186" y="154"/>
                    <a:pt x="186" y="113"/>
                    <a:pt x="165" y="51"/>
                  </a:cubicBezTo>
                  <a:cubicBezTo>
                    <a:pt x="165" y="30"/>
                    <a:pt x="124" y="30"/>
                    <a:pt x="124" y="10"/>
                  </a:cubicBezTo>
                  <a:cubicBezTo>
                    <a:pt x="110" y="10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7"/>
            <p:cNvSpPr/>
            <p:nvPr/>
          </p:nvSpPr>
          <p:spPr>
            <a:xfrm rot="1636834">
              <a:off x="5873153" y="2628198"/>
              <a:ext cx="25265" cy="51816"/>
            </a:xfrm>
            <a:custGeom>
              <a:avLst/>
              <a:gdLst/>
              <a:ahLst/>
              <a:cxnLst/>
              <a:rect l="l" t="t" r="r" b="b"/>
              <a:pathLst>
                <a:path w="393" h="806" extrusionOk="0">
                  <a:moveTo>
                    <a:pt x="62" y="1"/>
                  </a:moveTo>
                  <a:cubicBezTo>
                    <a:pt x="42" y="1"/>
                    <a:pt x="0" y="63"/>
                    <a:pt x="0" y="83"/>
                  </a:cubicBezTo>
                  <a:cubicBezTo>
                    <a:pt x="42" y="145"/>
                    <a:pt x="42" y="186"/>
                    <a:pt x="62" y="248"/>
                  </a:cubicBezTo>
                  <a:cubicBezTo>
                    <a:pt x="83" y="310"/>
                    <a:pt x="104" y="372"/>
                    <a:pt x="145" y="455"/>
                  </a:cubicBezTo>
                  <a:cubicBezTo>
                    <a:pt x="166" y="558"/>
                    <a:pt x="207" y="682"/>
                    <a:pt x="269" y="785"/>
                  </a:cubicBezTo>
                  <a:cubicBezTo>
                    <a:pt x="269" y="806"/>
                    <a:pt x="289" y="806"/>
                    <a:pt x="310" y="806"/>
                  </a:cubicBezTo>
                  <a:lnTo>
                    <a:pt x="351" y="806"/>
                  </a:lnTo>
                  <a:cubicBezTo>
                    <a:pt x="372" y="785"/>
                    <a:pt x="393" y="764"/>
                    <a:pt x="372" y="703"/>
                  </a:cubicBezTo>
                  <a:cubicBezTo>
                    <a:pt x="310" y="620"/>
                    <a:pt x="289" y="517"/>
                    <a:pt x="269" y="455"/>
                  </a:cubicBezTo>
                  <a:lnTo>
                    <a:pt x="269" y="475"/>
                  </a:lnTo>
                  <a:lnTo>
                    <a:pt x="186" y="228"/>
                  </a:lnTo>
                  <a:cubicBezTo>
                    <a:pt x="166" y="186"/>
                    <a:pt x="145" y="104"/>
                    <a:pt x="145" y="63"/>
                  </a:cubicBezTo>
                  <a:cubicBezTo>
                    <a:pt x="145" y="42"/>
                    <a:pt x="83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7"/>
            <p:cNvSpPr/>
            <p:nvPr/>
          </p:nvSpPr>
          <p:spPr>
            <a:xfrm rot="1636834">
              <a:off x="5878692" y="2619964"/>
              <a:ext cx="18644" cy="45195"/>
            </a:xfrm>
            <a:custGeom>
              <a:avLst/>
              <a:gdLst/>
              <a:ahLst/>
              <a:cxnLst/>
              <a:rect l="l" t="t" r="r" b="b"/>
              <a:pathLst>
                <a:path w="290" h="703" extrusionOk="0">
                  <a:moveTo>
                    <a:pt x="62" y="1"/>
                  </a:moveTo>
                  <a:cubicBezTo>
                    <a:pt x="42" y="1"/>
                    <a:pt x="0" y="42"/>
                    <a:pt x="0" y="83"/>
                  </a:cubicBezTo>
                  <a:lnTo>
                    <a:pt x="83" y="393"/>
                  </a:lnTo>
                  <a:cubicBezTo>
                    <a:pt x="104" y="434"/>
                    <a:pt x="104" y="496"/>
                    <a:pt x="145" y="537"/>
                  </a:cubicBezTo>
                  <a:cubicBezTo>
                    <a:pt x="145" y="558"/>
                    <a:pt x="166" y="599"/>
                    <a:pt x="166" y="620"/>
                  </a:cubicBezTo>
                  <a:cubicBezTo>
                    <a:pt x="166" y="641"/>
                    <a:pt x="186" y="641"/>
                    <a:pt x="207" y="641"/>
                  </a:cubicBezTo>
                  <a:lnTo>
                    <a:pt x="248" y="703"/>
                  </a:lnTo>
                  <a:cubicBezTo>
                    <a:pt x="269" y="682"/>
                    <a:pt x="289" y="641"/>
                    <a:pt x="269" y="599"/>
                  </a:cubicBezTo>
                  <a:cubicBezTo>
                    <a:pt x="269" y="579"/>
                    <a:pt x="248" y="537"/>
                    <a:pt x="248" y="517"/>
                  </a:cubicBezTo>
                  <a:cubicBezTo>
                    <a:pt x="248" y="496"/>
                    <a:pt x="207" y="455"/>
                    <a:pt x="207" y="414"/>
                  </a:cubicBezTo>
                  <a:cubicBezTo>
                    <a:pt x="186" y="352"/>
                    <a:pt x="186" y="331"/>
                    <a:pt x="186" y="290"/>
                  </a:cubicBezTo>
                  <a:cubicBezTo>
                    <a:pt x="166" y="207"/>
                    <a:pt x="166" y="125"/>
                    <a:pt x="145" y="42"/>
                  </a:cubicBezTo>
                  <a:cubicBezTo>
                    <a:pt x="145" y="21"/>
                    <a:pt x="83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7"/>
            <p:cNvSpPr/>
            <p:nvPr/>
          </p:nvSpPr>
          <p:spPr>
            <a:xfrm rot="1636834">
              <a:off x="5866657" y="2614875"/>
              <a:ext cx="43909" cy="102283"/>
            </a:xfrm>
            <a:custGeom>
              <a:avLst/>
              <a:gdLst/>
              <a:ahLst/>
              <a:cxnLst/>
              <a:rect l="l" t="t" r="r" b="b"/>
              <a:pathLst>
                <a:path w="683" h="1591" extrusionOk="0">
                  <a:moveTo>
                    <a:pt x="63" y="1"/>
                  </a:moveTo>
                  <a:cubicBezTo>
                    <a:pt x="21" y="1"/>
                    <a:pt x="1" y="42"/>
                    <a:pt x="1" y="83"/>
                  </a:cubicBezTo>
                  <a:cubicBezTo>
                    <a:pt x="1" y="125"/>
                    <a:pt x="21" y="207"/>
                    <a:pt x="63" y="249"/>
                  </a:cubicBezTo>
                  <a:cubicBezTo>
                    <a:pt x="83" y="331"/>
                    <a:pt x="83" y="414"/>
                    <a:pt x="104" y="455"/>
                  </a:cubicBezTo>
                  <a:cubicBezTo>
                    <a:pt x="166" y="600"/>
                    <a:pt x="187" y="723"/>
                    <a:pt x="269" y="868"/>
                  </a:cubicBezTo>
                  <a:cubicBezTo>
                    <a:pt x="290" y="951"/>
                    <a:pt x="310" y="1012"/>
                    <a:pt x="331" y="1074"/>
                  </a:cubicBezTo>
                  <a:cubicBezTo>
                    <a:pt x="372" y="1157"/>
                    <a:pt x="393" y="1219"/>
                    <a:pt x="434" y="1281"/>
                  </a:cubicBezTo>
                  <a:cubicBezTo>
                    <a:pt x="476" y="1363"/>
                    <a:pt x="496" y="1425"/>
                    <a:pt x="538" y="1487"/>
                  </a:cubicBezTo>
                  <a:cubicBezTo>
                    <a:pt x="538" y="1529"/>
                    <a:pt x="579" y="1529"/>
                    <a:pt x="579" y="1549"/>
                  </a:cubicBezTo>
                  <a:cubicBezTo>
                    <a:pt x="517" y="1570"/>
                    <a:pt x="538" y="1590"/>
                    <a:pt x="599" y="1590"/>
                  </a:cubicBezTo>
                  <a:cubicBezTo>
                    <a:pt x="620" y="1590"/>
                    <a:pt x="620" y="1570"/>
                    <a:pt x="641" y="1570"/>
                  </a:cubicBezTo>
                  <a:cubicBezTo>
                    <a:pt x="641" y="1549"/>
                    <a:pt x="682" y="1549"/>
                    <a:pt x="641" y="1529"/>
                  </a:cubicBezTo>
                  <a:cubicBezTo>
                    <a:pt x="641" y="1487"/>
                    <a:pt x="641" y="1487"/>
                    <a:pt x="620" y="1467"/>
                  </a:cubicBezTo>
                  <a:cubicBezTo>
                    <a:pt x="599" y="1425"/>
                    <a:pt x="579" y="1384"/>
                    <a:pt x="579" y="1343"/>
                  </a:cubicBezTo>
                  <a:cubicBezTo>
                    <a:pt x="538" y="1260"/>
                    <a:pt x="517" y="1219"/>
                    <a:pt x="476" y="1136"/>
                  </a:cubicBezTo>
                  <a:cubicBezTo>
                    <a:pt x="414" y="1012"/>
                    <a:pt x="372" y="847"/>
                    <a:pt x="310" y="723"/>
                  </a:cubicBezTo>
                  <a:lnTo>
                    <a:pt x="310" y="744"/>
                  </a:lnTo>
                  <a:cubicBezTo>
                    <a:pt x="290" y="641"/>
                    <a:pt x="228" y="538"/>
                    <a:pt x="207" y="414"/>
                  </a:cubicBezTo>
                  <a:cubicBezTo>
                    <a:pt x="187" y="352"/>
                    <a:pt x="187" y="290"/>
                    <a:pt x="166" y="228"/>
                  </a:cubicBezTo>
                  <a:cubicBezTo>
                    <a:pt x="125" y="187"/>
                    <a:pt x="125" y="125"/>
                    <a:pt x="125" y="42"/>
                  </a:cubicBezTo>
                  <a:cubicBezTo>
                    <a:pt x="125" y="22"/>
                    <a:pt x="83" y="1"/>
                    <a:pt x="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7"/>
            <p:cNvSpPr/>
            <p:nvPr/>
          </p:nvSpPr>
          <p:spPr>
            <a:xfrm rot="1636834">
              <a:off x="5863614" y="2671665"/>
              <a:ext cx="31887" cy="55674"/>
            </a:xfrm>
            <a:custGeom>
              <a:avLst/>
              <a:gdLst/>
              <a:ahLst/>
              <a:cxnLst/>
              <a:rect l="l" t="t" r="r" b="b"/>
              <a:pathLst>
                <a:path w="496" h="866" extrusionOk="0">
                  <a:moveTo>
                    <a:pt x="98" y="1"/>
                  </a:moveTo>
                  <a:cubicBezTo>
                    <a:pt x="94" y="1"/>
                    <a:pt x="90" y="5"/>
                    <a:pt x="83" y="19"/>
                  </a:cubicBezTo>
                  <a:cubicBezTo>
                    <a:pt x="62" y="19"/>
                    <a:pt x="62" y="40"/>
                    <a:pt x="21" y="40"/>
                  </a:cubicBezTo>
                  <a:cubicBezTo>
                    <a:pt x="21" y="61"/>
                    <a:pt x="0" y="61"/>
                    <a:pt x="21" y="81"/>
                  </a:cubicBezTo>
                  <a:cubicBezTo>
                    <a:pt x="62" y="164"/>
                    <a:pt x="83" y="226"/>
                    <a:pt x="103" y="288"/>
                  </a:cubicBezTo>
                  <a:cubicBezTo>
                    <a:pt x="124" y="370"/>
                    <a:pt x="165" y="453"/>
                    <a:pt x="207" y="535"/>
                  </a:cubicBezTo>
                  <a:cubicBezTo>
                    <a:pt x="227" y="597"/>
                    <a:pt x="269" y="659"/>
                    <a:pt x="310" y="742"/>
                  </a:cubicBezTo>
                  <a:cubicBezTo>
                    <a:pt x="331" y="762"/>
                    <a:pt x="331" y="804"/>
                    <a:pt x="372" y="845"/>
                  </a:cubicBezTo>
                  <a:cubicBezTo>
                    <a:pt x="372" y="845"/>
                    <a:pt x="392" y="866"/>
                    <a:pt x="434" y="866"/>
                  </a:cubicBezTo>
                  <a:cubicBezTo>
                    <a:pt x="475" y="866"/>
                    <a:pt x="496" y="845"/>
                    <a:pt x="496" y="783"/>
                  </a:cubicBezTo>
                  <a:cubicBezTo>
                    <a:pt x="496" y="762"/>
                    <a:pt x="496" y="721"/>
                    <a:pt x="475" y="721"/>
                  </a:cubicBezTo>
                  <a:cubicBezTo>
                    <a:pt x="475" y="700"/>
                    <a:pt x="434" y="700"/>
                    <a:pt x="434" y="680"/>
                  </a:cubicBezTo>
                  <a:lnTo>
                    <a:pt x="372" y="535"/>
                  </a:lnTo>
                  <a:cubicBezTo>
                    <a:pt x="331" y="453"/>
                    <a:pt x="289" y="370"/>
                    <a:pt x="269" y="288"/>
                  </a:cubicBezTo>
                  <a:cubicBezTo>
                    <a:pt x="227" y="246"/>
                    <a:pt x="207" y="164"/>
                    <a:pt x="186" y="122"/>
                  </a:cubicBezTo>
                  <a:cubicBezTo>
                    <a:pt x="186" y="81"/>
                    <a:pt x="186" y="81"/>
                    <a:pt x="165" y="61"/>
                  </a:cubicBezTo>
                  <a:cubicBezTo>
                    <a:pt x="165" y="40"/>
                    <a:pt x="124" y="40"/>
                    <a:pt x="124" y="19"/>
                  </a:cubicBezTo>
                  <a:cubicBezTo>
                    <a:pt x="110" y="19"/>
                    <a:pt x="106" y="1"/>
                    <a:pt x="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7"/>
            <p:cNvSpPr/>
            <p:nvPr/>
          </p:nvSpPr>
          <p:spPr>
            <a:xfrm rot="1636834">
              <a:off x="5867416" y="2697082"/>
              <a:ext cx="21279" cy="33816"/>
            </a:xfrm>
            <a:custGeom>
              <a:avLst/>
              <a:gdLst/>
              <a:ahLst/>
              <a:cxnLst/>
              <a:rect l="l" t="t" r="r" b="b"/>
              <a:pathLst>
                <a:path w="331" h="526" extrusionOk="0">
                  <a:moveTo>
                    <a:pt x="92" y="1"/>
                  </a:moveTo>
                  <a:cubicBezTo>
                    <a:pt x="85" y="1"/>
                    <a:pt x="76" y="3"/>
                    <a:pt x="62" y="10"/>
                  </a:cubicBezTo>
                  <a:cubicBezTo>
                    <a:pt x="42" y="10"/>
                    <a:pt x="0" y="72"/>
                    <a:pt x="21" y="92"/>
                  </a:cubicBezTo>
                  <a:cubicBezTo>
                    <a:pt x="42" y="154"/>
                    <a:pt x="42" y="196"/>
                    <a:pt x="62" y="258"/>
                  </a:cubicBezTo>
                  <a:cubicBezTo>
                    <a:pt x="104" y="278"/>
                    <a:pt x="104" y="319"/>
                    <a:pt x="124" y="361"/>
                  </a:cubicBezTo>
                  <a:cubicBezTo>
                    <a:pt x="145" y="381"/>
                    <a:pt x="145" y="423"/>
                    <a:pt x="166" y="464"/>
                  </a:cubicBezTo>
                  <a:cubicBezTo>
                    <a:pt x="166" y="464"/>
                    <a:pt x="166" y="485"/>
                    <a:pt x="207" y="485"/>
                  </a:cubicBezTo>
                  <a:lnTo>
                    <a:pt x="207" y="505"/>
                  </a:lnTo>
                  <a:cubicBezTo>
                    <a:pt x="207" y="526"/>
                    <a:pt x="227" y="526"/>
                    <a:pt x="227" y="526"/>
                  </a:cubicBezTo>
                  <a:lnTo>
                    <a:pt x="310" y="526"/>
                  </a:lnTo>
                  <a:cubicBezTo>
                    <a:pt x="331" y="526"/>
                    <a:pt x="331" y="505"/>
                    <a:pt x="331" y="485"/>
                  </a:cubicBezTo>
                  <a:lnTo>
                    <a:pt x="331" y="423"/>
                  </a:lnTo>
                  <a:cubicBezTo>
                    <a:pt x="331" y="423"/>
                    <a:pt x="331" y="402"/>
                    <a:pt x="310" y="402"/>
                  </a:cubicBezTo>
                  <a:cubicBezTo>
                    <a:pt x="269" y="381"/>
                    <a:pt x="269" y="319"/>
                    <a:pt x="248" y="299"/>
                  </a:cubicBezTo>
                  <a:lnTo>
                    <a:pt x="166" y="154"/>
                  </a:lnTo>
                  <a:cubicBezTo>
                    <a:pt x="166" y="113"/>
                    <a:pt x="145" y="92"/>
                    <a:pt x="145" y="72"/>
                  </a:cubicBezTo>
                  <a:cubicBezTo>
                    <a:pt x="145" y="51"/>
                    <a:pt x="124" y="51"/>
                    <a:pt x="124" y="10"/>
                  </a:cubicBezTo>
                  <a:cubicBezTo>
                    <a:pt x="111" y="10"/>
                    <a:pt x="106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7"/>
            <p:cNvSpPr/>
            <p:nvPr/>
          </p:nvSpPr>
          <p:spPr>
            <a:xfrm rot="1636834">
              <a:off x="5870739" y="2691587"/>
              <a:ext cx="26551" cy="39087"/>
            </a:xfrm>
            <a:custGeom>
              <a:avLst/>
              <a:gdLst/>
              <a:ahLst/>
              <a:cxnLst/>
              <a:rect l="l" t="t" r="r" b="b"/>
              <a:pathLst>
                <a:path w="413" h="608" extrusionOk="0">
                  <a:moveTo>
                    <a:pt x="66" y="0"/>
                  </a:moveTo>
                  <a:cubicBezTo>
                    <a:pt x="53" y="0"/>
                    <a:pt x="39" y="3"/>
                    <a:pt x="21" y="9"/>
                  </a:cubicBezTo>
                  <a:cubicBezTo>
                    <a:pt x="0" y="9"/>
                    <a:pt x="0" y="30"/>
                    <a:pt x="0" y="71"/>
                  </a:cubicBezTo>
                  <a:lnTo>
                    <a:pt x="0" y="112"/>
                  </a:lnTo>
                  <a:cubicBezTo>
                    <a:pt x="41" y="215"/>
                    <a:pt x="103" y="298"/>
                    <a:pt x="124" y="360"/>
                  </a:cubicBezTo>
                  <a:cubicBezTo>
                    <a:pt x="145" y="422"/>
                    <a:pt x="206" y="504"/>
                    <a:pt x="227" y="546"/>
                  </a:cubicBezTo>
                  <a:cubicBezTo>
                    <a:pt x="248" y="566"/>
                    <a:pt x="248" y="566"/>
                    <a:pt x="289" y="566"/>
                  </a:cubicBezTo>
                  <a:cubicBezTo>
                    <a:pt x="330" y="608"/>
                    <a:pt x="351" y="608"/>
                    <a:pt x="351" y="608"/>
                  </a:cubicBezTo>
                  <a:cubicBezTo>
                    <a:pt x="392" y="587"/>
                    <a:pt x="413" y="546"/>
                    <a:pt x="392" y="504"/>
                  </a:cubicBezTo>
                  <a:cubicBezTo>
                    <a:pt x="351" y="442"/>
                    <a:pt x="310" y="360"/>
                    <a:pt x="289" y="319"/>
                  </a:cubicBezTo>
                  <a:cubicBezTo>
                    <a:pt x="227" y="215"/>
                    <a:pt x="186" y="133"/>
                    <a:pt x="124" y="30"/>
                  </a:cubicBezTo>
                  <a:cubicBezTo>
                    <a:pt x="109" y="15"/>
                    <a:pt x="95" y="0"/>
                    <a:pt x="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7"/>
            <p:cNvSpPr/>
            <p:nvPr/>
          </p:nvSpPr>
          <p:spPr>
            <a:xfrm rot="1636834">
              <a:off x="5870226" y="2661643"/>
              <a:ext cx="30601" cy="49759"/>
            </a:xfrm>
            <a:custGeom>
              <a:avLst/>
              <a:gdLst/>
              <a:ahLst/>
              <a:cxnLst/>
              <a:rect l="l" t="t" r="r" b="b"/>
              <a:pathLst>
                <a:path w="476" h="774" extrusionOk="0">
                  <a:moveTo>
                    <a:pt x="66" y="1"/>
                  </a:moveTo>
                  <a:cubicBezTo>
                    <a:pt x="54" y="1"/>
                    <a:pt x="39" y="3"/>
                    <a:pt x="21" y="9"/>
                  </a:cubicBezTo>
                  <a:cubicBezTo>
                    <a:pt x="0" y="9"/>
                    <a:pt x="0" y="30"/>
                    <a:pt x="0" y="51"/>
                  </a:cubicBezTo>
                  <a:lnTo>
                    <a:pt x="0" y="113"/>
                  </a:lnTo>
                  <a:cubicBezTo>
                    <a:pt x="62" y="216"/>
                    <a:pt x="103" y="319"/>
                    <a:pt x="124" y="422"/>
                  </a:cubicBezTo>
                  <a:cubicBezTo>
                    <a:pt x="165" y="464"/>
                    <a:pt x="186" y="546"/>
                    <a:pt x="207" y="587"/>
                  </a:cubicBezTo>
                  <a:lnTo>
                    <a:pt x="289" y="753"/>
                  </a:lnTo>
                  <a:cubicBezTo>
                    <a:pt x="310" y="773"/>
                    <a:pt x="310" y="773"/>
                    <a:pt x="331" y="773"/>
                  </a:cubicBezTo>
                  <a:lnTo>
                    <a:pt x="413" y="773"/>
                  </a:lnTo>
                  <a:cubicBezTo>
                    <a:pt x="434" y="753"/>
                    <a:pt x="475" y="732"/>
                    <a:pt x="434" y="670"/>
                  </a:cubicBezTo>
                  <a:cubicBezTo>
                    <a:pt x="413" y="629"/>
                    <a:pt x="392" y="567"/>
                    <a:pt x="372" y="546"/>
                  </a:cubicBezTo>
                  <a:cubicBezTo>
                    <a:pt x="331" y="505"/>
                    <a:pt x="310" y="443"/>
                    <a:pt x="289" y="360"/>
                  </a:cubicBezTo>
                  <a:cubicBezTo>
                    <a:pt x="227" y="257"/>
                    <a:pt x="186" y="133"/>
                    <a:pt x="124" y="30"/>
                  </a:cubicBezTo>
                  <a:cubicBezTo>
                    <a:pt x="110" y="15"/>
                    <a:pt x="95" y="1"/>
                    <a:pt x="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37"/>
          <p:cNvGrpSpPr/>
          <p:nvPr/>
        </p:nvGrpSpPr>
        <p:grpSpPr>
          <a:xfrm>
            <a:off x="5065525" y="1163444"/>
            <a:ext cx="609624" cy="609577"/>
            <a:chOff x="-27" y="1138389"/>
            <a:chExt cx="569583" cy="569538"/>
          </a:xfrm>
        </p:grpSpPr>
        <p:sp>
          <p:nvSpPr>
            <p:cNvPr id="2172" name="Google Shape;2172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5" name="Google Shape;2175;p37"/>
          <p:cNvGrpSpPr/>
          <p:nvPr/>
        </p:nvGrpSpPr>
        <p:grpSpPr>
          <a:xfrm>
            <a:off x="6883094" y="4195169"/>
            <a:ext cx="609624" cy="609577"/>
            <a:chOff x="-27" y="1138389"/>
            <a:chExt cx="569583" cy="569538"/>
          </a:xfrm>
        </p:grpSpPr>
        <p:sp>
          <p:nvSpPr>
            <p:cNvPr id="2176" name="Google Shape;2176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9" name="Google Shape;2179;p37"/>
          <p:cNvGrpSpPr/>
          <p:nvPr/>
        </p:nvGrpSpPr>
        <p:grpSpPr>
          <a:xfrm>
            <a:off x="7488600" y="4195169"/>
            <a:ext cx="609624" cy="609577"/>
            <a:chOff x="-27" y="1138389"/>
            <a:chExt cx="569583" cy="569538"/>
          </a:xfrm>
        </p:grpSpPr>
        <p:sp>
          <p:nvSpPr>
            <p:cNvPr id="2180" name="Google Shape;2180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37"/>
          <p:cNvGrpSpPr/>
          <p:nvPr/>
        </p:nvGrpSpPr>
        <p:grpSpPr>
          <a:xfrm>
            <a:off x="7488594" y="3592995"/>
            <a:ext cx="609624" cy="609577"/>
            <a:chOff x="-27" y="1138389"/>
            <a:chExt cx="569583" cy="569538"/>
          </a:xfrm>
        </p:grpSpPr>
        <p:sp>
          <p:nvSpPr>
            <p:cNvPr id="2184" name="Google Shape;2184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50000">
                  <a:srgbClr val="8AC04E">
                    <a:alpha val="74509"/>
                  </a:srgbClr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7" name="Google Shape;2187;p37"/>
          <p:cNvGrpSpPr/>
          <p:nvPr/>
        </p:nvGrpSpPr>
        <p:grpSpPr>
          <a:xfrm>
            <a:off x="5065525" y="561270"/>
            <a:ext cx="609624" cy="609577"/>
            <a:chOff x="-27" y="1138389"/>
            <a:chExt cx="569583" cy="569538"/>
          </a:xfrm>
        </p:grpSpPr>
        <p:sp>
          <p:nvSpPr>
            <p:cNvPr id="2188" name="Google Shape;2188;p37"/>
            <p:cNvSpPr/>
            <p:nvPr/>
          </p:nvSpPr>
          <p:spPr>
            <a:xfrm>
              <a:off x="-27" y="1138389"/>
              <a:ext cx="569583" cy="569538"/>
            </a:xfrm>
            <a:custGeom>
              <a:avLst/>
              <a:gdLst/>
              <a:ahLst/>
              <a:cxnLst/>
              <a:rect l="l" t="t" r="r" b="b"/>
              <a:pathLst>
                <a:path w="12904" h="12903" extrusionOk="0">
                  <a:moveTo>
                    <a:pt x="1" y="0"/>
                  </a:moveTo>
                  <a:lnTo>
                    <a:pt x="1" y="12903"/>
                  </a:lnTo>
                  <a:lnTo>
                    <a:pt x="12903" y="12903"/>
                  </a:lnTo>
                  <a:lnTo>
                    <a:pt x="129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7"/>
            <p:cNvSpPr/>
            <p:nvPr/>
          </p:nvSpPr>
          <p:spPr>
            <a:xfrm>
              <a:off x="91121" y="1231287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7"/>
            <p:cNvSpPr/>
            <p:nvPr/>
          </p:nvSpPr>
          <p:spPr>
            <a:xfrm>
              <a:off x="91121" y="1229502"/>
              <a:ext cx="387284" cy="387329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8774" y="4377"/>
                  </a:moveTo>
                  <a:cubicBezTo>
                    <a:pt x="8774" y="6813"/>
                    <a:pt x="6813" y="8774"/>
                    <a:pt x="4397" y="8774"/>
                  </a:cubicBezTo>
                  <a:cubicBezTo>
                    <a:pt x="1961" y="8774"/>
                    <a:pt x="0" y="6813"/>
                    <a:pt x="0" y="4377"/>
                  </a:cubicBezTo>
                  <a:cubicBezTo>
                    <a:pt x="0" y="1962"/>
                    <a:pt x="1961" y="1"/>
                    <a:pt x="4397" y="1"/>
                  </a:cubicBezTo>
                  <a:cubicBezTo>
                    <a:pt x="6813" y="1"/>
                    <a:pt x="8774" y="1962"/>
                    <a:pt x="8774" y="437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50000">
                  <a:schemeClr val="accent1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37"/>
          <p:cNvGrpSpPr/>
          <p:nvPr/>
        </p:nvGrpSpPr>
        <p:grpSpPr>
          <a:xfrm>
            <a:off x="5794955" y="1268071"/>
            <a:ext cx="2153606" cy="414553"/>
            <a:chOff x="5794955" y="1268071"/>
            <a:chExt cx="2153606" cy="414553"/>
          </a:xfrm>
        </p:grpSpPr>
        <p:sp>
          <p:nvSpPr>
            <p:cNvPr id="2192" name="Google Shape;2192;p37"/>
            <p:cNvSpPr/>
            <p:nvPr/>
          </p:nvSpPr>
          <p:spPr>
            <a:xfrm>
              <a:off x="57949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7"/>
            <p:cNvSpPr/>
            <p:nvPr/>
          </p:nvSpPr>
          <p:spPr>
            <a:xfrm>
              <a:off x="63746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7"/>
            <p:cNvSpPr/>
            <p:nvPr/>
          </p:nvSpPr>
          <p:spPr>
            <a:xfrm>
              <a:off x="6954343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7"/>
            <p:cNvSpPr/>
            <p:nvPr/>
          </p:nvSpPr>
          <p:spPr>
            <a:xfrm>
              <a:off x="7534055" y="1268071"/>
              <a:ext cx="414506" cy="414553"/>
            </a:xfrm>
            <a:custGeom>
              <a:avLst/>
              <a:gdLst/>
              <a:ahLst/>
              <a:cxnLst/>
              <a:rect l="l" t="t" r="r" b="b"/>
              <a:pathLst>
                <a:path w="8774" h="8775" extrusionOk="0">
                  <a:moveTo>
                    <a:pt x="4397" y="1"/>
                  </a:moveTo>
                  <a:cubicBezTo>
                    <a:pt x="1961" y="1"/>
                    <a:pt x="0" y="1962"/>
                    <a:pt x="0" y="4377"/>
                  </a:cubicBezTo>
                  <a:cubicBezTo>
                    <a:pt x="0" y="6813"/>
                    <a:pt x="1961" y="8774"/>
                    <a:pt x="4397" y="8774"/>
                  </a:cubicBezTo>
                  <a:cubicBezTo>
                    <a:pt x="6813" y="8774"/>
                    <a:pt x="8774" y="6813"/>
                    <a:pt x="8774" y="4377"/>
                  </a:cubicBezTo>
                  <a:cubicBezTo>
                    <a:pt x="8774" y="1962"/>
                    <a:pt x="6813" y="1"/>
                    <a:pt x="43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50000">
                  <a:schemeClr val="dk2"/>
                </a:gs>
                <a:gs pos="100000">
                  <a:schemeClr val="dk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57150" dist="47625" dir="5400000" algn="bl" rotWithShape="0">
                <a:srgbClr val="000000">
                  <a:alpha val="2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6" name="Google Shape;2196;p37"/>
          <p:cNvSpPr/>
          <p:nvPr/>
        </p:nvSpPr>
        <p:spPr>
          <a:xfrm>
            <a:off x="52152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37"/>
          <p:cNvSpPr/>
          <p:nvPr/>
        </p:nvSpPr>
        <p:spPr>
          <a:xfrm>
            <a:off x="57949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37"/>
          <p:cNvSpPr/>
          <p:nvPr/>
        </p:nvSpPr>
        <p:spPr>
          <a:xfrm>
            <a:off x="6374643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9" name="Google Shape;2199;p37"/>
          <p:cNvSpPr/>
          <p:nvPr/>
        </p:nvSpPr>
        <p:spPr>
          <a:xfrm>
            <a:off x="6954355" y="3660884"/>
            <a:ext cx="414506" cy="414553"/>
          </a:xfrm>
          <a:custGeom>
            <a:avLst/>
            <a:gdLst/>
            <a:ahLst/>
            <a:cxnLst/>
            <a:rect l="l" t="t" r="r" b="b"/>
            <a:pathLst>
              <a:path w="8774" h="8775" extrusionOk="0">
                <a:moveTo>
                  <a:pt x="4397" y="1"/>
                </a:moveTo>
                <a:cubicBezTo>
                  <a:pt x="1961" y="1"/>
                  <a:pt x="0" y="1962"/>
                  <a:pt x="0" y="4377"/>
                </a:cubicBezTo>
                <a:cubicBezTo>
                  <a:pt x="0" y="6813"/>
                  <a:pt x="1961" y="8774"/>
                  <a:pt x="4397" y="8774"/>
                </a:cubicBezTo>
                <a:cubicBezTo>
                  <a:pt x="6813" y="8774"/>
                  <a:pt x="8774" y="6813"/>
                  <a:pt x="8774" y="4377"/>
                </a:cubicBezTo>
                <a:cubicBezTo>
                  <a:pt x="8774" y="1962"/>
                  <a:pt x="6813" y="1"/>
                  <a:pt x="4397" y="1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50000">
                <a:schemeClr val="dk2"/>
              </a:gs>
              <a:gs pos="100000">
                <a:schemeClr val="dk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7150" dist="47625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38"/>
          <p:cNvSpPr txBox="1">
            <a:spLocks noGrp="1"/>
          </p:cNvSpPr>
          <p:nvPr>
            <p:ph type="ctrTitle"/>
          </p:nvPr>
        </p:nvSpPr>
        <p:spPr>
          <a:xfrm>
            <a:off x="1183341" y="753035"/>
            <a:ext cx="6759388" cy="4141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planificación anual nos permite organizar secuencialmente los propósitos de aprendizaje </a:t>
            </a:r>
            <a:r>
              <a:rPr lang="es-E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para la edad de los niños (competencias,  desempeños y enfoques transversales), los cuales se organizan por bimestres o trimestres y por experiencias de aprendizaje.</a:t>
            </a:r>
            <a:b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" name="Google Shape;2210;p39"/>
          <p:cNvSpPr txBox="1">
            <a:spLocks noGrp="1"/>
          </p:cNvSpPr>
          <p:nvPr>
            <p:ph type="subTitle" idx="1"/>
          </p:nvPr>
        </p:nvSpPr>
        <p:spPr>
          <a:xfrm>
            <a:off x="806824" y="699246"/>
            <a:ext cx="7333129" cy="356795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 la planificación anual se considera las </a:t>
            </a:r>
            <a:r>
              <a:rPr lang="es-E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competencias que requieren atención </a:t>
            </a: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la docente que se desarrollaran durante el año escolar, considerando las características y necesidades de sus estudiantes y de su contexto.</a:t>
            </a:r>
            <a:endParaRPr lang="es-ES"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8" name="Google Shape;2228;p42"/>
          <p:cNvSpPr txBox="1">
            <a:spLocks noGrp="1"/>
          </p:cNvSpPr>
          <p:nvPr>
            <p:ph type="subTitle" idx="1"/>
          </p:nvPr>
        </p:nvSpPr>
        <p:spPr>
          <a:xfrm>
            <a:off x="3908612" y="484094"/>
            <a:ext cx="4661647" cy="41954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s-E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 planificación anual  es flexible y parte de una hipótesis que se puede ir ajustando a lo largo del año en la medida que se van desarrollando experiencias de aprendizaje en respuesta a la coyuntura actual.</a:t>
            </a:r>
            <a:endParaRPr lang="es-ES"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49"/>
          <p:cNvSpPr txBox="1">
            <a:spLocks noGrp="1"/>
          </p:cNvSpPr>
          <p:nvPr>
            <p:ph type="title" idx="2"/>
          </p:nvPr>
        </p:nvSpPr>
        <p:spPr>
          <a:xfrm>
            <a:off x="1506072" y="394447"/>
            <a:ext cx="6766560" cy="33384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b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E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aprendizajes que debemos promover son del  Currículo Nacional de la Educación Básica (CNEB) establece una visión común de los aprendizajes que esperamos que las y los estudiantes logren como resultado de la educación básica</a:t>
            </a:r>
            <a:endParaRPr sz="320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4322FB5-D235-41DC-909B-DE636CC7ECD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506071" y="516367"/>
            <a:ext cx="6659801" cy="3969572"/>
          </a:xfrm>
        </p:spPr>
        <p:txBody>
          <a:bodyPr/>
          <a:lstStyle/>
          <a:p>
            <a:r>
              <a:rPr lang="es-E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Estos aprendizajes están definidos en el perfil de egreso y constituyen el derecho a una educación de calidad. Estos aprendizajes se concretan en competencias  para realizar el trabajo pedagógico.</a:t>
            </a:r>
            <a:br>
              <a:rPr lang="es-ES" sz="3200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205688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4" name="Google Shape;3444;p70"/>
          <p:cNvSpPr txBox="1">
            <a:spLocks noGrp="1"/>
          </p:cNvSpPr>
          <p:nvPr>
            <p:ph type="title"/>
          </p:nvPr>
        </p:nvSpPr>
        <p:spPr>
          <a:xfrm>
            <a:off x="713250" y="322729"/>
            <a:ext cx="7717500" cy="7912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CRITERIOS A CONSIDERAR EN EL PROCESO DE LA PLANIFICACIÓN ANUAL</a:t>
            </a:r>
            <a:endParaRPr sz="2800" dirty="0"/>
          </a:p>
        </p:txBody>
      </p:sp>
      <p:sp>
        <p:nvSpPr>
          <p:cNvPr id="3445" name="Google Shape;3445;p70"/>
          <p:cNvSpPr txBox="1">
            <a:spLocks noGrp="1"/>
          </p:cNvSpPr>
          <p:nvPr>
            <p:ph type="subTitle" idx="1"/>
          </p:nvPr>
        </p:nvSpPr>
        <p:spPr>
          <a:xfrm>
            <a:off x="713250" y="1334100"/>
            <a:ext cx="7717500" cy="3108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s-ES" sz="36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es-E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</a:t>
            </a:r>
            <a:r>
              <a:rPr lang="es-ES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as competencias </a:t>
            </a: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 los enfoques transversales se  trabajan  varias veces a lo largo del año escolar.</a:t>
            </a:r>
          </a:p>
          <a:p>
            <a:pPr marL="0" indent="0">
              <a:buNone/>
            </a:pPr>
            <a:r>
              <a:rPr lang="es-ES" sz="3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</a:t>
            </a:r>
            <a:r>
              <a:rPr lang="es-E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 combinación de competencias permite el trabajo de todas las áreas.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ocial Studies Subject for Pre-K: Who Am I? by Slidesgo">
  <a:themeElements>
    <a:clrScheme name="Simple Light">
      <a:dk1>
        <a:srgbClr val="FFFFFF"/>
      </a:dk1>
      <a:lt1>
        <a:srgbClr val="000000"/>
      </a:lt1>
      <a:dk2>
        <a:srgbClr val="FCD900"/>
      </a:dk2>
      <a:lt2>
        <a:srgbClr val="3095D4"/>
      </a:lt2>
      <a:accent1>
        <a:srgbClr val="A441C2"/>
      </a:accent1>
      <a:accent2>
        <a:srgbClr val="6FC141"/>
      </a:accent2>
      <a:accent3>
        <a:srgbClr val="D03331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886</Words>
  <Application>Microsoft Office PowerPoint</Application>
  <PresentationFormat>Presentación en pantalla (16:9)</PresentationFormat>
  <Paragraphs>302</Paragraphs>
  <Slides>14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6" baseType="lpstr">
      <vt:lpstr>Comic Sans MS</vt:lpstr>
      <vt:lpstr>Passion One</vt:lpstr>
      <vt:lpstr>Anaheim</vt:lpstr>
      <vt:lpstr>Josefin Slab</vt:lpstr>
      <vt:lpstr>Times New Roman</vt:lpstr>
      <vt:lpstr>Caveat</vt:lpstr>
      <vt:lpstr>Yanone Kaffeesatz</vt:lpstr>
      <vt:lpstr>Amaranth</vt:lpstr>
      <vt:lpstr>Calibri</vt:lpstr>
      <vt:lpstr>Advent Pro</vt:lpstr>
      <vt:lpstr>Arial</vt:lpstr>
      <vt:lpstr>Social Studies Subject for Pre-K: Who Am I? by Slidesgo</vt:lpstr>
      <vt:lpstr>PLANIFICACION CURRICULAR  ANUAL</vt:lpstr>
      <vt:lpstr>Presentación de PowerPoint</vt:lpstr>
      <vt:lpstr>Presentación de PowerPoint</vt:lpstr>
      <vt:lpstr>  La planificación anual nos permite organizar secuencialmente los propósitos de aprendizaje  para la edad de los niños (competencias,  desempeños y enfoques transversales), los cuales se organizan por bimestres o trimestres y por experiencias de aprendizaje. </vt:lpstr>
      <vt:lpstr>Presentación de PowerPoint</vt:lpstr>
      <vt:lpstr>Presentación de PowerPoint</vt:lpstr>
      <vt:lpstr>  Los aprendizajes que debemos promover son del  Currículo Nacional de la Educación Básica (CNEB) establece una visión común de los aprendizajes que esperamos que las y los estudiantes logren como resultado de la educación básica</vt:lpstr>
      <vt:lpstr>Estos aprendizajes están definidos en el perfil de egreso y constituyen el derecho a una educación de calidad. Estos aprendizajes se concretan en competencias  para realizar el trabajo pedagógico. </vt:lpstr>
      <vt:lpstr>                 CRITERIOS A CONSIDERAR EN EL PROCESO DE LA PLANIFICACIÓN ANUAL</vt:lpstr>
      <vt:lpstr>Presentación de PowerPoint</vt:lpstr>
      <vt:lpstr>  INSTRUMENTO DE EVALUACIÓN: MAPA DE CALOR  </vt:lpstr>
      <vt:lpstr>     ANÁLISIS E INTERPRETACIÓN DE LOS RESULTADOS DE LA EVALUACIÓN DIAGNÓSTICA       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 Subject for Pre-K: Who Am I?</dc:title>
  <dc:creator>Vilma Lopez Cuentas</dc:creator>
  <cp:lastModifiedBy>Vilma Lopez Cuentas</cp:lastModifiedBy>
  <cp:revision>11</cp:revision>
  <dcterms:modified xsi:type="dcterms:W3CDTF">2022-03-10T16:44:07Z</dcterms:modified>
</cp:coreProperties>
</file>