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9"/>
  </p:notesMasterIdLst>
  <p:sldIdLst>
    <p:sldId id="256" r:id="rId2"/>
    <p:sldId id="257" r:id="rId3"/>
    <p:sldId id="258" r:id="rId4"/>
    <p:sldId id="259" r:id="rId5"/>
    <p:sldId id="288" r:id="rId6"/>
    <p:sldId id="289" r:id="rId7"/>
    <p:sldId id="268" r:id="rId8"/>
    <p:sldId id="269" r:id="rId9"/>
    <p:sldId id="270" r:id="rId10"/>
    <p:sldId id="274" r:id="rId11"/>
    <p:sldId id="290" r:id="rId12"/>
    <p:sldId id="276" r:id="rId13"/>
    <p:sldId id="291" r:id="rId14"/>
    <p:sldId id="292" r:id="rId15"/>
    <p:sldId id="294" r:id="rId16"/>
    <p:sldId id="295" r:id="rId17"/>
    <p:sldId id="296" r:id="rId18"/>
    <p:sldId id="297" r:id="rId19"/>
    <p:sldId id="298" r:id="rId20"/>
    <p:sldId id="299" r:id="rId21"/>
    <p:sldId id="300" r:id="rId22"/>
    <p:sldId id="279" r:id="rId23"/>
    <p:sldId id="283" r:id="rId24"/>
    <p:sldId id="284" r:id="rId25"/>
    <p:sldId id="285" r:id="rId26"/>
    <p:sldId id="286" r:id="rId27"/>
    <p:sldId id="287" r:id="rId28"/>
  </p:sldIdLst>
  <p:sldSz cx="9144000" cy="5143500" type="screen16x9"/>
  <p:notesSz cx="6858000" cy="9144000"/>
  <p:embeddedFontLs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omic Sans MS" panose="030F0702030302020204" pitchFamily="66" charset="0"/>
      <p:regular r:id="rId38"/>
      <p:bold r:id="rId39"/>
      <p:italic r:id="rId40"/>
      <p:boldItalic r:id="rId41"/>
    </p:embeddedFont>
    <p:embeddedFont>
      <p:font typeface="Kodchasan" panose="020B0604020202020204" charset="-34"/>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Oswald" panose="00000500000000000000" pitchFamily="2" charset="0"/>
      <p:regular r:id="rId54"/>
      <p:bold r:id="rId55"/>
    </p:embeddedFont>
    <p:embeddedFont>
      <p:font typeface="Quicksand"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8080EB-CC83-4CE4-906F-479DF5626C87}">
  <a:tblStyle styleId="{5D8080EB-CC83-4CE4-906F-479DF5626C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206" autoAdjust="0"/>
  </p:normalViewPr>
  <p:slideViewPr>
    <p:cSldViewPr snapToGrid="0">
      <p:cViewPr varScale="1">
        <p:scale>
          <a:sx n="50" d="100"/>
          <a:sy n="50" d="100"/>
        </p:scale>
        <p:origin x="1032"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font" Target="fonts/font25.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ma Lopez Cuentas" userId="78d414b8978a36cf" providerId="LiveId" clId="{A106E8C1-53DE-45FB-AB70-CE1867A98879}"/>
    <pc:docChg chg="undo custSel addSld delSld modSld delMainMaster">
      <pc:chgData name="Vilma Lopez Cuentas" userId="78d414b8978a36cf" providerId="LiveId" clId="{A106E8C1-53DE-45FB-AB70-CE1867A98879}" dt="2022-03-08T13:48:46.023" v="2435" actId="113"/>
      <pc:docMkLst>
        <pc:docMk/>
      </pc:docMkLst>
      <pc:sldChg chg="addSp delSp modSp mod">
        <pc:chgData name="Vilma Lopez Cuentas" userId="78d414b8978a36cf" providerId="LiveId" clId="{A106E8C1-53DE-45FB-AB70-CE1867A98879}" dt="2022-03-04T21:56:29.381" v="2389" actId="14100"/>
        <pc:sldMkLst>
          <pc:docMk/>
          <pc:sldMk cId="0" sldId="256"/>
        </pc:sldMkLst>
        <pc:spChg chg="add del">
          <ac:chgData name="Vilma Lopez Cuentas" userId="78d414b8978a36cf" providerId="LiveId" clId="{A106E8C1-53DE-45FB-AB70-CE1867A98879}" dt="2022-03-04T19:39:54.644" v="18" actId="22"/>
          <ac:spMkLst>
            <pc:docMk/>
            <pc:sldMk cId="0" sldId="256"/>
            <ac:spMk id="8" creationId="{354E5A81-BA8C-4186-9936-8EE9E8E80F9B}"/>
          </ac:spMkLst>
        </pc:spChg>
        <pc:spChg chg="add del">
          <ac:chgData name="Vilma Lopez Cuentas" userId="78d414b8978a36cf" providerId="LiveId" clId="{A106E8C1-53DE-45FB-AB70-CE1867A98879}" dt="2022-03-04T19:41:33.893" v="40" actId="22"/>
          <ac:spMkLst>
            <pc:docMk/>
            <pc:sldMk cId="0" sldId="256"/>
            <ac:spMk id="10" creationId="{401BF663-9E2B-4F61-97C1-160D1C3B3B85}"/>
          </ac:spMkLst>
        </pc:spChg>
        <pc:spChg chg="add del mod">
          <ac:chgData name="Vilma Lopez Cuentas" userId="78d414b8978a36cf" providerId="LiveId" clId="{A106E8C1-53DE-45FB-AB70-CE1867A98879}" dt="2022-03-04T19:43:13.257" v="72" actId="14100"/>
          <ac:spMkLst>
            <pc:docMk/>
            <pc:sldMk cId="0" sldId="256"/>
            <ac:spMk id="11" creationId="{77466D6E-FAB2-4E1F-84CE-C7D1D7700A36}"/>
          </ac:spMkLst>
        </pc:spChg>
        <pc:spChg chg="mod">
          <ac:chgData name="Vilma Lopez Cuentas" userId="78d414b8978a36cf" providerId="LiveId" clId="{A106E8C1-53DE-45FB-AB70-CE1867A98879}" dt="2022-03-04T19:44:32.427" v="80" actId="20577"/>
          <ac:spMkLst>
            <pc:docMk/>
            <pc:sldMk cId="0" sldId="256"/>
            <ac:spMk id="800" creationId="{00000000-0000-0000-0000-000000000000}"/>
          </ac:spMkLst>
        </pc:spChg>
        <pc:spChg chg="mod">
          <ac:chgData name="Vilma Lopez Cuentas" userId="78d414b8978a36cf" providerId="LiveId" clId="{A106E8C1-53DE-45FB-AB70-CE1867A98879}" dt="2022-03-04T21:56:29.381" v="2389" actId="14100"/>
          <ac:spMkLst>
            <pc:docMk/>
            <pc:sldMk cId="0" sldId="256"/>
            <ac:spMk id="802" creationId="{00000000-0000-0000-0000-000000000000}"/>
          </ac:spMkLst>
        </pc:spChg>
        <pc:spChg chg="mod">
          <ac:chgData name="Vilma Lopez Cuentas" userId="78d414b8978a36cf" providerId="LiveId" clId="{A106E8C1-53DE-45FB-AB70-CE1867A98879}" dt="2022-03-04T21:56:22.801" v="2388" actId="1076"/>
          <ac:spMkLst>
            <pc:docMk/>
            <pc:sldMk cId="0" sldId="256"/>
            <ac:spMk id="803" creationId="{00000000-0000-0000-0000-000000000000}"/>
          </ac:spMkLst>
        </pc:spChg>
        <pc:picChg chg="add mod">
          <ac:chgData name="Vilma Lopez Cuentas" userId="78d414b8978a36cf" providerId="LiveId" clId="{A106E8C1-53DE-45FB-AB70-CE1867A98879}" dt="2022-03-04T19:43:39.463" v="74" actId="1076"/>
          <ac:picMkLst>
            <pc:docMk/>
            <pc:sldMk cId="0" sldId="256"/>
            <ac:picMk id="12" creationId="{661B9BB4-1AF8-418F-BCCA-59115BBAA015}"/>
          </ac:picMkLst>
        </pc:picChg>
      </pc:sldChg>
      <pc:sldChg chg="modSp mod">
        <pc:chgData name="Vilma Lopez Cuentas" userId="78d414b8978a36cf" providerId="LiveId" clId="{A106E8C1-53DE-45FB-AB70-CE1867A98879}" dt="2022-03-04T19:48:52.834" v="107" actId="255"/>
        <pc:sldMkLst>
          <pc:docMk/>
          <pc:sldMk cId="0" sldId="257"/>
        </pc:sldMkLst>
        <pc:spChg chg="mod">
          <ac:chgData name="Vilma Lopez Cuentas" userId="78d414b8978a36cf" providerId="LiveId" clId="{A106E8C1-53DE-45FB-AB70-CE1867A98879}" dt="2022-03-04T19:48:25.324" v="103" actId="122"/>
          <ac:spMkLst>
            <pc:docMk/>
            <pc:sldMk cId="0" sldId="257"/>
            <ac:spMk id="808" creationId="{00000000-0000-0000-0000-000000000000}"/>
          </ac:spMkLst>
        </pc:spChg>
        <pc:spChg chg="mod">
          <ac:chgData name="Vilma Lopez Cuentas" userId="78d414b8978a36cf" providerId="LiveId" clId="{A106E8C1-53DE-45FB-AB70-CE1867A98879}" dt="2022-03-04T19:48:52.834" v="107" actId="255"/>
          <ac:spMkLst>
            <pc:docMk/>
            <pc:sldMk cId="0" sldId="257"/>
            <ac:spMk id="809" creationId="{00000000-0000-0000-0000-000000000000}"/>
          </ac:spMkLst>
        </pc:spChg>
      </pc:sldChg>
      <pc:sldChg chg="addSp delSp modSp mod">
        <pc:chgData name="Vilma Lopez Cuentas" userId="78d414b8978a36cf" providerId="LiveId" clId="{A106E8C1-53DE-45FB-AB70-CE1867A98879}" dt="2022-03-04T19:53:31.437" v="234" actId="14100"/>
        <pc:sldMkLst>
          <pc:docMk/>
          <pc:sldMk cId="0" sldId="258"/>
        </pc:sldMkLst>
        <pc:spChg chg="mod">
          <ac:chgData name="Vilma Lopez Cuentas" userId="78d414b8978a36cf" providerId="LiveId" clId="{A106E8C1-53DE-45FB-AB70-CE1867A98879}" dt="2022-03-04T19:52:36.663" v="227" actId="255"/>
          <ac:spMkLst>
            <pc:docMk/>
            <pc:sldMk cId="0" sldId="258"/>
            <ac:spMk id="815" creationId="{00000000-0000-0000-0000-000000000000}"/>
          </ac:spMkLst>
        </pc:spChg>
        <pc:spChg chg="del mod">
          <ac:chgData name="Vilma Lopez Cuentas" userId="78d414b8978a36cf" providerId="LiveId" clId="{A106E8C1-53DE-45FB-AB70-CE1867A98879}" dt="2022-03-04T19:53:19.345" v="232" actId="478"/>
          <ac:spMkLst>
            <pc:docMk/>
            <pc:sldMk cId="0" sldId="258"/>
            <ac:spMk id="816" creationId="{00000000-0000-0000-0000-000000000000}"/>
          </ac:spMkLst>
        </pc:spChg>
        <pc:picChg chg="add mod">
          <ac:chgData name="Vilma Lopez Cuentas" userId="78d414b8978a36cf" providerId="LiveId" clId="{A106E8C1-53DE-45FB-AB70-CE1867A98879}" dt="2022-03-04T19:53:31.437" v="234" actId="14100"/>
          <ac:picMkLst>
            <pc:docMk/>
            <pc:sldMk cId="0" sldId="258"/>
            <ac:picMk id="5" creationId="{6D895AE8-DE58-4317-B441-54D637F45EB6}"/>
          </ac:picMkLst>
        </pc:picChg>
      </pc:sldChg>
      <pc:sldChg chg="addSp delSp modSp mod">
        <pc:chgData name="Vilma Lopez Cuentas" userId="78d414b8978a36cf" providerId="LiveId" clId="{A106E8C1-53DE-45FB-AB70-CE1867A98879}" dt="2022-03-04T20:17:12.862" v="420" actId="207"/>
        <pc:sldMkLst>
          <pc:docMk/>
          <pc:sldMk cId="0" sldId="259"/>
        </pc:sldMkLst>
        <pc:spChg chg="add del mod">
          <ac:chgData name="Vilma Lopez Cuentas" userId="78d414b8978a36cf" providerId="LiveId" clId="{A106E8C1-53DE-45FB-AB70-CE1867A98879}" dt="2022-03-04T19:54:32.157" v="257" actId="478"/>
          <ac:spMkLst>
            <pc:docMk/>
            <pc:sldMk cId="0" sldId="259"/>
            <ac:spMk id="3" creationId="{BD0E4E0F-8EC3-4820-A785-7D4748338A1F}"/>
          </ac:spMkLst>
        </pc:spChg>
        <pc:spChg chg="add del mod">
          <ac:chgData name="Vilma Lopez Cuentas" userId="78d414b8978a36cf" providerId="LiveId" clId="{A106E8C1-53DE-45FB-AB70-CE1867A98879}" dt="2022-03-04T19:54:56.953" v="261" actId="478"/>
          <ac:spMkLst>
            <pc:docMk/>
            <pc:sldMk cId="0" sldId="259"/>
            <ac:spMk id="5" creationId="{BA649EA3-19A8-4D74-8C53-2D8C9AF498A9}"/>
          </ac:spMkLst>
        </pc:spChg>
        <pc:spChg chg="add del mod">
          <ac:chgData name="Vilma Lopez Cuentas" userId="78d414b8978a36cf" providerId="LiveId" clId="{A106E8C1-53DE-45FB-AB70-CE1867A98879}" dt="2022-03-04T19:55:09.362" v="265" actId="478"/>
          <ac:spMkLst>
            <pc:docMk/>
            <pc:sldMk cId="0" sldId="259"/>
            <ac:spMk id="7" creationId="{28745D9D-3D03-4827-848C-480764EBF79B}"/>
          </ac:spMkLst>
        </pc:spChg>
        <pc:spChg chg="add del mod">
          <ac:chgData name="Vilma Lopez Cuentas" userId="78d414b8978a36cf" providerId="LiveId" clId="{A106E8C1-53DE-45FB-AB70-CE1867A98879}" dt="2022-03-04T19:55:41.368" v="274" actId="478"/>
          <ac:spMkLst>
            <pc:docMk/>
            <pc:sldMk cId="0" sldId="259"/>
            <ac:spMk id="9" creationId="{2C816469-5B46-4331-BC60-2C1380C90DAB}"/>
          </ac:spMkLst>
        </pc:spChg>
        <pc:spChg chg="add del mod">
          <ac:chgData name="Vilma Lopez Cuentas" userId="78d414b8978a36cf" providerId="LiveId" clId="{A106E8C1-53DE-45FB-AB70-CE1867A98879}" dt="2022-03-04T19:56:58.666" v="279" actId="478"/>
          <ac:spMkLst>
            <pc:docMk/>
            <pc:sldMk cId="0" sldId="259"/>
            <ac:spMk id="11" creationId="{70408ED4-077F-4E3F-9483-433F6DAF2434}"/>
          </ac:spMkLst>
        </pc:spChg>
        <pc:spChg chg="add del mod">
          <ac:chgData name="Vilma Lopez Cuentas" userId="78d414b8978a36cf" providerId="LiveId" clId="{A106E8C1-53DE-45FB-AB70-CE1867A98879}" dt="2022-03-04T19:57:58.706" v="296" actId="478"/>
          <ac:spMkLst>
            <pc:docMk/>
            <pc:sldMk cId="0" sldId="259"/>
            <ac:spMk id="13" creationId="{E0AB1A0F-7BA2-4FEF-9008-0DE2EF044CE0}"/>
          </ac:spMkLst>
        </pc:spChg>
        <pc:spChg chg="add del mod">
          <ac:chgData name="Vilma Lopez Cuentas" userId="78d414b8978a36cf" providerId="LiveId" clId="{A106E8C1-53DE-45FB-AB70-CE1867A98879}" dt="2022-03-04T19:57:11.999" v="281" actId="478"/>
          <ac:spMkLst>
            <pc:docMk/>
            <pc:sldMk cId="0" sldId="259"/>
            <ac:spMk id="15" creationId="{3049B7C2-4600-4221-BDC5-3E52AF21830A}"/>
          </ac:spMkLst>
        </pc:spChg>
        <pc:spChg chg="add del mod">
          <ac:chgData name="Vilma Lopez Cuentas" userId="78d414b8978a36cf" providerId="LiveId" clId="{A106E8C1-53DE-45FB-AB70-CE1867A98879}" dt="2022-03-04T19:57:25.417" v="286" actId="478"/>
          <ac:spMkLst>
            <pc:docMk/>
            <pc:sldMk cId="0" sldId="259"/>
            <ac:spMk id="17" creationId="{DBBDDB09-FEDA-48B4-BEE4-1F6D80AF698D}"/>
          </ac:spMkLst>
        </pc:spChg>
        <pc:spChg chg="add del mod">
          <ac:chgData name="Vilma Lopez Cuentas" userId="78d414b8978a36cf" providerId="LiveId" clId="{A106E8C1-53DE-45FB-AB70-CE1867A98879}" dt="2022-03-04T19:57:34.550" v="288" actId="478"/>
          <ac:spMkLst>
            <pc:docMk/>
            <pc:sldMk cId="0" sldId="259"/>
            <ac:spMk id="20" creationId="{94A24B79-41F2-4F29-8899-66CD737D0962}"/>
          </ac:spMkLst>
        </pc:spChg>
        <pc:spChg chg="add del mod">
          <ac:chgData name="Vilma Lopez Cuentas" userId="78d414b8978a36cf" providerId="LiveId" clId="{A106E8C1-53DE-45FB-AB70-CE1867A98879}" dt="2022-03-04T19:57:49.627" v="292" actId="478"/>
          <ac:spMkLst>
            <pc:docMk/>
            <pc:sldMk cId="0" sldId="259"/>
            <ac:spMk id="22" creationId="{DBF5E0AC-53A4-425E-AA66-8D59C75FC1FE}"/>
          </ac:spMkLst>
        </pc:spChg>
        <pc:spChg chg="del">
          <ac:chgData name="Vilma Lopez Cuentas" userId="78d414b8978a36cf" providerId="LiveId" clId="{A106E8C1-53DE-45FB-AB70-CE1867A98879}" dt="2022-03-04T19:55:00.531" v="262" actId="478"/>
          <ac:spMkLst>
            <pc:docMk/>
            <pc:sldMk cId="0" sldId="259"/>
            <ac:spMk id="821" creationId="{00000000-0000-0000-0000-000000000000}"/>
          </ac:spMkLst>
        </pc:spChg>
        <pc:spChg chg="del">
          <ac:chgData name="Vilma Lopez Cuentas" userId="78d414b8978a36cf" providerId="LiveId" clId="{A106E8C1-53DE-45FB-AB70-CE1867A98879}" dt="2022-03-04T19:55:15.941" v="266" actId="21"/>
          <ac:spMkLst>
            <pc:docMk/>
            <pc:sldMk cId="0" sldId="259"/>
            <ac:spMk id="822" creationId="{00000000-0000-0000-0000-000000000000}"/>
          </ac:spMkLst>
        </pc:spChg>
        <pc:spChg chg="del">
          <ac:chgData name="Vilma Lopez Cuentas" userId="78d414b8978a36cf" providerId="LiveId" clId="{A106E8C1-53DE-45FB-AB70-CE1867A98879}" dt="2022-03-04T19:58:02.738" v="297" actId="478"/>
          <ac:spMkLst>
            <pc:docMk/>
            <pc:sldMk cId="0" sldId="259"/>
            <ac:spMk id="823" creationId="{00000000-0000-0000-0000-000000000000}"/>
          </ac:spMkLst>
        </pc:spChg>
        <pc:spChg chg="del mod">
          <ac:chgData name="Vilma Lopez Cuentas" userId="78d414b8978a36cf" providerId="LiveId" clId="{A106E8C1-53DE-45FB-AB70-CE1867A98879}" dt="2022-03-04T19:57:38.331" v="290" actId="478"/>
          <ac:spMkLst>
            <pc:docMk/>
            <pc:sldMk cId="0" sldId="259"/>
            <ac:spMk id="824" creationId="{00000000-0000-0000-0000-000000000000}"/>
          </ac:spMkLst>
        </pc:spChg>
        <pc:spChg chg="mod">
          <ac:chgData name="Vilma Lopez Cuentas" userId="78d414b8978a36cf" providerId="LiveId" clId="{A106E8C1-53DE-45FB-AB70-CE1867A98879}" dt="2022-03-04T19:59:36.303" v="305" actId="20577"/>
          <ac:spMkLst>
            <pc:docMk/>
            <pc:sldMk cId="0" sldId="259"/>
            <ac:spMk id="825" creationId="{00000000-0000-0000-0000-000000000000}"/>
          </ac:spMkLst>
        </pc:spChg>
        <pc:spChg chg="del">
          <ac:chgData name="Vilma Lopez Cuentas" userId="78d414b8978a36cf" providerId="LiveId" clId="{A106E8C1-53DE-45FB-AB70-CE1867A98879}" dt="2022-03-04T19:54:25.532" v="254" actId="478"/>
          <ac:spMkLst>
            <pc:docMk/>
            <pc:sldMk cId="0" sldId="259"/>
            <ac:spMk id="826" creationId="{00000000-0000-0000-0000-000000000000}"/>
          </ac:spMkLst>
        </pc:spChg>
        <pc:spChg chg="del">
          <ac:chgData name="Vilma Lopez Cuentas" userId="78d414b8978a36cf" providerId="LiveId" clId="{A106E8C1-53DE-45FB-AB70-CE1867A98879}" dt="2022-03-04T19:56:46.745" v="277" actId="21"/>
          <ac:spMkLst>
            <pc:docMk/>
            <pc:sldMk cId="0" sldId="259"/>
            <ac:spMk id="827" creationId="{00000000-0000-0000-0000-000000000000}"/>
          </ac:spMkLst>
        </pc:spChg>
        <pc:spChg chg="del">
          <ac:chgData name="Vilma Lopez Cuentas" userId="78d414b8978a36cf" providerId="LiveId" clId="{A106E8C1-53DE-45FB-AB70-CE1867A98879}" dt="2022-03-04T19:55:04.985" v="263" actId="478"/>
          <ac:spMkLst>
            <pc:docMk/>
            <pc:sldMk cId="0" sldId="259"/>
            <ac:spMk id="828" creationId="{00000000-0000-0000-0000-000000000000}"/>
          </ac:spMkLst>
        </pc:spChg>
        <pc:spChg chg="del">
          <ac:chgData name="Vilma Lopez Cuentas" userId="78d414b8978a36cf" providerId="LiveId" clId="{A106E8C1-53DE-45FB-AB70-CE1867A98879}" dt="2022-03-04T19:57:30.625" v="287" actId="478"/>
          <ac:spMkLst>
            <pc:docMk/>
            <pc:sldMk cId="0" sldId="259"/>
            <ac:spMk id="829" creationId="{00000000-0000-0000-0000-000000000000}"/>
          </ac:spMkLst>
        </pc:spChg>
        <pc:spChg chg="mod">
          <ac:chgData name="Vilma Lopez Cuentas" userId="78d414b8978a36cf" providerId="LiveId" clId="{A106E8C1-53DE-45FB-AB70-CE1867A98879}" dt="2022-03-04T20:17:12.862" v="420" actId="207"/>
          <ac:spMkLst>
            <pc:docMk/>
            <pc:sldMk cId="0" sldId="259"/>
            <ac:spMk id="830" creationId="{00000000-0000-0000-0000-000000000000}"/>
          </ac:spMkLst>
        </pc:spChg>
        <pc:spChg chg="del">
          <ac:chgData name="Vilma Lopez Cuentas" userId="78d414b8978a36cf" providerId="LiveId" clId="{A106E8C1-53DE-45FB-AB70-CE1867A98879}" dt="2022-03-04T19:54:45.407" v="258" actId="478"/>
          <ac:spMkLst>
            <pc:docMk/>
            <pc:sldMk cId="0" sldId="259"/>
            <ac:spMk id="831" creationId="{00000000-0000-0000-0000-000000000000}"/>
          </ac:spMkLst>
        </pc:spChg>
        <pc:spChg chg="del">
          <ac:chgData name="Vilma Lopez Cuentas" userId="78d414b8978a36cf" providerId="LiveId" clId="{A106E8C1-53DE-45FB-AB70-CE1867A98879}" dt="2022-03-04T19:55:49.664" v="275" actId="478"/>
          <ac:spMkLst>
            <pc:docMk/>
            <pc:sldMk cId="0" sldId="259"/>
            <ac:spMk id="832" creationId="{00000000-0000-0000-0000-000000000000}"/>
          </ac:spMkLst>
        </pc:spChg>
        <pc:spChg chg="del">
          <ac:chgData name="Vilma Lopez Cuentas" userId="78d414b8978a36cf" providerId="LiveId" clId="{A106E8C1-53DE-45FB-AB70-CE1867A98879}" dt="2022-03-04T19:57:06.043" v="280" actId="478"/>
          <ac:spMkLst>
            <pc:docMk/>
            <pc:sldMk cId="0" sldId="259"/>
            <ac:spMk id="833" creationId="{00000000-0000-0000-0000-000000000000}"/>
          </ac:spMkLst>
        </pc:spChg>
        <pc:spChg chg="del mod">
          <ac:chgData name="Vilma Lopez Cuentas" userId="78d414b8978a36cf" providerId="LiveId" clId="{A106E8C1-53DE-45FB-AB70-CE1867A98879}" dt="2022-03-04T19:55:31.051" v="269" actId="478"/>
          <ac:spMkLst>
            <pc:docMk/>
            <pc:sldMk cId="0" sldId="259"/>
            <ac:spMk id="834" creationId="{00000000-0000-0000-0000-000000000000}"/>
          </ac:spMkLst>
        </pc:spChg>
        <pc:spChg chg="del mod">
          <ac:chgData name="Vilma Lopez Cuentas" userId="78d414b8978a36cf" providerId="LiveId" clId="{A106E8C1-53DE-45FB-AB70-CE1867A98879}" dt="2022-03-04T19:55:37.461" v="272" actId="478"/>
          <ac:spMkLst>
            <pc:docMk/>
            <pc:sldMk cId="0" sldId="259"/>
            <ac:spMk id="835" creationId="{00000000-0000-0000-0000-000000000000}"/>
          </ac:spMkLst>
        </pc:spChg>
        <pc:spChg chg="del mod">
          <ac:chgData name="Vilma Lopez Cuentas" userId="78d414b8978a36cf" providerId="LiveId" clId="{A106E8C1-53DE-45FB-AB70-CE1867A98879}" dt="2022-03-04T19:57:21.269" v="284" actId="478"/>
          <ac:spMkLst>
            <pc:docMk/>
            <pc:sldMk cId="0" sldId="259"/>
            <ac:spMk id="836" creationId="{00000000-0000-0000-0000-000000000000}"/>
          </ac:spMkLst>
        </pc:spChg>
        <pc:spChg chg="del">
          <ac:chgData name="Vilma Lopez Cuentas" userId="78d414b8978a36cf" providerId="LiveId" clId="{A106E8C1-53DE-45FB-AB70-CE1867A98879}" dt="2022-03-04T19:57:43.720" v="291" actId="478"/>
          <ac:spMkLst>
            <pc:docMk/>
            <pc:sldMk cId="0" sldId="259"/>
            <ac:spMk id="837" creationId="{00000000-0000-0000-0000-000000000000}"/>
          </ac:spMkLst>
        </pc:spChg>
        <pc:picChg chg="add del mod">
          <ac:chgData name="Vilma Lopez Cuentas" userId="78d414b8978a36cf" providerId="LiveId" clId="{A106E8C1-53DE-45FB-AB70-CE1867A98879}" dt="2022-03-04T19:54:18.125" v="253"/>
          <ac:picMkLst>
            <pc:docMk/>
            <pc:sldMk cId="0" sldId="259"/>
            <ac:picMk id="19" creationId="{3E29DE77-09BF-47FE-A032-599F0969EF02}"/>
          </ac:picMkLst>
        </pc:picChg>
      </pc:sldChg>
      <pc:sldChg chg="addSp delSp modSp del mod">
        <pc:chgData name="Vilma Lopez Cuentas" userId="78d414b8978a36cf" providerId="LiveId" clId="{A106E8C1-53DE-45FB-AB70-CE1867A98879}" dt="2022-03-04T21:43:09.579" v="2277" actId="47"/>
        <pc:sldMkLst>
          <pc:docMk/>
          <pc:sldMk cId="0" sldId="260"/>
        </pc:sldMkLst>
        <pc:spChg chg="add mod">
          <ac:chgData name="Vilma Lopez Cuentas" userId="78d414b8978a36cf" providerId="LiveId" clId="{A106E8C1-53DE-45FB-AB70-CE1867A98879}" dt="2022-03-04T20:14:03.573" v="419" actId="12"/>
          <ac:spMkLst>
            <pc:docMk/>
            <pc:sldMk cId="0" sldId="260"/>
            <ac:spMk id="3" creationId="{81ECC1E6-9400-4E51-8145-67F8D8C53FFE}"/>
          </ac:spMkLst>
        </pc:spChg>
        <pc:spChg chg="add del mod">
          <ac:chgData name="Vilma Lopez Cuentas" userId="78d414b8978a36cf" providerId="LiveId" clId="{A106E8C1-53DE-45FB-AB70-CE1867A98879}" dt="2022-03-04T20:02:21.132" v="320" actId="478"/>
          <ac:spMkLst>
            <pc:docMk/>
            <pc:sldMk cId="0" sldId="260"/>
            <ac:spMk id="5" creationId="{225E036A-F5E7-4551-AAB1-4D783CDC5049}"/>
          </ac:spMkLst>
        </pc:spChg>
        <pc:spChg chg="add del mod">
          <ac:chgData name="Vilma Lopez Cuentas" userId="78d414b8978a36cf" providerId="LiveId" clId="{A106E8C1-53DE-45FB-AB70-CE1867A98879}" dt="2022-03-04T20:04:08.844" v="332" actId="478"/>
          <ac:spMkLst>
            <pc:docMk/>
            <pc:sldMk cId="0" sldId="260"/>
            <ac:spMk id="7" creationId="{B12F18A0-47FB-46E2-B2BC-565FDAE26166}"/>
          </ac:spMkLst>
        </pc:spChg>
        <pc:spChg chg="add del mod">
          <ac:chgData name="Vilma Lopez Cuentas" userId="78d414b8978a36cf" providerId="LiveId" clId="{A106E8C1-53DE-45FB-AB70-CE1867A98879}" dt="2022-03-04T20:04:00.651" v="330" actId="478"/>
          <ac:spMkLst>
            <pc:docMk/>
            <pc:sldMk cId="0" sldId="260"/>
            <ac:spMk id="842" creationId="{00000000-0000-0000-0000-000000000000}"/>
          </ac:spMkLst>
        </pc:spChg>
        <pc:spChg chg="del">
          <ac:chgData name="Vilma Lopez Cuentas" userId="78d414b8978a36cf" providerId="LiveId" clId="{A106E8C1-53DE-45FB-AB70-CE1867A98879}" dt="2022-03-04T20:01:59.047" v="318" actId="478"/>
          <ac:spMkLst>
            <pc:docMk/>
            <pc:sldMk cId="0" sldId="260"/>
            <ac:spMk id="843" creationId="{00000000-0000-0000-0000-000000000000}"/>
          </ac:spMkLst>
        </pc:spChg>
        <pc:spChg chg="del">
          <ac:chgData name="Vilma Lopez Cuentas" userId="78d414b8978a36cf" providerId="LiveId" clId="{A106E8C1-53DE-45FB-AB70-CE1867A98879}" dt="2022-03-04T20:04:05.677" v="331" actId="478"/>
          <ac:spMkLst>
            <pc:docMk/>
            <pc:sldMk cId="0" sldId="260"/>
            <ac:spMk id="844" creationId="{00000000-0000-0000-0000-000000000000}"/>
          </ac:spMkLst>
        </pc:spChg>
        <pc:spChg chg="del">
          <ac:chgData name="Vilma Lopez Cuentas" userId="78d414b8978a36cf" providerId="LiveId" clId="{A106E8C1-53DE-45FB-AB70-CE1867A98879}" dt="2022-03-04T20:02:15.111" v="319" actId="478"/>
          <ac:spMkLst>
            <pc:docMk/>
            <pc:sldMk cId="0" sldId="260"/>
            <ac:spMk id="845" creationId="{00000000-0000-0000-0000-000000000000}"/>
          </ac:spMkLst>
        </pc:spChg>
      </pc:sldChg>
      <pc:sldChg chg="addSp modSp del mod">
        <pc:chgData name="Vilma Lopez Cuentas" userId="78d414b8978a36cf" providerId="LiveId" clId="{A106E8C1-53DE-45FB-AB70-CE1867A98879}" dt="2022-03-04T20:09:23.227" v="376" actId="47"/>
        <pc:sldMkLst>
          <pc:docMk/>
          <pc:sldMk cId="0" sldId="261"/>
        </pc:sldMkLst>
        <pc:spChg chg="mod">
          <ac:chgData name="Vilma Lopez Cuentas" userId="78d414b8978a36cf" providerId="LiveId" clId="{A106E8C1-53DE-45FB-AB70-CE1867A98879}" dt="2022-03-04T20:06:35.818" v="353" actId="6549"/>
          <ac:spMkLst>
            <pc:docMk/>
            <pc:sldMk cId="0" sldId="261"/>
            <ac:spMk id="852" creationId="{00000000-0000-0000-0000-000000000000}"/>
          </ac:spMkLst>
        </pc:spChg>
        <pc:picChg chg="add">
          <ac:chgData name="Vilma Lopez Cuentas" userId="78d414b8978a36cf" providerId="LiveId" clId="{A106E8C1-53DE-45FB-AB70-CE1867A98879}" dt="2022-03-04T20:06:37.607" v="354" actId="22"/>
          <ac:picMkLst>
            <pc:docMk/>
            <pc:sldMk cId="0" sldId="261"/>
            <ac:picMk id="3" creationId="{CDD467D3-8929-44DA-8251-B97FF030AFF3}"/>
          </ac:picMkLst>
        </pc:picChg>
        <pc:picChg chg="add">
          <ac:chgData name="Vilma Lopez Cuentas" userId="78d414b8978a36cf" providerId="LiveId" clId="{A106E8C1-53DE-45FB-AB70-CE1867A98879}" dt="2022-03-04T20:06:43.636" v="355" actId="22"/>
          <ac:picMkLst>
            <pc:docMk/>
            <pc:sldMk cId="0" sldId="261"/>
            <ac:picMk id="5" creationId="{005C2D66-70C2-45A8-99B0-90B7C2855D5B}"/>
          </ac:picMkLst>
        </pc:picChg>
      </pc:sldChg>
      <pc:sldChg chg="del">
        <pc:chgData name="Vilma Lopez Cuentas" userId="78d414b8978a36cf" providerId="LiveId" clId="{A106E8C1-53DE-45FB-AB70-CE1867A98879}" dt="2022-03-04T20:09:27.614" v="377" actId="47"/>
        <pc:sldMkLst>
          <pc:docMk/>
          <pc:sldMk cId="0" sldId="262"/>
        </pc:sldMkLst>
      </pc:sldChg>
      <pc:sldChg chg="del">
        <pc:chgData name="Vilma Lopez Cuentas" userId="78d414b8978a36cf" providerId="LiveId" clId="{A106E8C1-53DE-45FB-AB70-CE1867A98879}" dt="2022-03-04T20:09:32.837" v="378" actId="47"/>
        <pc:sldMkLst>
          <pc:docMk/>
          <pc:sldMk cId="0" sldId="263"/>
        </pc:sldMkLst>
      </pc:sldChg>
      <pc:sldChg chg="addSp delSp modSp add del mod">
        <pc:chgData name="Vilma Lopez Cuentas" userId="78d414b8978a36cf" providerId="LiveId" clId="{A106E8C1-53DE-45FB-AB70-CE1867A98879}" dt="2022-03-04T21:45:18.594" v="2297" actId="47"/>
        <pc:sldMkLst>
          <pc:docMk/>
          <pc:sldMk cId="0" sldId="264"/>
        </pc:sldMkLst>
        <pc:spChg chg="add del mod">
          <ac:chgData name="Vilma Lopez Cuentas" userId="78d414b8978a36cf" providerId="LiveId" clId="{A106E8C1-53DE-45FB-AB70-CE1867A98879}" dt="2022-03-04T20:11:54.033" v="402" actId="478"/>
          <ac:spMkLst>
            <pc:docMk/>
            <pc:sldMk cId="0" sldId="264"/>
            <ac:spMk id="3" creationId="{2DB833F4-4434-48B6-8AC4-8F7C6AD454B4}"/>
          </ac:spMkLst>
        </pc:spChg>
        <pc:spChg chg="del">
          <ac:chgData name="Vilma Lopez Cuentas" userId="78d414b8978a36cf" providerId="LiveId" clId="{A106E8C1-53DE-45FB-AB70-CE1867A98879}" dt="2022-03-04T20:09:57.105" v="382" actId="478"/>
          <ac:spMkLst>
            <pc:docMk/>
            <pc:sldMk cId="0" sldId="264"/>
            <ac:spMk id="938" creationId="{00000000-0000-0000-0000-000000000000}"/>
          </ac:spMkLst>
        </pc:spChg>
        <pc:spChg chg="del">
          <ac:chgData name="Vilma Lopez Cuentas" userId="78d414b8978a36cf" providerId="LiveId" clId="{A106E8C1-53DE-45FB-AB70-CE1867A98879}" dt="2022-03-04T20:09:52.313" v="381" actId="478"/>
          <ac:spMkLst>
            <pc:docMk/>
            <pc:sldMk cId="0" sldId="264"/>
            <ac:spMk id="939" creationId="{00000000-0000-0000-0000-000000000000}"/>
          </ac:spMkLst>
        </pc:spChg>
        <pc:spChg chg="add del mod">
          <ac:chgData name="Vilma Lopez Cuentas" userId="78d414b8978a36cf" providerId="LiveId" clId="{A106E8C1-53DE-45FB-AB70-CE1867A98879}" dt="2022-03-04T20:13:32.170" v="414" actId="14100"/>
          <ac:spMkLst>
            <pc:docMk/>
            <pc:sldMk cId="0" sldId="264"/>
            <ac:spMk id="940" creationId="{00000000-0000-0000-0000-000000000000}"/>
          </ac:spMkLst>
        </pc:spChg>
        <pc:spChg chg="del mod">
          <ac:chgData name="Vilma Lopez Cuentas" userId="78d414b8978a36cf" providerId="LiveId" clId="{A106E8C1-53DE-45FB-AB70-CE1867A98879}" dt="2022-03-04T20:11:05.346" v="396" actId="478"/>
          <ac:spMkLst>
            <pc:docMk/>
            <pc:sldMk cId="0" sldId="264"/>
            <ac:spMk id="941" creationId="{00000000-0000-0000-0000-000000000000}"/>
          </ac:spMkLst>
        </pc:spChg>
        <pc:spChg chg="del">
          <ac:chgData name="Vilma Lopez Cuentas" userId="78d414b8978a36cf" providerId="LiveId" clId="{A106E8C1-53DE-45FB-AB70-CE1867A98879}" dt="2022-03-04T20:10:55.230" v="393" actId="478"/>
          <ac:spMkLst>
            <pc:docMk/>
            <pc:sldMk cId="0" sldId="264"/>
            <ac:spMk id="942" creationId="{00000000-0000-0000-0000-000000000000}"/>
          </ac:spMkLst>
        </pc:spChg>
        <pc:spChg chg="del">
          <ac:chgData name="Vilma Lopez Cuentas" userId="78d414b8978a36cf" providerId="LiveId" clId="{A106E8C1-53DE-45FB-AB70-CE1867A98879}" dt="2022-03-04T20:10:59.550" v="394" actId="478"/>
          <ac:spMkLst>
            <pc:docMk/>
            <pc:sldMk cId="0" sldId="264"/>
            <ac:spMk id="943" creationId="{00000000-0000-0000-0000-000000000000}"/>
          </ac:spMkLst>
        </pc:spChg>
        <pc:spChg chg="del">
          <ac:chgData name="Vilma Lopez Cuentas" userId="78d414b8978a36cf" providerId="LiveId" clId="{A106E8C1-53DE-45FB-AB70-CE1867A98879}" dt="2022-03-04T20:10:49.921" v="392" actId="478"/>
          <ac:spMkLst>
            <pc:docMk/>
            <pc:sldMk cId="0" sldId="264"/>
            <ac:spMk id="944" creationId="{00000000-0000-0000-0000-000000000000}"/>
          </ac:spMkLst>
        </pc:spChg>
        <pc:spChg chg="del mod">
          <ac:chgData name="Vilma Lopez Cuentas" userId="78d414b8978a36cf" providerId="LiveId" clId="{A106E8C1-53DE-45FB-AB70-CE1867A98879}" dt="2022-03-04T20:10:47.422" v="391" actId="478"/>
          <ac:spMkLst>
            <pc:docMk/>
            <pc:sldMk cId="0" sldId="264"/>
            <ac:spMk id="945" creationId="{00000000-0000-0000-0000-000000000000}"/>
          </ac:spMkLst>
        </pc:spChg>
        <pc:spChg chg="del mod">
          <ac:chgData name="Vilma Lopez Cuentas" userId="78d414b8978a36cf" providerId="LiveId" clId="{A106E8C1-53DE-45FB-AB70-CE1867A98879}" dt="2022-03-04T20:10:41.249" v="389" actId="478"/>
          <ac:spMkLst>
            <pc:docMk/>
            <pc:sldMk cId="0" sldId="264"/>
            <ac:spMk id="946" creationId="{00000000-0000-0000-0000-000000000000}"/>
          </ac:spMkLst>
        </pc:spChg>
        <pc:spChg chg="del mod">
          <ac:chgData name="Vilma Lopez Cuentas" userId="78d414b8978a36cf" providerId="LiveId" clId="{A106E8C1-53DE-45FB-AB70-CE1867A98879}" dt="2022-03-04T20:11:31.074" v="401" actId="478"/>
          <ac:spMkLst>
            <pc:docMk/>
            <pc:sldMk cId="0" sldId="264"/>
            <ac:spMk id="947" creationId="{00000000-0000-0000-0000-000000000000}"/>
          </ac:spMkLst>
        </pc:spChg>
        <pc:grpChg chg="del">
          <ac:chgData name="Vilma Lopez Cuentas" userId="78d414b8978a36cf" providerId="LiveId" clId="{A106E8C1-53DE-45FB-AB70-CE1867A98879}" dt="2022-03-04T20:10:02.250" v="383" actId="478"/>
          <ac:grpSpMkLst>
            <pc:docMk/>
            <pc:sldMk cId="0" sldId="264"/>
            <ac:grpSpMk id="888" creationId="{00000000-0000-0000-0000-000000000000}"/>
          </ac:grpSpMkLst>
        </pc:grpChg>
      </pc:sldChg>
      <pc:sldChg chg="del">
        <pc:chgData name="Vilma Lopez Cuentas" userId="78d414b8978a36cf" providerId="LiveId" clId="{A106E8C1-53DE-45FB-AB70-CE1867A98879}" dt="2022-03-04T20:18:13.662" v="421" actId="47"/>
        <pc:sldMkLst>
          <pc:docMk/>
          <pc:sldMk cId="0" sldId="265"/>
        </pc:sldMkLst>
      </pc:sldChg>
      <pc:sldChg chg="del">
        <pc:chgData name="Vilma Lopez Cuentas" userId="78d414b8978a36cf" providerId="LiveId" clId="{A106E8C1-53DE-45FB-AB70-CE1867A98879}" dt="2022-03-04T20:18:16.953" v="422" actId="47"/>
        <pc:sldMkLst>
          <pc:docMk/>
          <pc:sldMk cId="0" sldId="266"/>
        </pc:sldMkLst>
      </pc:sldChg>
      <pc:sldChg chg="del">
        <pc:chgData name="Vilma Lopez Cuentas" userId="78d414b8978a36cf" providerId="LiveId" clId="{A106E8C1-53DE-45FB-AB70-CE1867A98879}" dt="2022-03-04T20:18:19.581" v="423" actId="47"/>
        <pc:sldMkLst>
          <pc:docMk/>
          <pc:sldMk cId="0" sldId="267"/>
        </pc:sldMkLst>
      </pc:sldChg>
      <pc:sldChg chg="addSp delSp modSp mod">
        <pc:chgData name="Vilma Lopez Cuentas" userId="78d414b8978a36cf" providerId="LiveId" clId="{A106E8C1-53DE-45FB-AB70-CE1867A98879}" dt="2022-03-04T20:29:18.924" v="566" actId="6549"/>
        <pc:sldMkLst>
          <pc:docMk/>
          <pc:sldMk cId="0" sldId="268"/>
        </pc:sldMkLst>
        <pc:spChg chg="add del mod">
          <ac:chgData name="Vilma Lopez Cuentas" userId="78d414b8978a36cf" providerId="LiveId" clId="{A106E8C1-53DE-45FB-AB70-CE1867A98879}" dt="2022-03-04T20:18:50.438" v="430" actId="478"/>
          <ac:spMkLst>
            <pc:docMk/>
            <pc:sldMk cId="0" sldId="268"/>
            <ac:spMk id="3" creationId="{A483DEEA-A7C2-4D71-9B5B-B76E1C3CFB7F}"/>
          </ac:spMkLst>
        </pc:spChg>
        <pc:spChg chg="add del mod">
          <ac:chgData name="Vilma Lopez Cuentas" userId="78d414b8978a36cf" providerId="LiveId" clId="{A106E8C1-53DE-45FB-AB70-CE1867A98879}" dt="2022-03-04T20:18:54.460" v="431" actId="478"/>
          <ac:spMkLst>
            <pc:docMk/>
            <pc:sldMk cId="0" sldId="268"/>
            <ac:spMk id="5" creationId="{1F64E6D7-DEA2-4113-B62D-88636EC034F7}"/>
          </ac:spMkLst>
        </pc:spChg>
        <pc:spChg chg="add del mod">
          <ac:chgData name="Vilma Lopez Cuentas" userId="78d414b8978a36cf" providerId="LiveId" clId="{A106E8C1-53DE-45FB-AB70-CE1867A98879}" dt="2022-03-04T20:19:33.413" v="441" actId="478"/>
          <ac:spMkLst>
            <pc:docMk/>
            <pc:sldMk cId="0" sldId="268"/>
            <ac:spMk id="7" creationId="{485AA68D-2F87-4BB7-BA65-BFDC6AF10E14}"/>
          </ac:spMkLst>
        </pc:spChg>
        <pc:spChg chg="add del mod">
          <ac:chgData name="Vilma Lopez Cuentas" userId="78d414b8978a36cf" providerId="LiveId" clId="{A106E8C1-53DE-45FB-AB70-CE1867A98879}" dt="2022-03-04T20:27:22.843" v="520" actId="14100"/>
          <ac:spMkLst>
            <pc:docMk/>
            <pc:sldMk cId="0" sldId="268"/>
            <ac:spMk id="9" creationId="{F2655B32-3A2C-48CB-A323-2F9E8D372EAB}"/>
          </ac:spMkLst>
        </pc:spChg>
        <pc:spChg chg="mod">
          <ac:chgData name="Vilma Lopez Cuentas" userId="78d414b8978a36cf" providerId="LiveId" clId="{A106E8C1-53DE-45FB-AB70-CE1867A98879}" dt="2022-03-04T20:22:20.650" v="467" actId="20577"/>
          <ac:spMkLst>
            <pc:docMk/>
            <pc:sldMk cId="0" sldId="268"/>
            <ac:spMk id="1027" creationId="{00000000-0000-0000-0000-000000000000}"/>
          </ac:spMkLst>
        </pc:spChg>
        <pc:spChg chg="del mod">
          <ac:chgData name="Vilma Lopez Cuentas" userId="78d414b8978a36cf" providerId="LiveId" clId="{A106E8C1-53DE-45FB-AB70-CE1867A98879}" dt="2022-03-04T20:18:33.621" v="426" actId="478"/>
          <ac:spMkLst>
            <pc:docMk/>
            <pc:sldMk cId="0" sldId="268"/>
            <ac:spMk id="1028" creationId="{00000000-0000-0000-0000-000000000000}"/>
          </ac:spMkLst>
        </pc:spChg>
        <pc:spChg chg="del">
          <ac:chgData name="Vilma Lopez Cuentas" userId="78d414b8978a36cf" providerId="LiveId" clId="{A106E8C1-53DE-45FB-AB70-CE1867A98879}" dt="2022-03-04T20:19:39.366" v="442" actId="478"/>
          <ac:spMkLst>
            <pc:docMk/>
            <pc:sldMk cId="0" sldId="268"/>
            <ac:spMk id="1029" creationId="{00000000-0000-0000-0000-000000000000}"/>
          </ac:spMkLst>
        </pc:spChg>
        <pc:spChg chg="mod">
          <ac:chgData name="Vilma Lopez Cuentas" userId="78d414b8978a36cf" providerId="LiveId" clId="{A106E8C1-53DE-45FB-AB70-CE1867A98879}" dt="2022-03-04T20:29:18.924" v="566" actId="6549"/>
          <ac:spMkLst>
            <pc:docMk/>
            <pc:sldMk cId="0" sldId="268"/>
            <ac:spMk id="1030" creationId="{00000000-0000-0000-0000-000000000000}"/>
          </ac:spMkLst>
        </pc:spChg>
        <pc:spChg chg="del">
          <ac:chgData name="Vilma Lopez Cuentas" userId="78d414b8978a36cf" providerId="LiveId" clId="{A106E8C1-53DE-45FB-AB70-CE1867A98879}" dt="2022-03-04T20:18:38.313" v="427" actId="478"/>
          <ac:spMkLst>
            <pc:docMk/>
            <pc:sldMk cId="0" sldId="268"/>
            <ac:spMk id="1031" creationId="{00000000-0000-0000-0000-000000000000}"/>
          </ac:spMkLst>
        </pc:spChg>
        <pc:spChg chg="del mod">
          <ac:chgData name="Vilma Lopez Cuentas" userId="78d414b8978a36cf" providerId="LiveId" clId="{A106E8C1-53DE-45FB-AB70-CE1867A98879}" dt="2022-03-04T20:19:12.526" v="436" actId="478"/>
          <ac:spMkLst>
            <pc:docMk/>
            <pc:sldMk cId="0" sldId="268"/>
            <ac:spMk id="1032" creationId="{00000000-0000-0000-0000-000000000000}"/>
          </ac:spMkLst>
        </pc:spChg>
        <pc:cxnChg chg="del">
          <ac:chgData name="Vilma Lopez Cuentas" userId="78d414b8978a36cf" providerId="LiveId" clId="{A106E8C1-53DE-45FB-AB70-CE1867A98879}" dt="2022-03-04T20:19:01.507" v="433" actId="478"/>
          <ac:cxnSpMkLst>
            <pc:docMk/>
            <pc:sldMk cId="0" sldId="268"/>
            <ac:cxnSpMk id="1033" creationId="{00000000-0000-0000-0000-000000000000}"/>
          </ac:cxnSpMkLst>
        </pc:cxnChg>
        <pc:cxnChg chg="add del">
          <ac:chgData name="Vilma Lopez Cuentas" userId="78d414b8978a36cf" providerId="LiveId" clId="{A106E8C1-53DE-45FB-AB70-CE1867A98879}" dt="2022-03-04T20:21:10.632" v="451" actId="478"/>
          <ac:cxnSpMkLst>
            <pc:docMk/>
            <pc:sldMk cId="0" sldId="268"/>
            <ac:cxnSpMk id="1034" creationId="{00000000-0000-0000-0000-000000000000}"/>
          </ac:cxnSpMkLst>
        </pc:cxnChg>
        <pc:cxnChg chg="del">
          <ac:chgData name="Vilma Lopez Cuentas" userId="78d414b8978a36cf" providerId="LiveId" clId="{A106E8C1-53DE-45FB-AB70-CE1867A98879}" dt="2022-03-04T20:18:57.773" v="432" actId="478"/>
          <ac:cxnSpMkLst>
            <pc:docMk/>
            <pc:sldMk cId="0" sldId="268"/>
            <ac:cxnSpMk id="1035" creationId="{00000000-0000-0000-0000-000000000000}"/>
          </ac:cxnSpMkLst>
        </pc:cxnChg>
      </pc:sldChg>
      <pc:sldChg chg="addSp delSp modSp mod">
        <pc:chgData name="Vilma Lopez Cuentas" userId="78d414b8978a36cf" providerId="LiveId" clId="{A106E8C1-53DE-45FB-AB70-CE1867A98879}" dt="2022-03-04T21:12:09.924" v="1954" actId="14100"/>
        <pc:sldMkLst>
          <pc:docMk/>
          <pc:sldMk cId="0" sldId="269"/>
        </pc:sldMkLst>
        <pc:spChg chg="add mod">
          <ac:chgData name="Vilma Lopez Cuentas" userId="78d414b8978a36cf" providerId="LiveId" clId="{A106E8C1-53DE-45FB-AB70-CE1867A98879}" dt="2022-03-04T20:35:22.371" v="658" actId="1076"/>
          <ac:spMkLst>
            <pc:docMk/>
            <pc:sldMk cId="0" sldId="269"/>
            <ac:spMk id="5" creationId="{C2C23CB0-9207-4387-9B0A-0125EFDE861B}"/>
          </ac:spMkLst>
        </pc:spChg>
        <pc:spChg chg="mod">
          <ac:chgData name="Vilma Lopez Cuentas" userId="78d414b8978a36cf" providerId="LiveId" clId="{A106E8C1-53DE-45FB-AB70-CE1867A98879}" dt="2022-03-04T21:12:09.924" v="1954" actId="14100"/>
          <ac:spMkLst>
            <pc:docMk/>
            <pc:sldMk cId="0" sldId="269"/>
            <ac:spMk id="1041" creationId="{00000000-0000-0000-0000-000000000000}"/>
          </ac:spMkLst>
        </pc:spChg>
        <pc:graphicFrameChg chg="del modGraphic">
          <ac:chgData name="Vilma Lopez Cuentas" userId="78d414b8978a36cf" providerId="LiveId" clId="{A106E8C1-53DE-45FB-AB70-CE1867A98879}" dt="2022-03-04T20:29:47.413" v="568" actId="478"/>
          <ac:graphicFrameMkLst>
            <pc:docMk/>
            <pc:sldMk cId="0" sldId="269"/>
            <ac:graphicFrameMk id="1040" creationId="{00000000-0000-0000-0000-000000000000}"/>
          </ac:graphicFrameMkLst>
        </pc:graphicFrameChg>
      </pc:sldChg>
      <pc:sldChg chg="addSp delSp modSp mod">
        <pc:chgData name="Vilma Lopez Cuentas" userId="78d414b8978a36cf" providerId="LiveId" clId="{A106E8C1-53DE-45FB-AB70-CE1867A98879}" dt="2022-03-04T20:47:42.123" v="1104" actId="14100"/>
        <pc:sldMkLst>
          <pc:docMk/>
          <pc:sldMk cId="0" sldId="270"/>
        </pc:sldMkLst>
        <pc:spChg chg="add del">
          <ac:chgData name="Vilma Lopez Cuentas" userId="78d414b8978a36cf" providerId="LiveId" clId="{A106E8C1-53DE-45FB-AB70-CE1867A98879}" dt="2022-03-04T20:40:31.585" v="754" actId="22"/>
          <ac:spMkLst>
            <pc:docMk/>
            <pc:sldMk cId="0" sldId="270"/>
            <ac:spMk id="6" creationId="{0C4A7F5E-7FA5-40D7-BD12-9ADFA87A2E5A}"/>
          </ac:spMkLst>
        </pc:spChg>
        <pc:spChg chg="add del mod">
          <ac:chgData name="Vilma Lopez Cuentas" userId="78d414b8978a36cf" providerId="LiveId" clId="{A106E8C1-53DE-45FB-AB70-CE1867A98879}" dt="2022-03-04T20:46:59.893" v="1100"/>
          <ac:spMkLst>
            <pc:docMk/>
            <pc:sldMk cId="0" sldId="270"/>
            <ac:spMk id="8" creationId="{5E7F5CB1-BC24-40F3-84F4-D20B42DAD073}"/>
          </ac:spMkLst>
        </pc:spChg>
        <pc:spChg chg="mod">
          <ac:chgData name="Vilma Lopez Cuentas" userId="78d414b8978a36cf" providerId="LiveId" clId="{A106E8C1-53DE-45FB-AB70-CE1867A98879}" dt="2022-03-04T20:45:28.267" v="1091" actId="207"/>
          <ac:spMkLst>
            <pc:docMk/>
            <pc:sldMk cId="0" sldId="270"/>
            <ac:spMk id="1047" creationId="{00000000-0000-0000-0000-000000000000}"/>
          </ac:spMkLst>
        </pc:spChg>
        <pc:spChg chg="mod">
          <ac:chgData name="Vilma Lopez Cuentas" userId="78d414b8978a36cf" providerId="LiveId" clId="{A106E8C1-53DE-45FB-AB70-CE1867A98879}" dt="2022-03-04T20:46:49.396" v="1098" actId="14100"/>
          <ac:spMkLst>
            <pc:docMk/>
            <pc:sldMk cId="0" sldId="270"/>
            <ac:spMk id="1048" creationId="{00000000-0000-0000-0000-000000000000}"/>
          </ac:spMkLst>
        </pc:spChg>
        <pc:picChg chg="add mod">
          <ac:chgData name="Vilma Lopez Cuentas" userId="78d414b8978a36cf" providerId="LiveId" clId="{A106E8C1-53DE-45FB-AB70-CE1867A98879}" dt="2022-03-04T20:47:42.123" v="1104" actId="14100"/>
          <ac:picMkLst>
            <pc:docMk/>
            <pc:sldMk cId="0" sldId="270"/>
            <ac:picMk id="9" creationId="{4C30ADE3-0241-425C-AE44-92690664A515}"/>
          </ac:picMkLst>
        </pc:picChg>
        <pc:cxnChg chg="del">
          <ac:chgData name="Vilma Lopez Cuentas" userId="78d414b8978a36cf" providerId="LiveId" clId="{A106E8C1-53DE-45FB-AB70-CE1867A98879}" dt="2022-03-04T20:37:38.376" v="670" actId="478"/>
          <ac:cxnSpMkLst>
            <pc:docMk/>
            <pc:sldMk cId="0" sldId="270"/>
            <ac:cxnSpMk id="1046" creationId="{00000000-0000-0000-0000-000000000000}"/>
          </ac:cxnSpMkLst>
        </pc:cxnChg>
      </pc:sldChg>
      <pc:sldChg chg="del">
        <pc:chgData name="Vilma Lopez Cuentas" userId="78d414b8978a36cf" providerId="LiveId" clId="{A106E8C1-53DE-45FB-AB70-CE1867A98879}" dt="2022-03-04T20:48:27.183" v="1105" actId="47"/>
        <pc:sldMkLst>
          <pc:docMk/>
          <pc:sldMk cId="0" sldId="271"/>
        </pc:sldMkLst>
      </pc:sldChg>
      <pc:sldChg chg="del">
        <pc:chgData name="Vilma Lopez Cuentas" userId="78d414b8978a36cf" providerId="LiveId" clId="{A106E8C1-53DE-45FB-AB70-CE1867A98879}" dt="2022-03-04T20:48:31.762" v="1106" actId="47"/>
        <pc:sldMkLst>
          <pc:docMk/>
          <pc:sldMk cId="0" sldId="272"/>
        </pc:sldMkLst>
      </pc:sldChg>
      <pc:sldChg chg="del">
        <pc:chgData name="Vilma Lopez Cuentas" userId="78d414b8978a36cf" providerId="LiveId" clId="{A106E8C1-53DE-45FB-AB70-CE1867A98879}" dt="2022-03-04T20:48:34.506" v="1107" actId="47"/>
        <pc:sldMkLst>
          <pc:docMk/>
          <pc:sldMk cId="0" sldId="273"/>
        </pc:sldMkLst>
      </pc:sldChg>
      <pc:sldChg chg="addSp delSp modSp mod">
        <pc:chgData name="Vilma Lopez Cuentas" userId="78d414b8978a36cf" providerId="LiveId" clId="{A106E8C1-53DE-45FB-AB70-CE1867A98879}" dt="2022-03-04T20:51:17.293" v="1160" actId="1076"/>
        <pc:sldMkLst>
          <pc:docMk/>
          <pc:sldMk cId="0" sldId="274"/>
        </pc:sldMkLst>
        <pc:spChg chg="add del mod">
          <ac:chgData name="Vilma Lopez Cuentas" userId="78d414b8978a36cf" providerId="LiveId" clId="{A106E8C1-53DE-45FB-AB70-CE1867A98879}" dt="2022-03-04T20:49:28.814" v="1144" actId="478"/>
          <ac:spMkLst>
            <pc:docMk/>
            <pc:sldMk cId="0" sldId="274"/>
            <ac:spMk id="3" creationId="{5D150F0E-A328-43C1-845E-BEE6668D5322}"/>
          </ac:spMkLst>
        </pc:spChg>
        <pc:spChg chg="add del mod">
          <ac:chgData name="Vilma Lopez Cuentas" userId="78d414b8978a36cf" providerId="LiveId" clId="{A106E8C1-53DE-45FB-AB70-CE1867A98879}" dt="2022-03-04T20:50:35.984" v="1156" actId="478"/>
          <ac:spMkLst>
            <pc:docMk/>
            <pc:sldMk cId="0" sldId="274"/>
            <ac:spMk id="5" creationId="{788A6C26-2D22-47EE-ABD7-EFCE8FE89E2B}"/>
          </ac:spMkLst>
        </pc:spChg>
        <pc:spChg chg="del mod">
          <ac:chgData name="Vilma Lopez Cuentas" userId="78d414b8978a36cf" providerId="LiveId" clId="{A106E8C1-53DE-45FB-AB70-CE1867A98879}" dt="2022-03-04T20:49:33.088" v="1147" actId="478"/>
          <ac:spMkLst>
            <pc:docMk/>
            <pc:sldMk cId="0" sldId="274"/>
            <ac:spMk id="1114" creationId="{00000000-0000-0000-0000-000000000000}"/>
          </ac:spMkLst>
        </pc:spChg>
        <pc:spChg chg="mod">
          <ac:chgData name="Vilma Lopez Cuentas" userId="78d414b8978a36cf" providerId="LiveId" clId="{A106E8C1-53DE-45FB-AB70-CE1867A98879}" dt="2022-03-04T20:49:15.116" v="1140" actId="20577"/>
          <ac:spMkLst>
            <pc:docMk/>
            <pc:sldMk cId="0" sldId="274"/>
            <ac:spMk id="1115" creationId="{00000000-0000-0000-0000-000000000000}"/>
          </ac:spMkLst>
        </pc:spChg>
        <pc:spChg chg="del">
          <ac:chgData name="Vilma Lopez Cuentas" userId="78d414b8978a36cf" providerId="LiveId" clId="{A106E8C1-53DE-45FB-AB70-CE1867A98879}" dt="2022-03-04T20:49:35.564" v="1148" actId="478"/>
          <ac:spMkLst>
            <pc:docMk/>
            <pc:sldMk cId="0" sldId="274"/>
            <ac:spMk id="1116" creationId="{00000000-0000-0000-0000-000000000000}"/>
          </ac:spMkLst>
        </pc:spChg>
        <pc:spChg chg="del mod">
          <ac:chgData name="Vilma Lopez Cuentas" userId="78d414b8978a36cf" providerId="LiveId" clId="{A106E8C1-53DE-45FB-AB70-CE1867A98879}" dt="2022-03-04T20:49:23.906" v="1143" actId="478"/>
          <ac:spMkLst>
            <pc:docMk/>
            <pc:sldMk cId="0" sldId="274"/>
            <ac:spMk id="1117" creationId="{00000000-0000-0000-0000-000000000000}"/>
          </ac:spMkLst>
        </pc:spChg>
        <pc:picChg chg="add mod">
          <ac:chgData name="Vilma Lopez Cuentas" userId="78d414b8978a36cf" providerId="LiveId" clId="{A106E8C1-53DE-45FB-AB70-CE1867A98879}" dt="2022-03-04T20:51:17.293" v="1160" actId="1076"/>
          <ac:picMkLst>
            <pc:docMk/>
            <pc:sldMk cId="0" sldId="274"/>
            <ac:picMk id="11" creationId="{00ADE680-A399-477F-BDCD-A457DE334652}"/>
          </ac:picMkLst>
        </pc:picChg>
        <pc:cxnChg chg="del">
          <ac:chgData name="Vilma Lopez Cuentas" userId="78d414b8978a36cf" providerId="LiveId" clId="{A106E8C1-53DE-45FB-AB70-CE1867A98879}" dt="2022-03-04T20:49:44.498" v="1149" actId="478"/>
          <ac:cxnSpMkLst>
            <pc:docMk/>
            <pc:sldMk cId="0" sldId="274"/>
            <ac:cxnSpMk id="1118" creationId="{00000000-0000-0000-0000-000000000000}"/>
          </ac:cxnSpMkLst>
        </pc:cxnChg>
      </pc:sldChg>
      <pc:sldChg chg="addSp delSp modSp del mod">
        <pc:chgData name="Vilma Lopez Cuentas" userId="78d414b8978a36cf" providerId="LiveId" clId="{A106E8C1-53DE-45FB-AB70-CE1867A98879}" dt="2022-03-04T21:51:54.290" v="2370" actId="47"/>
        <pc:sldMkLst>
          <pc:docMk/>
          <pc:sldMk cId="0" sldId="275"/>
        </pc:sldMkLst>
        <pc:spChg chg="del mod">
          <ac:chgData name="Vilma Lopez Cuentas" userId="78d414b8978a36cf" providerId="LiveId" clId="{A106E8C1-53DE-45FB-AB70-CE1867A98879}" dt="2022-03-04T20:52:07.208" v="1162" actId="478"/>
          <ac:spMkLst>
            <pc:docMk/>
            <pc:sldMk cId="0" sldId="275"/>
            <ac:spMk id="1123" creationId="{00000000-0000-0000-0000-000000000000}"/>
          </ac:spMkLst>
        </pc:spChg>
        <pc:spChg chg="mod">
          <ac:chgData name="Vilma Lopez Cuentas" userId="78d414b8978a36cf" providerId="LiveId" clId="{A106E8C1-53DE-45FB-AB70-CE1867A98879}" dt="2022-03-04T20:53:12.924" v="1174" actId="14100"/>
          <ac:spMkLst>
            <pc:docMk/>
            <pc:sldMk cId="0" sldId="275"/>
            <ac:spMk id="1124" creationId="{00000000-0000-0000-0000-000000000000}"/>
          </ac:spMkLst>
        </pc:spChg>
        <pc:spChg chg="mod">
          <ac:chgData name="Vilma Lopez Cuentas" userId="78d414b8978a36cf" providerId="LiveId" clId="{A106E8C1-53DE-45FB-AB70-CE1867A98879}" dt="2022-03-04T20:55:48.392" v="1185" actId="1076"/>
          <ac:spMkLst>
            <pc:docMk/>
            <pc:sldMk cId="0" sldId="275"/>
            <ac:spMk id="1126" creationId="{00000000-0000-0000-0000-000000000000}"/>
          </ac:spMkLst>
        </pc:spChg>
        <pc:picChg chg="add del mod">
          <ac:chgData name="Vilma Lopez Cuentas" userId="78d414b8978a36cf" providerId="LiveId" clId="{A106E8C1-53DE-45FB-AB70-CE1867A98879}" dt="2022-03-04T20:52:29.295" v="1167"/>
          <ac:picMkLst>
            <pc:docMk/>
            <pc:sldMk cId="0" sldId="275"/>
            <ac:picMk id="6" creationId="{4740B4CE-8613-4334-B149-EBF7B2B2157D}"/>
          </ac:picMkLst>
        </pc:picChg>
      </pc:sldChg>
      <pc:sldChg chg="addSp delSp modSp mod">
        <pc:chgData name="Vilma Lopez Cuentas" userId="78d414b8978a36cf" providerId="LiveId" clId="{A106E8C1-53DE-45FB-AB70-CE1867A98879}" dt="2022-03-04T21:47:03.248" v="2349" actId="20577"/>
        <pc:sldMkLst>
          <pc:docMk/>
          <pc:sldMk cId="0" sldId="276"/>
        </pc:sldMkLst>
        <pc:spChg chg="del mod">
          <ac:chgData name="Vilma Lopez Cuentas" userId="78d414b8978a36cf" providerId="LiveId" clId="{A106E8C1-53DE-45FB-AB70-CE1867A98879}" dt="2022-03-04T20:57:06.010" v="1211" actId="478"/>
          <ac:spMkLst>
            <pc:docMk/>
            <pc:sldMk cId="0" sldId="276"/>
            <ac:spMk id="1134" creationId="{00000000-0000-0000-0000-000000000000}"/>
          </ac:spMkLst>
        </pc:spChg>
        <pc:spChg chg="del">
          <ac:chgData name="Vilma Lopez Cuentas" userId="78d414b8978a36cf" providerId="LiveId" clId="{A106E8C1-53DE-45FB-AB70-CE1867A98879}" dt="2022-03-04T20:57:03.144" v="1209" actId="478"/>
          <ac:spMkLst>
            <pc:docMk/>
            <pc:sldMk cId="0" sldId="276"/>
            <ac:spMk id="1135" creationId="{00000000-0000-0000-0000-000000000000}"/>
          </ac:spMkLst>
        </pc:spChg>
        <pc:spChg chg="del">
          <ac:chgData name="Vilma Lopez Cuentas" userId="78d414b8978a36cf" providerId="LiveId" clId="{A106E8C1-53DE-45FB-AB70-CE1867A98879}" dt="2022-03-04T20:56:58.965" v="1208" actId="478"/>
          <ac:spMkLst>
            <pc:docMk/>
            <pc:sldMk cId="0" sldId="276"/>
            <ac:spMk id="1136" creationId="{00000000-0000-0000-0000-000000000000}"/>
          </ac:spMkLst>
        </pc:spChg>
        <pc:spChg chg="del mod">
          <ac:chgData name="Vilma Lopez Cuentas" userId="78d414b8978a36cf" providerId="LiveId" clId="{A106E8C1-53DE-45FB-AB70-CE1867A98879}" dt="2022-03-04T20:56:57.676" v="1207" actId="478"/>
          <ac:spMkLst>
            <pc:docMk/>
            <pc:sldMk cId="0" sldId="276"/>
            <ac:spMk id="1137" creationId="{00000000-0000-0000-0000-000000000000}"/>
          </ac:spMkLst>
        </pc:spChg>
        <pc:spChg chg="del">
          <ac:chgData name="Vilma Lopez Cuentas" userId="78d414b8978a36cf" providerId="LiveId" clId="{A106E8C1-53DE-45FB-AB70-CE1867A98879}" dt="2022-03-04T20:56:53.149" v="1204" actId="478"/>
          <ac:spMkLst>
            <pc:docMk/>
            <pc:sldMk cId="0" sldId="276"/>
            <ac:spMk id="1138" creationId="{00000000-0000-0000-0000-000000000000}"/>
          </ac:spMkLst>
        </pc:spChg>
        <pc:spChg chg="mod">
          <ac:chgData name="Vilma Lopez Cuentas" userId="78d414b8978a36cf" providerId="LiveId" clId="{A106E8C1-53DE-45FB-AB70-CE1867A98879}" dt="2022-03-04T20:56:50.862" v="1203" actId="20577"/>
          <ac:spMkLst>
            <pc:docMk/>
            <pc:sldMk cId="0" sldId="276"/>
            <ac:spMk id="1139" creationId="{00000000-0000-0000-0000-000000000000}"/>
          </ac:spMkLst>
        </pc:spChg>
        <pc:spChg chg="del">
          <ac:chgData name="Vilma Lopez Cuentas" userId="78d414b8978a36cf" providerId="LiveId" clId="{A106E8C1-53DE-45FB-AB70-CE1867A98879}" dt="2022-03-04T20:56:48.529" v="1202" actId="478"/>
          <ac:spMkLst>
            <pc:docMk/>
            <pc:sldMk cId="0" sldId="276"/>
            <ac:spMk id="1140" creationId="{00000000-0000-0000-0000-000000000000}"/>
          </ac:spMkLst>
        </pc:spChg>
        <pc:spChg chg="add del mod">
          <ac:chgData name="Vilma Lopez Cuentas" userId="78d414b8978a36cf" providerId="LiveId" clId="{A106E8C1-53DE-45FB-AB70-CE1867A98879}" dt="2022-03-04T21:47:03.248" v="2349" actId="20577"/>
          <ac:spMkLst>
            <pc:docMk/>
            <pc:sldMk cId="0" sldId="276"/>
            <ac:spMk id="1141" creationId="{00000000-0000-0000-0000-000000000000}"/>
          </ac:spMkLst>
        </pc:spChg>
        <pc:spChg chg="mod">
          <ac:chgData name="Vilma Lopez Cuentas" userId="78d414b8978a36cf" providerId="LiveId" clId="{A106E8C1-53DE-45FB-AB70-CE1867A98879}" dt="2022-03-04T21:32:49.028" v="2192" actId="207"/>
          <ac:spMkLst>
            <pc:docMk/>
            <pc:sldMk cId="0" sldId="276"/>
            <ac:spMk id="1142" creationId="{00000000-0000-0000-0000-000000000000}"/>
          </ac:spMkLst>
        </pc:spChg>
        <pc:cxnChg chg="del">
          <ac:chgData name="Vilma Lopez Cuentas" userId="78d414b8978a36cf" providerId="LiveId" clId="{A106E8C1-53DE-45FB-AB70-CE1867A98879}" dt="2022-03-04T20:57:09.426" v="1212" actId="478"/>
          <ac:cxnSpMkLst>
            <pc:docMk/>
            <pc:sldMk cId="0" sldId="276"/>
            <ac:cxnSpMk id="1131" creationId="{00000000-0000-0000-0000-000000000000}"/>
          </ac:cxnSpMkLst>
        </pc:cxnChg>
        <pc:cxnChg chg="del">
          <ac:chgData name="Vilma Lopez Cuentas" userId="78d414b8978a36cf" providerId="LiveId" clId="{A106E8C1-53DE-45FB-AB70-CE1867A98879}" dt="2022-03-04T20:57:13.778" v="1214" actId="478"/>
          <ac:cxnSpMkLst>
            <pc:docMk/>
            <pc:sldMk cId="0" sldId="276"/>
            <ac:cxnSpMk id="1132" creationId="{00000000-0000-0000-0000-000000000000}"/>
          </ac:cxnSpMkLst>
        </pc:cxnChg>
        <pc:cxnChg chg="del">
          <ac:chgData name="Vilma Lopez Cuentas" userId="78d414b8978a36cf" providerId="LiveId" clId="{A106E8C1-53DE-45FB-AB70-CE1867A98879}" dt="2022-03-04T20:57:11.682" v="1213" actId="478"/>
          <ac:cxnSpMkLst>
            <pc:docMk/>
            <pc:sldMk cId="0" sldId="276"/>
            <ac:cxnSpMk id="1133" creationId="{00000000-0000-0000-0000-000000000000}"/>
          </ac:cxnSpMkLst>
        </pc:cxnChg>
      </pc:sldChg>
      <pc:sldChg chg="del">
        <pc:chgData name="Vilma Lopez Cuentas" userId="78d414b8978a36cf" providerId="LiveId" clId="{A106E8C1-53DE-45FB-AB70-CE1867A98879}" dt="2022-03-04T21:04:53.850" v="1893" actId="47"/>
        <pc:sldMkLst>
          <pc:docMk/>
          <pc:sldMk cId="0" sldId="277"/>
        </pc:sldMkLst>
      </pc:sldChg>
      <pc:sldChg chg="del">
        <pc:chgData name="Vilma Lopez Cuentas" userId="78d414b8978a36cf" providerId="LiveId" clId="{A106E8C1-53DE-45FB-AB70-CE1867A98879}" dt="2022-03-04T21:05:01.348" v="1894" actId="47"/>
        <pc:sldMkLst>
          <pc:docMk/>
          <pc:sldMk cId="0" sldId="278"/>
        </pc:sldMkLst>
      </pc:sldChg>
      <pc:sldChg chg="addSp delSp modSp mod">
        <pc:chgData name="Vilma Lopez Cuentas" userId="78d414b8978a36cf" providerId="LiveId" clId="{A106E8C1-53DE-45FB-AB70-CE1867A98879}" dt="2022-03-04T21:33:48.312" v="2200" actId="14100"/>
        <pc:sldMkLst>
          <pc:docMk/>
          <pc:sldMk cId="0" sldId="279"/>
        </pc:sldMkLst>
        <pc:spChg chg="add del mod">
          <ac:chgData name="Vilma Lopez Cuentas" userId="78d414b8978a36cf" providerId="LiveId" clId="{A106E8C1-53DE-45FB-AB70-CE1867A98879}" dt="2022-03-04T21:33:48.312" v="2200" actId="14100"/>
          <ac:spMkLst>
            <pc:docMk/>
            <pc:sldMk cId="0" sldId="279"/>
            <ac:spMk id="5" creationId="{DD512C13-3644-448C-A795-18C403733AEE}"/>
          </ac:spMkLst>
        </pc:spChg>
        <pc:spChg chg="add del mod">
          <ac:chgData name="Vilma Lopez Cuentas" userId="78d414b8978a36cf" providerId="LiveId" clId="{A106E8C1-53DE-45FB-AB70-CE1867A98879}" dt="2022-03-04T21:08:25.338" v="1951"/>
          <ac:spMkLst>
            <pc:docMk/>
            <pc:sldMk cId="0" sldId="279"/>
            <ac:spMk id="6" creationId="{92AF6A85-5298-4159-824D-70C3171002C8}"/>
          </ac:spMkLst>
        </pc:spChg>
        <pc:spChg chg="mod">
          <ac:chgData name="Vilma Lopez Cuentas" userId="78d414b8978a36cf" providerId="LiveId" clId="{A106E8C1-53DE-45FB-AB70-CE1867A98879}" dt="2022-03-04T21:33:25.541" v="2197" actId="20577"/>
          <ac:spMkLst>
            <pc:docMk/>
            <pc:sldMk cId="0" sldId="279"/>
            <ac:spMk id="1199" creationId="{00000000-0000-0000-0000-000000000000}"/>
          </ac:spMkLst>
        </pc:spChg>
        <pc:picChg chg="add mod">
          <ac:chgData name="Vilma Lopez Cuentas" userId="78d414b8978a36cf" providerId="LiveId" clId="{A106E8C1-53DE-45FB-AB70-CE1867A98879}" dt="2022-03-04T21:33:29.854" v="2198" actId="1076"/>
          <ac:picMkLst>
            <pc:docMk/>
            <pc:sldMk cId="0" sldId="279"/>
            <ac:picMk id="7" creationId="{90A49312-5622-4243-9F2B-D92F4596059B}"/>
          </ac:picMkLst>
        </pc:picChg>
        <pc:cxnChg chg="del">
          <ac:chgData name="Vilma Lopez Cuentas" userId="78d414b8978a36cf" providerId="LiveId" clId="{A106E8C1-53DE-45FB-AB70-CE1867A98879}" dt="2022-03-04T21:05:57.202" v="1903" actId="478"/>
          <ac:cxnSpMkLst>
            <pc:docMk/>
            <pc:sldMk cId="0" sldId="279"/>
            <ac:cxnSpMk id="1198" creationId="{00000000-0000-0000-0000-000000000000}"/>
          </ac:cxnSpMkLst>
        </pc:cxnChg>
      </pc:sldChg>
      <pc:sldChg chg="del">
        <pc:chgData name="Vilma Lopez Cuentas" userId="78d414b8978a36cf" providerId="LiveId" clId="{A106E8C1-53DE-45FB-AB70-CE1867A98879}" dt="2022-03-04T21:13:06.501" v="1955" actId="47"/>
        <pc:sldMkLst>
          <pc:docMk/>
          <pc:sldMk cId="0" sldId="280"/>
        </pc:sldMkLst>
      </pc:sldChg>
      <pc:sldChg chg="del">
        <pc:chgData name="Vilma Lopez Cuentas" userId="78d414b8978a36cf" providerId="LiveId" clId="{A106E8C1-53DE-45FB-AB70-CE1867A98879}" dt="2022-03-04T21:13:09.536" v="1956" actId="47"/>
        <pc:sldMkLst>
          <pc:docMk/>
          <pc:sldMk cId="0" sldId="281"/>
        </pc:sldMkLst>
      </pc:sldChg>
      <pc:sldChg chg="del">
        <pc:chgData name="Vilma Lopez Cuentas" userId="78d414b8978a36cf" providerId="LiveId" clId="{A106E8C1-53DE-45FB-AB70-CE1867A98879}" dt="2022-03-04T21:13:16.272" v="1957" actId="47"/>
        <pc:sldMkLst>
          <pc:docMk/>
          <pc:sldMk cId="0" sldId="282"/>
        </pc:sldMkLst>
      </pc:sldChg>
      <pc:sldChg chg="addSp delSp modSp mod">
        <pc:chgData name="Vilma Lopez Cuentas" userId="78d414b8978a36cf" providerId="LiveId" clId="{A106E8C1-53DE-45FB-AB70-CE1867A98879}" dt="2022-03-04T21:34:11.107" v="2202" actId="207"/>
        <pc:sldMkLst>
          <pc:docMk/>
          <pc:sldMk cId="0" sldId="283"/>
        </pc:sldMkLst>
        <pc:spChg chg="add mod">
          <ac:chgData name="Vilma Lopez Cuentas" userId="78d414b8978a36cf" providerId="LiveId" clId="{A106E8C1-53DE-45FB-AB70-CE1867A98879}" dt="2022-03-04T21:17:10.865" v="1995" actId="1076"/>
          <ac:spMkLst>
            <pc:docMk/>
            <pc:sldMk cId="0" sldId="283"/>
            <ac:spMk id="3" creationId="{96843229-E738-4534-9854-380AE8DD3AAC}"/>
          </ac:spMkLst>
        </pc:spChg>
        <pc:spChg chg="add del mod">
          <ac:chgData name="Vilma Lopez Cuentas" userId="78d414b8978a36cf" providerId="LiveId" clId="{A106E8C1-53DE-45FB-AB70-CE1867A98879}" dt="2022-03-04T21:14:13.989" v="1968" actId="478"/>
          <ac:spMkLst>
            <pc:docMk/>
            <pc:sldMk cId="0" sldId="283"/>
            <ac:spMk id="5" creationId="{C2BF2236-563C-4E4D-B9F0-7677046C4A21}"/>
          </ac:spMkLst>
        </pc:spChg>
        <pc:spChg chg="add del mod">
          <ac:chgData name="Vilma Lopez Cuentas" userId="78d414b8978a36cf" providerId="LiveId" clId="{A106E8C1-53DE-45FB-AB70-CE1867A98879}" dt="2022-03-04T21:14:18.621" v="1969" actId="478"/>
          <ac:spMkLst>
            <pc:docMk/>
            <pc:sldMk cId="0" sldId="283"/>
            <ac:spMk id="7" creationId="{4D101309-3067-44FE-9DD7-3D711F24E98C}"/>
          </ac:spMkLst>
        </pc:spChg>
        <pc:spChg chg="add mod">
          <ac:chgData name="Vilma Lopez Cuentas" userId="78d414b8978a36cf" providerId="LiveId" clId="{A106E8C1-53DE-45FB-AB70-CE1867A98879}" dt="2022-03-04T21:15:34.944" v="1985" actId="1076"/>
          <ac:spMkLst>
            <pc:docMk/>
            <pc:sldMk cId="0" sldId="283"/>
            <ac:spMk id="9" creationId="{082C9879-F7B1-4E6E-B432-300863C05A46}"/>
          </ac:spMkLst>
        </pc:spChg>
        <pc:spChg chg="add del mod">
          <ac:chgData name="Vilma Lopez Cuentas" userId="78d414b8978a36cf" providerId="LiveId" clId="{A106E8C1-53DE-45FB-AB70-CE1867A98879}" dt="2022-03-04T21:14:42.221" v="1973" actId="478"/>
          <ac:spMkLst>
            <pc:docMk/>
            <pc:sldMk cId="0" sldId="283"/>
            <ac:spMk id="11" creationId="{C81FAA57-66BB-424A-B45C-E80343A1C3CB}"/>
          </ac:spMkLst>
        </pc:spChg>
        <pc:spChg chg="add del mod">
          <ac:chgData name="Vilma Lopez Cuentas" userId="78d414b8978a36cf" providerId="LiveId" clId="{A106E8C1-53DE-45FB-AB70-CE1867A98879}" dt="2022-03-04T21:14:48.800" v="1975" actId="478"/>
          <ac:spMkLst>
            <pc:docMk/>
            <pc:sldMk cId="0" sldId="283"/>
            <ac:spMk id="13" creationId="{494D6A0A-A5D3-4E47-8578-893749AC5BF0}"/>
          </ac:spMkLst>
        </pc:spChg>
        <pc:spChg chg="add del mod">
          <ac:chgData name="Vilma Lopez Cuentas" userId="78d414b8978a36cf" providerId="LiveId" clId="{A106E8C1-53DE-45FB-AB70-CE1867A98879}" dt="2022-03-04T21:15:01.629" v="1977" actId="478"/>
          <ac:spMkLst>
            <pc:docMk/>
            <pc:sldMk cId="0" sldId="283"/>
            <ac:spMk id="15" creationId="{2B75301D-7D45-4F9C-B6CC-A61075DD36DC}"/>
          </ac:spMkLst>
        </pc:spChg>
        <pc:spChg chg="add del mod">
          <ac:chgData name="Vilma Lopez Cuentas" userId="78d414b8978a36cf" providerId="LiveId" clId="{A106E8C1-53DE-45FB-AB70-CE1867A98879}" dt="2022-03-04T21:15:07.364" v="1980" actId="478"/>
          <ac:spMkLst>
            <pc:docMk/>
            <pc:sldMk cId="0" sldId="283"/>
            <ac:spMk id="17" creationId="{3DC77534-D9D6-4996-A989-D0BE22AF3BCB}"/>
          </ac:spMkLst>
        </pc:spChg>
        <pc:spChg chg="add del mod">
          <ac:chgData name="Vilma Lopez Cuentas" userId="78d414b8978a36cf" providerId="LiveId" clId="{A106E8C1-53DE-45FB-AB70-CE1867A98879}" dt="2022-03-04T21:15:18.617" v="1982" actId="478"/>
          <ac:spMkLst>
            <pc:docMk/>
            <pc:sldMk cId="0" sldId="283"/>
            <ac:spMk id="19" creationId="{DF58CA16-3911-4562-983B-7BA99D3FA331}"/>
          </ac:spMkLst>
        </pc:spChg>
        <pc:spChg chg="add del mod">
          <ac:chgData name="Vilma Lopez Cuentas" userId="78d414b8978a36cf" providerId="LiveId" clId="{A106E8C1-53DE-45FB-AB70-CE1867A98879}" dt="2022-03-04T21:15:26.302" v="1984" actId="478"/>
          <ac:spMkLst>
            <pc:docMk/>
            <pc:sldMk cId="0" sldId="283"/>
            <ac:spMk id="21" creationId="{4D0BFA29-DEE7-4693-A60D-C72AF697FA24}"/>
          </ac:spMkLst>
        </pc:spChg>
        <pc:spChg chg="mod">
          <ac:chgData name="Vilma Lopez Cuentas" userId="78d414b8978a36cf" providerId="LiveId" clId="{A106E8C1-53DE-45FB-AB70-CE1867A98879}" dt="2022-03-04T21:34:11.107" v="2202" actId="207"/>
          <ac:spMkLst>
            <pc:docMk/>
            <pc:sldMk cId="0" sldId="283"/>
            <ac:spMk id="1297" creationId="{00000000-0000-0000-0000-000000000000}"/>
          </ac:spMkLst>
        </pc:spChg>
        <pc:spChg chg="del">
          <ac:chgData name="Vilma Lopez Cuentas" userId="78d414b8978a36cf" providerId="LiveId" clId="{A106E8C1-53DE-45FB-AB70-CE1867A98879}" dt="2022-03-04T21:13:58.725" v="1965" actId="478"/>
          <ac:spMkLst>
            <pc:docMk/>
            <pc:sldMk cId="0" sldId="283"/>
            <ac:spMk id="1298" creationId="{00000000-0000-0000-0000-000000000000}"/>
          </ac:spMkLst>
        </pc:spChg>
        <pc:spChg chg="del">
          <ac:chgData name="Vilma Lopez Cuentas" userId="78d414b8978a36cf" providerId="LiveId" clId="{A106E8C1-53DE-45FB-AB70-CE1867A98879}" dt="2022-03-04T21:14:24.521" v="1970" actId="478"/>
          <ac:spMkLst>
            <pc:docMk/>
            <pc:sldMk cId="0" sldId="283"/>
            <ac:spMk id="1299" creationId="{00000000-0000-0000-0000-000000000000}"/>
          </ac:spMkLst>
        </pc:spChg>
        <pc:spChg chg="del mod">
          <ac:chgData name="Vilma Lopez Cuentas" userId="78d414b8978a36cf" providerId="LiveId" clId="{A106E8C1-53DE-45FB-AB70-CE1867A98879}" dt="2022-03-04T21:14:38.322" v="1972" actId="478"/>
          <ac:spMkLst>
            <pc:docMk/>
            <pc:sldMk cId="0" sldId="283"/>
            <ac:spMk id="1300" creationId="{00000000-0000-0000-0000-000000000000}"/>
          </ac:spMkLst>
        </pc:spChg>
        <pc:spChg chg="del">
          <ac:chgData name="Vilma Lopez Cuentas" userId="78d414b8978a36cf" providerId="LiveId" clId="{A106E8C1-53DE-45FB-AB70-CE1867A98879}" dt="2022-03-04T21:14:45.372" v="1974" actId="478"/>
          <ac:spMkLst>
            <pc:docMk/>
            <pc:sldMk cId="0" sldId="283"/>
            <ac:spMk id="1301" creationId="{00000000-0000-0000-0000-000000000000}"/>
          </ac:spMkLst>
        </pc:spChg>
        <pc:spChg chg="del">
          <ac:chgData name="Vilma Lopez Cuentas" userId="78d414b8978a36cf" providerId="LiveId" clId="{A106E8C1-53DE-45FB-AB70-CE1867A98879}" dt="2022-03-04T21:15:14.756" v="1981" actId="478"/>
          <ac:spMkLst>
            <pc:docMk/>
            <pc:sldMk cId="0" sldId="283"/>
            <ac:spMk id="1302" creationId="{00000000-0000-0000-0000-000000000000}"/>
          </ac:spMkLst>
        </pc:spChg>
        <pc:spChg chg="del">
          <ac:chgData name="Vilma Lopez Cuentas" userId="78d414b8978a36cf" providerId="LiveId" clId="{A106E8C1-53DE-45FB-AB70-CE1867A98879}" dt="2022-03-04T21:15:22.503" v="1983" actId="478"/>
          <ac:spMkLst>
            <pc:docMk/>
            <pc:sldMk cId="0" sldId="283"/>
            <ac:spMk id="1303" creationId="{00000000-0000-0000-0000-000000000000}"/>
          </ac:spMkLst>
        </pc:spChg>
        <pc:spChg chg="del">
          <ac:chgData name="Vilma Lopez Cuentas" userId="78d414b8978a36cf" providerId="LiveId" clId="{A106E8C1-53DE-45FB-AB70-CE1867A98879}" dt="2022-03-04T21:14:06.053" v="1966" actId="478"/>
          <ac:spMkLst>
            <pc:docMk/>
            <pc:sldMk cId="0" sldId="283"/>
            <ac:spMk id="1304" creationId="{00000000-0000-0000-0000-000000000000}"/>
          </ac:spMkLst>
        </pc:spChg>
        <pc:spChg chg="del">
          <ac:chgData name="Vilma Lopez Cuentas" userId="78d414b8978a36cf" providerId="LiveId" clId="{A106E8C1-53DE-45FB-AB70-CE1867A98879}" dt="2022-03-04T21:14:10.518" v="1967" actId="478"/>
          <ac:spMkLst>
            <pc:docMk/>
            <pc:sldMk cId="0" sldId="283"/>
            <ac:spMk id="1305" creationId="{00000000-0000-0000-0000-000000000000}"/>
          </ac:spMkLst>
        </pc:spChg>
        <pc:spChg chg="del">
          <ac:chgData name="Vilma Lopez Cuentas" userId="78d414b8978a36cf" providerId="LiveId" clId="{A106E8C1-53DE-45FB-AB70-CE1867A98879}" dt="2022-03-04T21:14:58.848" v="1976" actId="478"/>
          <ac:spMkLst>
            <pc:docMk/>
            <pc:sldMk cId="0" sldId="283"/>
            <ac:spMk id="1306" creationId="{00000000-0000-0000-0000-000000000000}"/>
          </ac:spMkLst>
        </pc:spChg>
        <pc:spChg chg="del">
          <ac:chgData name="Vilma Lopez Cuentas" userId="78d414b8978a36cf" providerId="LiveId" clId="{A106E8C1-53DE-45FB-AB70-CE1867A98879}" dt="2022-03-04T21:15:04.772" v="1978" actId="478"/>
          <ac:spMkLst>
            <pc:docMk/>
            <pc:sldMk cId="0" sldId="283"/>
            <ac:spMk id="1307" creationId="{00000000-0000-0000-0000-000000000000}"/>
          </ac:spMkLst>
        </pc:spChg>
        <pc:picChg chg="add mod">
          <ac:chgData name="Vilma Lopez Cuentas" userId="78d414b8978a36cf" providerId="LiveId" clId="{A106E8C1-53DE-45FB-AB70-CE1867A98879}" dt="2022-03-04T21:17:39.820" v="1998" actId="14100"/>
          <ac:picMkLst>
            <pc:docMk/>
            <pc:sldMk cId="0" sldId="283"/>
            <ac:picMk id="33" creationId="{86E07FA8-E475-4107-9E25-1BA7AAFAEA71}"/>
          </ac:picMkLst>
        </pc:picChg>
      </pc:sldChg>
      <pc:sldChg chg="delSp modSp mod">
        <pc:chgData name="Vilma Lopez Cuentas" userId="78d414b8978a36cf" providerId="LiveId" clId="{A106E8C1-53DE-45FB-AB70-CE1867A98879}" dt="2022-03-04T21:34:25.960" v="2204" actId="207"/>
        <pc:sldMkLst>
          <pc:docMk/>
          <pc:sldMk cId="0" sldId="284"/>
        </pc:sldMkLst>
        <pc:spChg chg="mod">
          <ac:chgData name="Vilma Lopez Cuentas" userId="78d414b8978a36cf" providerId="LiveId" clId="{A106E8C1-53DE-45FB-AB70-CE1867A98879}" dt="2022-03-04T21:34:25.960" v="2204" actId="207"/>
          <ac:spMkLst>
            <pc:docMk/>
            <pc:sldMk cId="0" sldId="284"/>
            <ac:spMk id="1312" creationId="{00000000-0000-0000-0000-000000000000}"/>
          </ac:spMkLst>
        </pc:spChg>
        <pc:spChg chg="mod">
          <ac:chgData name="Vilma Lopez Cuentas" userId="78d414b8978a36cf" providerId="LiveId" clId="{A106E8C1-53DE-45FB-AB70-CE1867A98879}" dt="2022-03-04T21:20:13.845" v="2023" actId="14100"/>
          <ac:spMkLst>
            <pc:docMk/>
            <pc:sldMk cId="0" sldId="284"/>
            <ac:spMk id="1313" creationId="{00000000-0000-0000-0000-000000000000}"/>
          </ac:spMkLst>
        </pc:spChg>
        <pc:cxnChg chg="del">
          <ac:chgData name="Vilma Lopez Cuentas" userId="78d414b8978a36cf" providerId="LiveId" clId="{A106E8C1-53DE-45FB-AB70-CE1867A98879}" dt="2022-03-04T21:18:40.733" v="2012" actId="478"/>
          <ac:cxnSpMkLst>
            <pc:docMk/>
            <pc:sldMk cId="0" sldId="284"/>
            <ac:cxnSpMk id="1314" creationId="{00000000-0000-0000-0000-000000000000}"/>
          </ac:cxnSpMkLst>
        </pc:cxnChg>
      </pc:sldChg>
      <pc:sldChg chg="modSp mod">
        <pc:chgData name="Vilma Lopez Cuentas" userId="78d414b8978a36cf" providerId="LiveId" clId="{A106E8C1-53DE-45FB-AB70-CE1867A98879}" dt="2022-03-04T21:23:27.041" v="2165" actId="14100"/>
        <pc:sldMkLst>
          <pc:docMk/>
          <pc:sldMk cId="0" sldId="285"/>
        </pc:sldMkLst>
        <pc:spChg chg="mod">
          <ac:chgData name="Vilma Lopez Cuentas" userId="78d414b8978a36cf" providerId="LiveId" clId="{A106E8C1-53DE-45FB-AB70-CE1867A98879}" dt="2022-03-04T21:21:01.767" v="2073"/>
          <ac:spMkLst>
            <pc:docMk/>
            <pc:sldMk cId="0" sldId="285"/>
            <ac:spMk id="1319" creationId="{00000000-0000-0000-0000-000000000000}"/>
          </ac:spMkLst>
        </pc:spChg>
        <pc:spChg chg="mod">
          <ac:chgData name="Vilma Lopez Cuentas" userId="78d414b8978a36cf" providerId="LiveId" clId="{A106E8C1-53DE-45FB-AB70-CE1867A98879}" dt="2022-03-04T21:23:27.041" v="2165" actId="14100"/>
          <ac:spMkLst>
            <pc:docMk/>
            <pc:sldMk cId="0" sldId="285"/>
            <ac:spMk id="1320" creationId="{00000000-0000-0000-0000-000000000000}"/>
          </ac:spMkLst>
        </pc:spChg>
      </pc:sldChg>
      <pc:sldChg chg="new del">
        <pc:chgData name="Vilma Lopez Cuentas" userId="78d414b8978a36cf" providerId="LiveId" clId="{A106E8C1-53DE-45FB-AB70-CE1867A98879}" dt="2022-03-04T21:35:05.478" v="2208" actId="680"/>
        <pc:sldMkLst>
          <pc:docMk/>
          <pc:sldMk cId="2145544093" sldId="286"/>
        </pc:sldMkLst>
      </pc:sldChg>
      <pc:sldChg chg="modSp new mod">
        <pc:chgData name="Vilma Lopez Cuentas" userId="78d414b8978a36cf" providerId="LiveId" clId="{A106E8C1-53DE-45FB-AB70-CE1867A98879}" dt="2022-03-04T21:55:23.487" v="2384" actId="20577"/>
        <pc:sldMkLst>
          <pc:docMk/>
          <pc:sldMk cId="2973855793" sldId="286"/>
        </pc:sldMkLst>
        <pc:spChg chg="mod">
          <ac:chgData name="Vilma Lopez Cuentas" userId="78d414b8978a36cf" providerId="LiveId" clId="{A106E8C1-53DE-45FB-AB70-CE1867A98879}" dt="2022-03-04T21:35:26.046" v="2235" actId="20577"/>
          <ac:spMkLst>
            <pc:docMk/>
            <pc:sldMk cId="2973855793" sldId="286"/>
            <ac:spMk id="2" creationId="{0614851A-8E46-47D6-98A2-CE1302D03A42}"/>
          </ac:spMkLst>
        </pc:spChg>
        <pc:spChg chg="mod">
          <ac:chgData name="Vilma Lopez Cuentas" userId="78d414b8978a36cf" providerId="LiveId" clId="{A106E8C1-53DE-45FB-AB70-CE1867A98879}" dt="2022-03-04T21:55:23.487" v="2384" actId="20577"/>
          <ac:spMkLst>
            <pc:docMk/>
            <pc:sldMk cId="2973855793" sldId="286"/>
            <ac:spMk id="3" creationId="{968B55EF-77DB-4DEB-BEC7-B426DE679970}"/>
          </ac:spMkLst>
        </pc:spChg>
      </pc:sldChg>
      <pc:sldChg chg="del">
        <pc:chgData name="Vilma Lopez Cuentas" userId="78d414b8978a36cf" providerId="LiveId" clId="{A106E8C1-53DE-45FB-AB70-CE1867A98879}" dt="2022-03-04T21:23:40.692" v="2167" actId="47"/>
        <pc:sldMkLst>
          <pc:docMk/>
          <pc:sldMk cId="927425170" sldId="287"/>
        </pc:sldMkLst>
        <pc:spChg chg="del">
          <ac:chgData name="Vilma Lopez Cuentas" userId="78d414b8978a36cf" providerId="LiveId" clId="{A106E8C1-53DE-45FB-AB70-CE1867A98879}" dt="2022-03-04T21:35:41.197" v="2237" actId="478"/>
          <ac:spMkLst>
            <pc:docMk/>
            <pc:sldMk cId="927425170" sldId="287"/>
            <ac:spMk id="2" creationId="{0034275F-2925-417C-B862-40CD58107A6D}"/>
          </ac:spMkLst>
        </pc:spChg>
        <pc:spChg chg="mod">
          <ac:chgData name="Vilma Lopez Cuentas" userId="78d414b8978a36cf" providerId="LiveId" clId="{A106E8C1-53DE-45FB-AB70-CE1867A98879}" dt="2022-03-04T21:36:17.756" v="2247" actId="255"/>
          <ac:spMkLst>
            <pc:docMk/>
            <pc:sldMk cId="927425170" sldId="287"/>
            <ac:spMk id="3" creationId="{EC139BD0-946A-4E92-8AE3-E5004799FF34}"/>
          </ac:spMkLst>
        </pc:spChg>
      </pc:sldChg>
      <pc:sldChg chg="new del">
        <pc:chgData name="Vilma Lopez Cuentas" userId="78d414b8978a36cf" providerId="LiveId" clId="{A106E8C1-53DE-45FB-AB70-CE1867A98879}" dt="2022-03-04T21:35:04.734" v="2207" actId="680"/>
        <pc:sldMkLst>
          <pc:docMk/>
          <pc:sldMk cId="1065570735" sldId="287"/>
        </pc:sldMkLst>
      </pc:sldChg>
      <pc:sldChg chg="addSp delSp modSp new mod">
        <pc:chgData name="Vilma Lopez Cuentas" userId="78d414b8978a36cf" providerId="LiveId" clId="{A106E8C1-53DE-45FB-AB70-CE1867A98879}" dt="2022-03-04T23:21:12.710" v="2402" actId="20577"/>
        <pc:sldMkLst>
          <pc:docMk/>
          <pc:sldMk cId="4034979449" sldId="288"/>
        </pc:sldMkLst>
        <pc:spChg chg="del">
          <ac:chgData name="Vilma Lopez Cuentas" userId="78d414b8978a36cf" providerId="LiveId" clId="{A106E8C1-53DE-45FB-AB70-CE1867A98879}" dt="2022-03-04T21:37:25.225" v="2249" actId="478"/>
          <ac:spMkLst>
            <pc:docMk/>
            <pc:sldMk cId="4034979449" sldId="288"/>
            <ac:spMk id="2" creationId="{C977B220-7A51-4023-82C9-BEE4B37E4BD5}"/>
          </ac:spMkLst>
        </pc:spChg>
        <pc:spChg chg="del">
          <ac:chgData name="Vilma Lopez Cuentas" userId="78d414b8978a36cf" providerId="LiveId" clId="{A106E8C1-53DE-45FB-AB70-CE1867A98879}" dt="2022-03-04T21:37:29.616" v="2250" actId="478"/>
          <ac:spMkLst>
            <pc:docMk/>
            <pc:sldMk cId="4034979449" sldId="288"/>
            <ac:spMk id="3" creationId="{B21DF311-A019-450D-8373-EF366555B8AF}"/>
          </ac:spMkLst>
        </pc:spChg>
        <pc:spChg chg="del">
          <ac:chgData name="Vilma Lopez Cuentas" userId="78d414b8978a36cf" providerId="LiveId" clId="{A106E8C1-53DE-45FB-AB70-CE1867A98879}" dt="2022-03-04T21:37:54.449" v="2257" actId="478"/>
          <ac:spMkLst>
            <pc:docMk/>
            <pc:sldMk cId="4034979449" sldId="288"/>
            <ac:spMk id="4" creationId="{242ED1E0-5F40-4FB9-9CB2-3EA49979EE4F}"/>
          </ac:spMkLst>
        </pc:spChg>
        <pc:spChg chg="del">
          <ac:chgData name="Vilma Lopez Cuentas" userId="78d414b8978a36cf" providerId="LiveId" clId="{A106E8C1-53DE-45FB-AB70-CE1867A98879}" dt="2022-03-04T21:37:42.902" v="2254" actId="478"/>
          <ac:spMkLst>
            <pc:docMk/>
            <pc:sldMk cId="4034979449" sldId="288"/>
            <ac:spMk id="5" creationId="{E0779CE7-4EE4-48D4-AF21-CCC332E809C2}"/>
          </ac:spMkLst>
        </pc:spChg>
        <pc:spChg chg="del mod">
          <ac:chgData name="Vilma Lopez Cuentas" userId="78d414b8978a36cf" providerId="LiveId" clId="{A106E8C1-53DE-45FB-AB70-CE1867A98879}" dt="2022-03-04T21:38:06.723" v="2261" actId="478"/>
          <ac:spMkLst>
            <pc:docMk/>
            <pc:sldMk cId="4034979449" sldId="288"/>
            <ac:spMk id="6" creationId="{BF709455-FD41-41FF-A030-1C4DFE90AAE0}"/>
          </ac:spMkLst>
        </pc:spChg>
        <pc:spChg chg="del">
          <ac:chgData name="Vilma Lopez Cuentas" userId="78d414b8978a36cf" providerId="LiveId" clId="{A106E8C1-53DE-45FB-AB70-CE1867A98879}" dt="2022-03-04T21:37:34.005" v="2251" actId="478"/>
          <ac:spMkLst>
            <pc:docMk/>
            <pc:sldMk cId="4034979449" sldId="288"/>
            <ac:spMk id="7" creationId="{94C1EB09-39D6-43C4-A0A2-FF1AB989E37E}"/>
          </ac:spMkLst>
        </pc:spChg>
        <pc:spChg chg="del mod">
          <ac:chgData name="Vilma Lopez Cuentas" userId="78d414b8978a36cf" providerId="LiveId" clId="{A106E8C1-53DE-45FB-AB70-CE1867A98879}" dt="2022-03-04T21:37:39.311" v="2253" actId="478"/>
          <ac:spMkLst>
            <pc:docMk/>
            <pc:sldMk cId="4034979449" sldId="288"/>
            <ac:spMk id="8" creationId="{295045D1-ACA6-45A2-9406-85534D78F9EC}"/>
          </ac:spMkLst>
        </pc:spChg>
        <pc:spChg chg="del">
          <ac:chgData name="Vilma Lopez Cuentas" userId="78d414b8978a36cf" providerId="LiveId" clId="{A106E8C1-53DE-45FB-AB70-CE1867A98879}" dt="2022-03-04T21:37:58.711" v="2258" actId="478"/>
          <ac:spMkLst>
            <pc:docMk/>
            <pc:sldMk cId="4034979449" sldId="288"/>
            <ac:spMk id="9" creationId="{BA9E2C9D-9CF2-4856-B89C-CECBB129520C}"/>
          </ac:spMkLst>
        </pc:spChg>
        <pc:spChg chg="del">
          <ac:chgData name="Vilma Lopez Cuentas" userId="78d414b8978a36cf" providerId="LiveId" clId="{A106E8C1-53DE-45FB-AB70-CE1867A98879}" dt="2022-03-04T21:38:02.826" v="2259" actId="478"/>
          <ac:spMkLst>
            <pc:docMk/>
            <pc:sldMk cId="4034979449" sldId="288"/>
            <ac:spMk id="10" creationId="{E5538D13-348D-4160-9D75-1B2927250587}"/>
          </ac:spMkLst>
        </pc:spChg>
        <pc:spChg chg="del">
          <ac:chgData name="Vilma Lopez Cuentas" userId="78d414b8978a36cf" providerId="LiveId" clId="{A106E8C1-53DE-45FB-AB70-CE1867A98879}" dt="2022-03-04T21:37:46.769" v="2255" actId="478"/>
          <ac:spMkLst>
            <pc:docMk/>
            <pc:sldMk cId="4034979449" sldId="288"/>
            <ac:spMk id="11" creationId="{13ED9D1C-E820-42B7-8ED4-36F70B84D279}"/>
          </ac:spMkLst>
        </pc:spChg>
        <pc:spChg chg="del">
          <ac:chgData name="Vilma Lopez Cuentas" userId="78d414b8978a36cf" providerId="LiveId" clId="{A106E8C1-53DE-45FB-AB70-CE1867A98879}" dt="2022-03-04T21:37:50.536" v="2256" actId="478"/>
          <ac:spMkLst>
            <pc:docMk/>
            <pc:sldMk cId="4034979449" sldId="288"/>
            <ac:spMk id="12" creationId="{8EE36703-F020-4257-A5C6-C01374438C16}"/>
          </ac:spMkLst>
        </pc:spChg>
        <pc:spChg chg="del">
          <ac:chgData name="Vilma Lopez Cuentas" userId="78d414b8978a36cf" providerId="LiveId" clId="{A106E8C1-53DE-45FB-AB70-CE1867A98879}" dt="2022-03-04T21:38:10.038" v="2262" actId="478"/>
          <ac:spMkLst>
            <pc:docMk/>
            <pc:sldMk cId="4034979449" sldId="288"/>
            <ac:spMk id="13" creationId="{2B368010-1C48-437F-BB08-69D3D3544C53}"/>
          </ac:spMkLst>
        </pc:spChg>
        <pc:spChg chg="del">
          <ac:chgData name="Vilma Lopez Cuentas" userId="78d414b8978a36cf" providerId="LiveId" clId="{A106E8C1-53DE-45FB-AB70-CE1867A98879}" dt="2022-03-04T21:38:16.913" v="2263" actId="478"/>
          <ac:spMkLst>
            <pc:docMk/>
            <pc:sldMk cId="4034979449" sldId="288"/>
            <ac:spMk id="14" creationId="{FF28B165-B142-4B10-8E0F-ADAAC3C72B04}"/>
          </ac:spMkLst>
        </pc:spChg>
        <pc:spChg chg="add mod">
          <ac:chgData name="Vilma Lopez Cuentas" userId="78d414b8978a36cf" providerId="LiveId" clId="{A106E8C1-53DE-45FB-AB70-CE1867A98879}" dt="2022-03-04T23:21:12.710" v="2402" actId="20577"/>
          <ac:spMkLst>
            <pc:docMk/>
            <pc:sldMk cId="4034979449" sldId="288"/>
            <ac:spMk id="16" creationId="{C4704015-B222-4249-AC30-B6C806BBB189}"/>
          </ac:spMkLst>
        </pc:spChg>
      </pc:sldChg>
      <pc:sldChg chg="del">
        <pc:chgData name="Vilma Lopez Cuentas" userId="78d414b8978a36cf" providerId="LiveId" clId="{A106E8C1-53DE-45FB-AB70-CE1867A98879}" dt="2022-03-04T21:23:44.153" v="2169" actId="47"/>
        <pc:sldMkLst>
          <pc:docMk/>
          <pc:sldMk cId="3218790623" sldId="289"/>
        </pc:sldMkLst>
        <pc:spChg chg="mod">
          <ac:chgData name="Vilma Lopez Cuentas" userId="78d414b8978a36cf" providerId="LiveId" clId="{A106E8C1-53DE-45FB-AB70-CE1867A98879}" dt="2022-03-04T21:45:13.619" v="2296" actId="12"/>
          <ac:spMkLst>
            <pc:docMk/>
            <pc:sldMk cId="3218790623" sldId="289"/>
            <ac:spMk id="2" creationId="{6CCFF8DD-38D1-411E-B10A-AC0ABAAF5E99}"/>
          </ac:spMkLst>
        </pc:spChg>
      </pc:sldChg>
      <pc:sldChg chg="addSp delSp new del mod">
        <pc:chgData name="Vilma Lopez Cuentas" userId="78d414b8978a36cf" providerId="LiveId" clId="{A106E8C1-53DE-45FB-AB70-CE1867A98879}" dt="2022-03-04T21:48:07.687" v="2353" actId="47"/>
        <pc:sldMkLst>
          <pc:docMk/>
          <pc:sldMk cId="301531504" sldId="290"/>
        </pc:sldMkLst>
        <pc:spChg chg="add del">
          <ac:chgData name="Vilma Lopez Cuentas" userId="78d414b8978a36cf" providerId="LiveId" clId="{A106E8C1-53DE-45FB-AB70-CE1867A98879}" dt="2022-03-04T21:48:02.197" v="2352" actId="22"/>
          <ac:spMkLst>
            <pc:docMk/>
            <pc:sldMk cId="301531504" sldId="290"/>
            <ac:spMk id="3" creationId="{861D7DFB-1979-46F9-AF47-BD68517966A9}"/>
          </ac:spMkLst>
        </pc:spChg>
      </pc:sldChg>
      <pc:sldChg chg="del">
        <pc:chgData name="Vilma Lopez Cuentas" userId="78d414b8978a36cf" providerId="LiveId" clId="{A106E8C1-53DE-45FB-AB70-CE1867A98879}" dt="2022-03-04T21:24:17.778" v="2170" actId="47"/>
        <pc:sldMkLst>
          <pc:docMk/>
          <pc:sldMk cId="3911800513" sldId="290"/>
        </pc:sldMkLst>
        <pc:spChg chg="mod">
          <ac:chgData name="Vilma Lopez Cuentas" userId="78d414b8978a36cf" providerId="LiveId" clId="{A106E8C1-53DE-45FB-AB70-CE1867A98879}" dt="2022-03-04T21:52:32.974" v="2374" actId="207"/>
          <ac:spMkLst>
            <pc:docMk/>
            <pc:sldMk cId="3911800513" sldId="290"/>
            <ac:spMk id="2" creationId="{7D784E4E-9B1F-4B92-8FC5-D1FBA1997D0B}"/>
          </ac:spMkLst>
        </pc:spChg>
        <pc:spChg chg="mod">
          <ac:chgData name="Vilma Lopez Cuentas" userId="78d414b8978a36cf" providerId="LiveId" clId="{A106E8C1-53DE-45FB-AB70-CE1867A98879}" dt="2022-03-04T21:51:19.498" v="2369" actId="255"/>
          <ac:spMkLst>
            <pc:docMk/>
            <pc:sldMk cId="3911800513" sldId="290"/>
            <ac:spMk id="3" creationId="{55D23109-2A22-45B6-A0B7-B1D201A135FD}"/>
          </ac:spMkLst>
        </pc:spChg>
      </pc:sldChg>
      <pc:sldChg chg="del">
        <pc:chgData name="Vilma Lopez Cuentas" userId="78d414b8978a36cf" providerId="LiveId" clId="{A106E8C1-53DE-45FB-AB70-CE1867A98879}" dt="2022-03-04T21:24:19.721" v="2171" actId="47"/>
        <pc:sldMkLst>
          <pc:docMk/>
          <pc:sldMk cId="3125143005" sldId="291"/>
        </pc:sldMkLst>
      </pc:sldChg>
      <pc:sldChg chg="modSp del mod">
        <pc:chgData name="Vilma Lopez Cuentas" userId="78d414b8978a36cf" providerId="LiveId" clId="{A106E8C1-53DE-45FB-AB70-CE1867A98879}" dt="2022-03-08T13:48:10.634" v="2433" actId="113"/>
        <pc:sldMkLst>
          <pc:docMk/>
          <pc:sldMk cId="4283878434" sldId="292"/>
        </pc:sldMkLst>
        <pc:graphicFrameChg chg="modGraphic">
          <ac:chgData name="Vilma Lopez Cuentas" userId="78d414b8978a36cf" providerId="LiveId" clId="{A106E8C1-53DE-45FB-AB70-CE1867A98879}" dt="2022-03-08T13:48:10.634" v="2433" actId="113"/>
          <ac:graphicFrameMkLst>
            <pc:docMk/>
            <pc:sldMk cId="4283878434" sldId="292"/>
            <ac:graphicFrameMk id="52" creationId="{E52ED574-83BC-4811-A961-6AB5C3411F0B}"/>
          </ac:graphicFrameMkLst>
        </pc:graphicFrameChg>
      </pc:sldChg>
      <pc:sldChg chg="del">
        <pc:chgData name="Vilma Lopez Cuentas" userId="78d414b8978a36cf" providerId="LiveId" clId="{A106E8C1-53DE-45FB-AB70-CE1867A98879}" dt="2022-03-04T21:24:22.909" v="2173" actId="47"/>
        <pc:sldMkLst>
          <pc:docMk/>
          <pc:sldMk cId="0" sldId="293"/>
        </pc:sldMkLst>
      </pc:sldChg>
      <pc:sldChg chg="modSp del mod">
        <pc:chgData name="Vilma Lopez Cuentas" userId="78d414b8978a36cf" providerId="LiveId" clId="{A106E8C1-53DE-45FB-AB70-CE1867A98879}" dt="2022-03-08T13:48:46.023" v="2435" actId="113"/>
        <pc:sldMkLst>
          <pc:docMk/>
          <pc:sldMk cId="2205775006" sldId="294"/>
        </pc:sldMkLst>
        <pc:graphicFrameChg chg="modGraphic">
          <ac:chgData name="Vilma Lopez Cuentas" userId="78d414b8978a36cf" providerId="LiveId" clId="{A106E8C1-53DE-45FB-AB70-CE1867A98879}" dt="2022-03-08T13:48:46.023" v="2435" actId="113"/>
          <ac:graphicFrameMkLst>
            <pc:docMk/>
            <pc:sldMk cId="2205775006" sldId="294"/>
            <ac:graphicFrameMk id="3" creationId="{A25DE8C6-5563-4DB1-9DB4-6B925751044E}"/>
          </ac:graphicFrameMkLst>
        </pc:graphicFrameChg>
      </pc:sldChg>
      <pc:sldChg chg="del">
        <pc:chgData name="Vilma Lopez Cuentas" userId="78d414b8978a36cf" providerId="LiveId" clId="{A106E8C1-53DE-45FB-AB70-CE1867A98879}" dt="2022-03-04T21:24:24.797" v="2175" actId="47"/>
        <pc:sldMkLst>
          <pc:docMk/>
          <pc:sldMk cId="2148623917" sldId="295"/>
        </pc:sldMkLst>
      </pc:sldChg>
      <pc:sldChg chg="modSp del mod">
        <pc:chgData name="Vilma Lopez Cuentas" userId="78d414b8978a36cf" providerId="LiveId" clId="{A106E8C1-53DE-45FB-AB70-CE1867A98879}" dt="2022-03-08T00:01:22.532" v="2425" actId="207"/>
        <pc:sldMkLst>
          <pc:docMk/>
          <pc:sldMk cId="2545627947" sldId="296"/>
        </pc:sldMkLst>
        <pc:spChg chg="mod">
          <ac:chgData name="Vilma Lopez Cuentas" userId="78d414b8978a36cf" providerId="LiveId" clId="{A106E8C1-53DE-45FB-AB70-CE1867A98879}" dt="2022-03-08T00:01:22.532" v="2425" actId="207"/>
          <ac:spMkLst>
            <pc:docMk/>
            <pc:sldMk cId="2545627947" sldId="296"/>
            <ac:spMk id="2" creationId="{D6AF94A5-00D9-4841-B5E7-A061D4AAA420}"/>
          </ac:spMkLst>
        </pc:spChg>
      </pc:sldChg>
      <pc:sldChg chg="modSp del mod">
        <pc:chgData name="Vilma Lopez Cuentas" userId="78d414b8978a36cf" providerId="LiveId" clId="{A106E8C1-53DE-45FB-AB70-CE1867A98879}" dt="2022-03-08T00:01:10.174" v="2424" actId="20577"/>
        <pc:sldMkLst>
          <pc:docMk/>
          <pc:sldMk cId="475152385" sldId="297"/>
        </pc:sldMkLst>
        <pc:spChg chg="mod">
          <ac:chgData name="Vilma Lopez Cuentas" userId="78d414b8978a36cf" providerId="LiveId" clId="{A106E8C1-53DE-45FB-AB70-CE1867A98879}" dt="2022-03-08T00:01:10.174" v="2424" actId="20577"/>
          <ac:spMkLst>
            <pc:docMk/>
            <pc:sldMk cId="475152385" sldId="297"/>
            <ac:spMk id="2" creationId="{6C0EE5C7-86C9-46BF-B69A-72262AA45D52}"/>
          </ac:spMkLst>
        </pc:spChg>
      </pc:sldChg>
      <pc:sldChg chg="del">
        <pc:chgData name="Vilma Lopez Cuentas" userId="78d414b8978a36cf" providerId="LiveId" clId="{A106E8C1-53DE-45FB-AB70-CE1867A98879}" dt="2022-03-04T21:24:27.738" v="2178" actId="47"/>
        <pc:sldMkLst>
          <pc:docMk/>
          <pc:sldMk cId="3279841384" sldId="298"/>
        </pc:sldMkLst>
      </pc:sldChg>
      <pc:sldChg chg="modSp del mod">
        <pc:chgData name="Vilma Lopez Cuentas" userId="78d414b8978a36cf" providerId="LiveId" clId="{A106E8C1-53DE-45FB-AB70-CE1867A98879}" dt="2022-03-08T00:01:54.619" v="2430" actId="120"/>
        <pc:sldMkLst>
          <pc:docMk/>
          <pc:sldMk cId="174498111" sldId="299"/>
        </pc:sldMkLst>
        <pc:spChg chg="mod">
          <ac:chgData name="Vilma Lopez Cuentas" userId="78d414b8978a36cf" providerId="LiveId" clId="{A106E8C1-53DE-45FB-AB70-CE1867A98879}" dt="2022-03-08T00:01:54.619" v="2430" actId="120"/>
          <ac:spMkLst>
            <pc:docMk/>
            <pc:sldMk cId="174498111" sldId="299"/>
            <ac:spMk id="2" creationId="{9A4E2A84-3E99-44B4-85A6-4ECD4DA19267}"/>
          </ac:spMkLst>
        </pc:spChg>
      </pc:sldChg>
      <pc:sldChg chg="modSp del mod">
        <pc:chgData name="Vilma Lopez Cuentas" userId="78d414b8978a36cf" providerId="LiveId" clId="{A106E8C1-53DE-45FB-AB70-CE1867A98879}" dt="2022-03-08T00:02:20.813" v="2432" actId="120"/>
        <pc:sldMkLst>
          <pc:docMk/>
          <pc:sldMk cId="331152195" sldId="300"/>
        </pc:sldMkLst>
        <pc:spChg chg="mod">
          <ac:chgData name="Vilma Lopez Cuentas" userId="78d414b8978a36cf" providerId="LiveId" clId="{A106E8C1-53DE-45FB-AB70-CE1867A98879}" dt="2022-03-08T00:02:20.813" v="2432" actId="120"/>
          <ac:spMkLst>
            <pc:docMk/>
            <pc:sldMk cId="331152195" sldId="300"/>
            <ac:spMk id="2" creationId="{7E3B4A9E-AE40-48FB-9F72-88454FFEF514}"/>
          </ac:spMkLst>
        </pc:spChg>
      </pc:sldChg>
      <pc:sldChg chg="del">
        <pc:chgData name="Vilma Lopez Cuentas" userId="78d414b8978a36cf" providerId="LiveId" clId="{A106E8C1-53DE-45FB-AB70-CE1867A98879}" dt="2022-03-04T21:24:34.512" v="2181" actId="47"/>
        <pc:sldMkLst>
          <pc:docMk/>
          <pc:sldMk cId="0" sldId="301"/>
        </pc:sldMkLst>
      </pc:sldChg>
      <pc:sldChg chg="del">
        <pc:chgData name="Vilma Lopez Cuentas" userId="78d414b8978a36cf" providerId="LiveId" clId="{A106E8C1-53DE-45FB-AB70-CE1867A98879}" dt="2022-03-04T21:24:35.437" v="2182" actId="47"/>
        <pc:sldMkLst>
          <pc:docMk/>
          <pc:sldMk cId="0" sldId="302"/>
        </pc:sldMkLst>
      </pc:sldChg>
      <pc:sldChg chg="del">
        <pc:chgData name="Vilma Lopez Cuentas" userId="78d414b8978a36cf" providerId="LiveId" clId="{A106E8C1-53DE-45FB-AB70-CE1867A98879}" dt="2022-03-04T21:24:36.165" v="2183" actId="47"/>
        <pc:sldMkLst>
          <pc:docMk/>
          <pc:sldMk cId="0" sldId="303"/>
        </pc:sldMkLst>
      </pc:sldChg>
      <pc:sldChg chg="del">
        <pc:chgData name="Vilma Lopez Cuentas" userId="78d414b8978a36cf" providerId="LiveId" clId="{A106E8C1-53DE-45FB-AB70-CE1867A98879}" dt="2022-03-04T21:24:36.910" v="2184" actId="47"/>
        <pc:sldMkLst>
          <pc:docMk/>
          <pc:sldMk cId="0" sldId="304"/>
        </pc:sldMkLst>
      </pc:sldChg>
      <pc:sldChg chg="del">
        <pc:chgData name="Vilma Lopez Cuentas" userId="78d414b8978a36cf" providerId="LiveId" clId="{A106E8C1-53DE-45FB-AB70-CE1867A98879}" dt="2022-03-04T21:24:37.708" v="2185" actId="47"/>
        <pc:sldMkLst>
          <pc:docMk/>
          <pc:sldMk cId="0" sldId="305"/>
        </pc:sldMkLst>
      </pc:sldChg>
      <pc:sldChg chg="del">
        <pc:chgData name="Vilma Lopez Cuentas" userId="78d414b8978a36cf" providerId="LiveId" clId="{A106E8C1-53DE-45FB-AB70-CE1867A98879}" dt="2022-03-04T21:24:38.474" v="2186" actId="47"/>
        <pc:sldMkLst>
          <pc:docMk/>
          <pc:sldMk cId="0" sldId="306"/>
        </pc:sldMkLst>
      </pc:sldChg>
      <pc:sldChg chg="del">
        <pc:chgData name="Vilma Lopez Cuentas" userId="78d414b8978a36cf" providerId="LiveId" clId="{A106E8C1-53DE-45FB-AB70-CE1867A98879}" dt="2022-03-04T21:24:39.183" v="2187" actId="47"/>
        <pc:sldMkLst>
          <pc:docMk/>
          <pc:sldMk cId="0" sldId="307"/>
        </pc:sldMkLst>
      </pc:sldChg>
      <pc:sldChg chg="del">
        <pc:chgData name="Vilma Lopez Cuentas" userId="78d414b8978a36cf" providerId="LiveId" clId="{A106E8C1-53DE-45FB-AB70-CE1867A98879}" dt="2022-03-04T21:24:39.983" v="2188" actId="47"/>
        <pc:sldMkLst>
          <pc:docMk/>
          <pc:sldMk cId="0" sldId="308"/>
        </pc:sldMkLst>
      </pc:sldChg>
      <pc:sldChg chg="del">
        <pc:chgData name="Vilma Lopez Cuentas" userId="78d414b8978a36cf" providerId="LiveId" clId="{A106E8C1-53DE-45FB-AB70-CE1867A98879}" dt="2022-03-04T21:24:40.674" v="2189" actId="47"/>
        <pc:sldMkLst>
          <pc:docMk/>
          <pc:sldMk cId="0" sldId="309"/>
        </pc:sldMkLst>
      </pc:sldChg>
      <pc:sldChg chg="del">
        <pc:chgData name="Vilma Lopez Cuentas" userId="78d414b8978a36cf" providerId="LiveId" clId="{A106E8C1-53DE-45FB-AB70-CE1867A98879}" dt="2022-03-04T21:24:41.404" v="2190" actId="47"/>
        <pc:sldMkLst>
          <pc:docMk/>
          <pc:sldMk cId="0" sldId="310"/>
        </pc:sldMkLst>
      </pc:sldChg>
      <pc:sldChg chg="del">
        <pc:chgData name="Vilma Lopez Cuentas" userId="78d414b8978a36cf" providerId="LiveId" clId="{A106E8C1-53DE-45FB-AB70-CE1867A98879}" dt="2022-03-04T21:24:44.307" v="2191" actId="47"/>
        <pc:sldMkLst>
          <pc:docMk/>
          <pc:sldMk cId="0" sldId="311"/>
        </pc:sldMkLst>
      </pc:sldChg>
      <pc:sldMasterChg chg="delSldLayout">
        <pc:chgData name="Vilma Lopez Cuentas" userId="78d414b8978a36cf" providerId="LiveId" clId="{A106E8C1-53DE-45FB-AB70-CE1867A98879}" dt="2022-03-04T21:48:07.687" v="2353" actId="47"/>
        <pc:sldMasterMkLst>
          <pc:docMk/>
          <pc:sldMasterMk cId="0" sldId="2147483686"/>
        </pc:sldMasterMkLst>
        <pc:sldLayoutChg chg="del">
          <pc:chgData name="Vilma Lopez Cuentas" userId="78d414b8978a36cf" providerId="LiveId" clId="{A106E8C1-53DE-45FB-AB70-CE1867A98879}" dt="2022-03-04T21:43:09.579" v="2277" actId="47"/>
          <pc:sldLayoutMkLst>
            <pc:docMk/>
            <pc:sldMasterMk cId="0" sldId="2147483686"/>
            <pc:sldLayoutMk cId="0" sldId="2147483649"/>
          </pc:sldLayoutMkLst>
        </pc:sldLayoutChg>
        <pc:sldLayoutChg chg="del">
          <pc:chgData name="Vilma Lopez Cuentas" userId="78d414b8978a36cf" providerId="LiveId" clId="{A106E8C1-53DE-45FB-AB70-CE1867A98879}" dt="2022-03-04T20:18:13.662" v="421" actId="47"/>
          <pc:sldLayoutMkLst>
            <pc:docMk/>
            <pc:sldMasterMk cId="0" sldId="2147483686"/>
            <pc:sldLayoutMk cId="0" sldId="2147483651"/>
          </pc:sldLayoutMkLst>
        </pc:sldLayoutChg>
        <pc:sldLayoutChg chg="del">
          <pc:chgData name="Vilma Lopez Cuentas" userId="78d414b8978a36cf" providerId="LiveId" clId="{A106E8C1-53DE-45FB-AB70-CE1867A98879}" dt="2022-03-04T20:09:27.614" v="377" actId="47"/>
          <pc:sldLayoutMkLst>
            <pc:docMk/>
            <pc:sldMasterMk cId="0" sldId="2147483686"/>
            <pc:sldLayoutMk cId="0" sldId="2147483653"/>
          </pc:sldLayoutMkLst>
        </pc:sldLayoutChg>
        <pc:sldLayoutChg chg="del">
          <pc:chgData name="Vilma Lopez Cuentas" userId="78d414b8978a36cf" providerId="LiveId" clId="{A106E8C1-53DE-45FB-AB70-CE1867A98879}" dt="2022-03-04T20:09:23.227" v="376" actId="47"/>
          <pc:sldLayoutMkLst>
            <pc:docMk/>
            <pc:sldMasterMk cId="0" sldId="2147483686"/>
            <pc:sldLayoutMk cId="0" sldId="2147483655"/>
          </pc:sldLayoutMkLst>
        </pc:sldLayoutChg>
        <pc:sldLayoutChg chg="del">
          <pc:chgData name="Vilma Lopez Cuentas" userId="78d414b8978a36cf" providerId="LiveId" clId="{A106E8C1-53DE-45FB-AB70-CE1867A98879}" dt="2022-03-04T20:48:27.183" v="1105" actId="47"/>
          <pc:sldLayoutMkLst>
            <pc:docMk/>
            <pc:sldMasterMk cId="0" sldId="2147483686"/>
            <pc:sldLayoutMk cId="0" sldId="2147483656"/>
          </pc:sldLayoutMkLst>
        </pc:sldLayoutChg>
        <pc:sldLayoutChg chg="del">
          <pc:chgData name="Vilma Lopez Cuentas" userId="78d414b8978a36cf" providerId="LiveId" clId="{A106E8C1-53DE-45FB-AB70-CE1867A98879}" dt="2022-03-04T20:18:16.953" v="422" actId="47"/>
          <pc:sldLayoutMkLst>
            <pc:docMk/>
            <pc:sldMasterMk cId="0" sldId="2147483686"/>
            <pc:sldLayoutMk cId="0" sldId="2147483662"/>
          </pc:sldLayoutMkLst>
        </pc:sldLayoutChg>
        <pc:sldLayoutChg chg="del">
          <pc:chgData name="Vilma Lopez Cuentas" userId="78d414b8978a36cf" providerId="LiveId" clId="{A106E8C1-53DE-45FB-AB70-CE1867A98879}" dt="2022-03-04T21:24:19.721" v="2171" actId="47"/>
          <pc:sldLayoutMkLst>
            <pc:docMk/>
            <pc:sldMasterMk cId="0" sldId="2147483686"/>
            <pc:sldLayoutMk cId="0" sldId="2147483665"/>
          </pc:sldLayoutMkLst>
        </pc:sldLayoutChg>
        <pc:sldLayoutChg chg="del">
          <pc:chgData name="Vilma Lopez Cuentas" userId="78d414b8978a36cf" providerId="LiveId" clId="{A106E8C1-53DE-45FB-AB70-CE1867A98879}" dt="2022-03-04T21:04:53.850" v="1893" actId="47"/>
          <pc:sldLayoutMkLst>
            <pc:docMk/>
            <pc:sldMasterMk cId="0" sldId="2147483686"/>
            <pc:sldLayoutMk cId="0" sldId="2147483667"/>
          </pc:sldLayoutMkLst>
        </pc:sldLayoutChg>
        <pc:sldLayoutChg chg="del">
          <pc:chgData name="Vilma Lopez Cuentas" userId="78d414b8978a36cf" providerId="LiveId" clId="{A106E8C1-53DE-45FB-AB70-CE1867A98879}" dt="2022-03-04T21:23:40.692" v="2167" actId="47"/>
          <pc:sldLayoutMkLst>
            <pc:docMk/>
            <pc:sldMasterMk cId="0" sldId="2147483686"/>
            <pc:sldLayoutMk cId="0" sldId="2147483670"/>
          </pc:sldLayoutMkLst>
        </pc:sldLayoutChg>
        <pc:sldLayoutChg chg="del">
          <pc:chgData name="Vilma Lopez Cuentas" userId="78d414b8978a36cf" providerId="LiveId" clId="{A106E8C1-53DE-45FB-AB70-CE1867A98879}" dt="2022-03-04T21:23:44.153" v="2169" actId="47"/>
          <pc:sldLayoutMkLst>
            <pc:docMk/>
            <pc:sldMasterMk cId="0" sldId="2147483686"/>
            <pc:sldLayoutMk cId="0" sldId="2147483671"/>
          </pc:sldLayoutMkLst>
        </pc:sldLayoutChg>
        <pc:sldLayoutChg chg="del">
          <pc:chgData name="Vilma Lopez Cuentas" userId="78d414b8978a36cf" providerId="LiveId" clId="{A106E8C1-53DE-45FB-AB70-CE1867A98879}" dt="2022-03-04T21:23:42.414" v="2168" actId="47"/>
          <pc:sldLayoutMkLst>
            <pc:docMk/>
            <pc:sldMasterMk cId="0" sldId="2147483686"/>
            <pc:sldLayoutMk cId="0" sldId="2147483672"/>
          </pc:sldLayoutMkLst>
        </pc:sldLayoutChg>
        <pc:sldLayoutChg chg="del">
          <pc:chgData name="Vilma Lopez Cuentas" userId="78d414b8978a36cf" providerId="LiveId" clId="{A106E8C1-53DE-45FB-AB70-CE1867A98879}" dt="2022-03-04T21:24:22.909" v="2173" actId="47"/>
          <pc:sldLayoutMkLst>
            <pc:docMk/>
            <pc:sldMasterMk cId="0" sldId="2147483686"/>
            <pc:sldLayoutMk cId="0" sldId="2147483673"/>
          </pc:sldLayoutMkLst>
        </pc:sldLayoutChg>
        <pc:sldLayoutChg chg="del">
          <pc:chgData name="Vilma Lopez Cuentas" userId="78d414b8978a36cf" providerId="LiveId" clId="{A106E8C1-53DE-45FB-AB70-CE1867A98879}" dt="2022-03-04T20:09:32.837" v="378" actId="47"/>
          <pc:sldLayoutMkLst>
            <pc:docMk/>
            <pc:sldMasterMk cId="0" sldId="2147483686"/>
            <pc:sldLayoutMk cId="0" sldId="2147483674"/>
          </pc:sldLayoutMkLst>
        </pc:sldLayoutChg>
        <pc:sldLayoutChg chg="del">
          <pc:chgData name="Vilma Lopez Cuentas" userId="78d414b8978a36cf" providerId="LiveId" clId="{A106E8C1-53DE-45FB-AB70-CE1867A98879}" dt="2022-03-04T21:13:16.272" v="1957" actId="47"/>
          <pc:sldLayoutMkLst>
            <pc:docMk/>
            <pc:sldMasterMk cId="0" sldId="2147483686"/>
            <pc:sldLayoutMk cId="0" sldId="2147483675"/>
          </pc:sldLayoutMkLst>
        </pc:sldLayoutChg>
        <pc:sldLayoutChg chg="del">
          <pc:chgData name="Vilma Lopez Cuentas" userId="78d414b8978a36cf" providerId="LiveId" clId="{A106E8C1-53DE-45FB-AB70-CE1867A98879}" dt="2022-03-04T21:23:38.367" v="2166" actId="47"/>
          <pc:sldLayoutMkLst>
            <pc:docMk/>
            <pc:sldMasterMk cId="0" sldId="2147483686"/>
            <pc:sldLayoutMk cId="0" sldId="2147483676"/>
          </pc:sldLayoutMkLst>
        </pc:sldLayoutChg>
        <pc:sldLayoutChg chg="del">
          <pc:chgData name="Vilma Lopez Cuentas" userId="78d414b8978a36cf" providerId="LiveId" clId="{A106E8C1-53DE-45FB-AB70-CE1867A98879}" dt="2022-03-04T21:05:01.348" v="1894" actId="47"/>
          <pc:sldLayoutMkLst>
            <pc:docMk/>
            <pc:sldMasterMk cId="0" sldId="2147483686"/>
            <pc:sldLayoutMk cId="0" sldId="2147483678"/>
          </pc:sldLayoutMkLst>
        </pc:sldLayoutChg>
        <pc:sldLayoutChg chg="del">
          <pc:chgData name="Vilma Lopez Cuentas" userId="78d414b8978a36cf" providerId="LiveId" clId="{A106E8C1-53DE-45FB-AB70-CE1867A98879}" dt="2022-03-04T21:24:17.778" v="2170" actId="47"/>
          <pc:sldLayoutMkLst>
            <pc:docMk/>
            <pc:sldMasterMk cId="0" sldId="2147483686"/>
            <pc:sldLayoutMk cId="0" sldId="2147483679"/>
          </pc:sldLayoutMkLst>
        </pc:sldLayoutChg>
        <pc:sldLayoutChg chg="del">
          <pc:chgData name="Vilma Lopez Cuentas" userId="78d414b8978a36cf" providerId="LiveId" clId="{A106E8C1-53DE-45FB-AB70-CE1867A98879}" dt="2022-03-04T21:48:07.687" v="2353" actId="47"/>
          <pc:sldLayoutMkLst>
            <pc:docMk/>
            <pc:sldMasterMk cId="0" sldId="2147483686"/>
            <pc:sldLayoutMk cId="0" sldId="2147483680"/>
          </pc:sldLayoutMkLst>
        </pc:sldLayoutChg>
      </pc:sldMasterChg>
      <pc:sldMasterChg chg="del delSldLayout">
        <pc:chgData name="Vilma Lopez Cuentas" userId="78d414b8978a36cf" providerId="LiveId" clId="{A106E8C1-53DE-45FB-AB70-CE1867A98879}" dt="2022-03-04T21:24:44.307" v="2191" actId="47"/>
        <pc:sldMasterMkLst>
          <pc:docMk/>
          <pc:sldMasterMk cId="0" sldId="2147483687"/>
        </pc:sldMasterMkLst>
        <pc:sldLayoutChg chg="del">
          <pc:chgData name="Vilma Lopez Cuentas" userId="78d414b8978a36cf" providerId="LiveId" clId="{A106E8C1-53DE-45FB-AB70-CE1867A98879}" dt="2022-03-04T21:24:44.307" v="2191" actId="47"/>
          <pc:sldLayoutMkLst>
            <pc:docMk/>
            <pc:sldMasterMk cId="0" sldId="2147483687"/>
            <pc:sldLayoutMk cId="0" sldId="2147483682"/>
          </pc:sldLayoutMkLst>
        </pc:sldLayoutChg>
        <pc:sldLayoutChg chg="del">
          <pc:chgData name="Vilma Lopez Cuentas" userId="78d414b8978a36cf" providerId="LiveId" clId="{A106E8C1-53DE-45FB-AB70-CE1867A98879}" dt="2022-03-04T21:24:36.910" v="2184" actId="47"/>
          <pc:sldLayoutMkLst>
            <pc:docMk/>
            <pc:sldMasterMk cId="0" sldId="2147483687"/>
            <pc:sldLayoutMk cId="0" sldId="2147483683"/>
          </pc:sldLayoutMkLst>
        </pc:sldLayoutChg>
      </pc:sldMasterChg>
      <pc:sldMasterChg chg="del delSldLayout">
        <pc:chgData name="Vilma Lopez Cuentas" userId="78d414b8978a36cf" providerId="LiveId" clId="{A106E8C1-53DE-45FB-AB70-CE1867A98879}" dt="2022-03-04T21:24:23.981" v="2174" actId="47"/>
        <pc:sldMasterMkLst>
          <pc:docMk/>
          <pc:sldMasterMk cId="0" sldId="2147483688"/>
        </pc:sldMasterMkLst>
        <pc:sldLayoutChg chg="del">
          <pc:chgData name="Vilma Lopez Cuentas" userId="78d414b8978a36cf" providerId="LiveId" clId="{A106E8C1-53DE-45FB-AB70-CE1867A98879}" dt="2022-03-04T21:24:23.981" v="2174" actId="47"/>
          <pc:sldLayoutMkLst>
            <pc:docMk/>
            <pc:sldMasterMk cId="0" sldId="2147483688"/>
            <pc:sldLayoutMk cId="0" sldId="2147483684"/>
          </pc:sldLayoutMkLst>
        </pc:sldLayoutChg>
        <pc:sldLayoutChg chg="del">
          <pc:chgData name="Vilma Lopez Cuentas" userId="78d414b8978a36cf" providerId="LiveId" clId="{A106E8C1-53DE-45FB-AB70-CE1867A98879}" dt="2022-03-04T21:24:23.981" v="2174" actId="47"/>
          <pc:sldLayoutMkLst>
            <pc:docMk/>
            <pc:sldMasterMk cId="0" sldId="2147483688"/>
            <pc:sldLayoutMk cId="0"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06dba30311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106dba30311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1070960fda8_0_68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1070960fda8_0_68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1070960fda8_0_101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1070960fda8_0_101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cfdd63ee34_2_16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cfdd63ee34_2_16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cfdd63ee34_2_249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cfdd63ee34_2_24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0710461f28_4_17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10710461f28_4_17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05871c0b5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105871c0b5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07062552db_0_8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07062552db_0_8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cfdd63ee34_1_8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cfdd63ee34_1_8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710461f28_1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710461f28_1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1070960fda8_0_60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1070960fda8_0_60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0710461f28_12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0710461f28_12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1070960fda8_0_10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1070960fda8_0_10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17600" y="1374966"/>
            <a:ext cx="5308800" cy="206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000"/>
              <a:buNone/>
              <a:defRPr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endParaRPr/>
          </a:p>
        </p:txBody>
      </p:sp>
      <p:sp>
        <p:nvSpPr>
          <p:cNvPr id="10" name="Google Shape;10;p2"/>
          <p:cNvSpPr txBox="1">
            <a:spLocks noGrp="1"/>
          </p:cNvSpPr>
          <p:nvPr>
            <p:ph type="subTitle" idx="1"/>
          </p:nvPr>
        </p:nvSpPr>
        <p:spPr>
          <a:xfrm>
            <a:off x="2211600" y="3563388"/>
            <a:ext cx="4720800" cy="3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700"/>
              <a:buNone/>
              <a:defRPr sz="17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a:endParaRPr/>
          </a:p>
        </p:txBody>
      </p:sp>
      <p:sp>
        <p:nvSpPr>
          <p:cNvPr id="11" name="Google Shape;11;p2"/>
          <p:cNvSpPr/>
          <p:nvPr/>
        </p:nvSpPr>
        <p:spPr>
          <a:xfrm rot="-602970">
            <a:off x="1392245" y="278476"/>
            <a:ext cx="1096977" cy="662276"/>
          </a:xfrm>
          <a:custGeom>
            <a:avLst/>
            <a:gdLst/>
            <a:ahLst/>
            <a:cxnLst/>
            <a:rect l="l" t="t" r="r" b="b"/>
            <a:pathLst>
              <a:path w="29828" h="18008" fill="none" extrusionOk="0">
                <a:moveTo>
                  <a:pt x="1368" y="1"/>
                </a:moveTo>
                <a:cubicBezTo>
                  <a:pt x="1" y="3245"/>
                  <a:pt x="2202" y="7162"/>
                  <a:pt x="5354" y="8761"/>
                </a:cubicBezTo>
                <a:cubicBezTo>
                  <a:pt x="8506" y="10383"/>
                  <a:pt x="12237" y="10267"/>
                  <a:pt x="15737" y="9873"/>
                </a:cubicBezTo>
                <a:cubicBezTo>
                  <a:pt x="16455" y="9781"/>
                  <a:pt x="17243" y="9642"/>
                  <a:pt x="17614" y="9039"/>
                </a:cubicBezTo>
                <a:cubicBezTo>
                  <a:pt x="18008" y="8413"/>
                  <a:pt x="17707" y="7509"/>
                  <a:pt x="17081" y="7115"/>
                </a:cubicBezTo>
                <a:cubicBezTo>
                  <a:pt x="16455" y="6721"/>
                  <a:pt x="15644" y="6768"/>
                  <a:pt x="14949" y="7069"/>
                </a:cubicBezTo>
                <a:cubicBezTo>
                  <a:pt x="13141" y="7880"/>
                  <a:pt x="12469" y="10290"/>
                  <a:pt x="13141" y="12168"/>
                </a:cubicBezTo>
                <a:cubicBezTo>
                  <a:pt x="13836" y="14045"/>
                  <a:pt x="15528" y="15366"/>
                  <a:pt x="17336" y="16200"/>
                </a:cubicBezTo>
                <a:cubicBezTo>
                  <a:pt x="21252" y="18008"/>
                  <a:pt x="26050" y="17822"/>
                  <a:pt x="29827" y="15737"/>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556522">
            <a:off x="8102949" y="-98535"/>
            <a:ext cx="1096994" cy="662286"/>
          </a:xfrm>
          <a:custGeom>
            <a:avLst/>
            <a:gdLst/>
            <a:ahLst/>
            <a:cxnLst/>
            <a:rect l="l" t="t" r="r" b="b"/>
            <a:pathLst>
              <a:path w="29828" h="18008" fill="none" extrusionOk="0">
                <a:moveTo>
                  <a:pt x="1368" y="1"/>
                </a:moveTo>
                <a:cubicBezTo>
                  <a:pt x="1" y="3245"/>
                  <a:pt x="2202" y="7162"/>
                  <a:pt x="5354" y="8761"/>
                </a:cubicBezTo>
                <a:cubicBezTo>
                  <a:pt x="8506" y="10383"/>
                  <a:pt x="12237" y="10267"/>
                  <a:pt x="15737" y="9873"/>
                </a:cubicBezTo>
                <a:cubicBezTo>
                  <a:pt x="16455" y="9781"/>
                  <a:pt x="17243" y="9642"/>
                  <a:pt x="17614" y="9039"/>
                </a:cubicBezTo>
                <a:cubicBezTo>
                  <a:pt x="18008" y="8413"/>
                  <a:pt x="17707" y="7509"/>
                  <a:pt x="17081" y="7115"/>
                </a:cubicBezTo>
                <a:cubicBezTo>
                  <a:pt x="16455" y="6721"/>
                  <a:pt x="15644" y="6768"/>
                  <a:pt x="14949" y="7069"/>
                </a:cubicBezTo>
                <a:cubicBezTo>
                  <a:pt x="13141" y="7880"/>
                  <a:pt x="12469" y="10290"/>
                  <a:pt x="13141" y="12168"/>
                </a:cubicBezTo>
                <a:cubicBezTo>
                  <a:pt x="13836" y="14045"/>
                  <a:pt x="15528" y="15366"/>
                  <a:pt x="17336" y="16200"/>
                </a:cubicBezTo>
                <a:cubicBezTo>
                  <a:pt x="21252" y="18008"/>
                  <a:pt x="26050" y="17822"/>
                  <a:pt x="29827" y="15737"/>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52298" flipH="1">
            <a:off x="-395617" y="1362442"/>
            <a:ext cx="1108843" cy="2130274"/>
          </a:xfrm>
          <a:custGeom>
            <a:avLst/>
            <a:gdLst/>
            <a:ahLst/>
            <a:cxnLst/>
            <a:rect l="l" t="t" r="r" b="b"/>
            <a:pathLst>
              <a:path w="34073" h="65460" extrusionOk="0">
                <a:moveTo>
                  <a:pt x="30908" y="0"/>
                </a:moveTo>
                <a:cubicBezTo>
                  <a:pt x="29227" y="0"/>
                  <a:pt x="30602" y="4387"/>
                  <a:pt x="30793" y="5828"/>
                </a:cubicBezTo>
                <a:cubicBezTo>
                  <a:pt x="31628" y="11795"/>
                  <a:pt x="31628" y="18435"/>
                  <a:pt x="27779" y="23445"/>
                </a:cubicBezTo>
                <a:cubicBezTo>
                  <a:pt x="23258" y="29310"/>
                  <a:pt x="15193" y="30756"/>
                  <a:pt x="8106" y="32874"/>
                </a:cubicBezTo>
                <a:cubicBezTo>
                  <a:pt x="5784" y="33566"/>
                  <a:pt x="3402" y="34442"/>
                  <a:pt x="1854" y="36295"/>
                </a:cubicBezTo>
                <a:cubicBezTo>
                  <a:pt x="306" y="38148"/>
                  <a:pt x="1" y="41224"/>
                  <a:pt x="1834" y="42812"/>
                </a:cubicBezTo>
                <a:cubicBezTo>
                  <a:pt x="2580" y="43457"/>
                  <a:pt x="3543" y="43731"/>
                  <a:pt x="4541" y="43731"/>
                </a:cubicBezTo>
                <a:cubicBezTo>
                  <a:pt x="5529" y="43731"/>
                  <a:pt x="6552" y="43462"/>
                  <a:pt x="7434" y="43016"/>
                </a:cubicBezTo>
                <a:cubicBezTo>
                  <a:pt x="9206" y="42120"/>
                  <a:pt x="10611" y="40653"/>
                  <a:pt x="12200" y="39472"/>
                </a:cubicBezTo>
                <a:cubicBezTo>
                  <a:pt x="13550" y="38468"/>
                  <a:pt x="15181" y="37640"/>
                  <a:pt x="16828" y="37640"/>
                </a:cubicBezTo>
                <a:cubicBezTo>
                  <a:pt x="17118" y="37640"/>
                  <a:pt x="17409" y="37666"/>
                  <a:pt x="17698" y="37721"/>
                </a:cubicBezTo>
                <a:cubicBezTo>
                  <a:pt x="19653" y="38108"/>
                  <a:pt x="21262" y="40348"/>
                  <a:pt x="20387" y="42120"/>
                </a:cubicBezTo>
                <a:cubicBezTo>
                  <a:pt x="19877" y="43138"/>
                  <a:pt x="18757" y="43688"/>
                  <a:pt x="17719" y="44136"/>
                </a:cubicBezTo>
                <a:cubicBezTo>
                  <a:pt x="15540" y="45032"/>
                  <a:pt x="13279" y="45786"/>
                  <a:pt x="11385" y="47170"/>
                </a:cubicBezTo>
                <a:cubicBezTo>
                  <a:pt x="9491" y="48576"/>
                  <a:pt x="7984" y="50795"/>
                  <a:pt x="8208" y="53137"/>
                </a:cubicBezTo>
                <a:cubicBezTo>
                  <a:pt x="8398" y="55125"/>
                  <a:pt x="10217" y="56922"/>
                  <a:pt x="12120" y="56922"/>
                </a:cubicBezTo>
                <a:cubicBezTo>
                  <a:pt x="12459" y="56922"/>
                  <a:pt x="12801" y="56865"/>
                  <a:pt x="13136" y="56742"/>
                </a:cubicBezTo>
                <a:cubicBezTo>
                  <a:pt x="14623" y="56192"/>
                  <a:pt x="15458" y="54665"/>
                  <a:pt x="16089" y="53219"/>
                </a:cubicBezTo>
                <a:cubicBezTo>
                  <a:pt x="16721" y="51773"/>
                  <a:pt x="17332" y="50205"/>
                  <a:pt x="18635" y="49309"/>
                </a:cubicBezTo>
                <a:cubicBezTo>
                  <a:pt x="19107" y="48996"/>
                  <a:pt x="19693" y="48842"/>
                  <a:pt x="20268" y="48842"/>
                </a:cubicBezTo>
                <a:cubicBezTo>
                  <a:pt x="21304" y="48842"/>
                  <a:pt x="22302" y="49344"/>
                  <a:pt x="22525" y="50327"/>
                </a:cubicBezTo>
                <a:cubicBezTo>
                  <a:pt x="22729" y="51162"/>
                  <a:pt x="22301" y="52017"/>
                  <a:pt x="21792" y="52710"/>
                </a:cubicBezTo>
                <a:cubicBezTo>
                  <a:pt x="20183" y="54848"/>
                  <a:pt x="17678" y="56172"/>
                  <a:pt x="16049" y="58310"/>
                </a:cubicBezTo>
                <a:cubicBezTo>
                  <a:pt x="14440" y="60449"/>
                  <a:pt x="14297" y="64176"/>
                  <a:pt x="16762" y="65214"/>
                </a:cubicBezTo>
                <a:cubicBezTo>
                  <a:pt x="17165" y="65385"/>
                  <a:pt x="17587" y="65459"/>
                  <a:pt x="18012" y="65459"/>
                </a:cubicBezTo>
                <a:cubicBezTo>
                  <a:pt x="18961" y="65459"/>
                  <a:pt x="19930" y="65089"/>
                  <a:pt x="20774" y="64583"/>
                </a:cubicBezTo>
                <a:cubicBezTo>
                  <a:pt x="25254" y="61895"/>
                  <a:pt x="26720" y="56192"/>
                  <a:pt x="27779" y="51060"/>
                </a:cubicBezTo>
                <a:cubicBezTo>
                  <a:pt x="30732" y="36886"/>
                  <a:pt x="33706" y="22610"/>
                  <a:pt x="34032" y="8130"/>
                </a:cubicBezTo>
                <a:cubicBezTo>
                  <a:pt x="34072" y="6195"/>
                  <a:pt x="34072" y="1633"/>
                  <a:pt x="32077" y="431"/>
                </a:cubicBezTo>
                <a:cubicBezTo>
                  <a:pt x="31581" y="131"/>
                  <a:pt x="31199" y="0"/>
                  <a:pt x="30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20300" y="-421950"/>
            <a:ext cx="2103233" cy="2035371"/>
          </a:xfrm>
          <a:custGeom>
            <a:avLst/>
            <a:gdLst/>
            <a:ahLst/>
            <a:cxnLst/>
            <a:rect l="l" t="t" r="r" b="b"/>
            <a:pathLst>
              <a:path w="65333" h="63225" extrusionOk="0">
                <a:moveTo>
                  <a:pt x="35703" y="1"/>
                </a:moveTo>
                <a:cubicBezTo>
                  <a:pt x="33495" y="1"/>
                  <a:pt x="31300" y="252"/>
                  <a:pt x="29164" y="829"/>
                </a:cubicBezTo>
                <a:cubicBezTo>
                  <a:pt x="21791" y="2804"/>
                  <a:pt x="15824" y="8446"/>
                  <a:pt x="11853" y="14942"/>
                </a:cubicBezTo>
                <a:cubicBezTo>
                  <a:pt x="4623" y="26754"/>
                  <a:pt x="0" y="41804"/>
                  <a:pt x="2872" y="55531"/>
                </a:cubicBezTo>
                <a:cubicBezTo>
                  <a:pt x="3381" y="58015"/>
                  <a:pt x="4236" y="60642"/>
                  <a:pt x="6293" y="62129"/>
                </a:cubicBezTo>
                <a:cubicBezTo>
                  <a:pt x="7344" y="62886"/>
                  <a:pt x="8591" y="63225"/>
                  <a:pt x="9868" y="63225"/>
                </a:cubicBezTo>
                <a:cubicBezTo>
                  <a:pt x="11856" y="63225"/>
                  <a:pt x="13916" y="62402"/>
                  <a:pt x="15417" y="61050"/>
                </a:cubicBezTo>
                <a:cubicBezTo>
                  <a:pt x="17861" y="58810"/>
                  <a:pt x="19042" y="55510"/>
                  <a:pt x="19673" y="52252"/>
                </a:cubicBezTo>
                <a:cubicBezTo>
                  <a:pt x="20305" y="48993"/>
                  <a:pt x="20488" y="45653"/>
                  <a:pt x="21364" y="42456"/>
                </a:cubicBezTo>
                <a:lnTo>
                  <a:pt x="21364" y="42456"/>
                </a:lnTo>
                <a:cubicBezTo>
                  <a:pt x="20814" y="46387"/>
                  <a:pt x="20793" y="51173"/>
                  <a:pt x="24072" y="53413"/>
                </a:cubicBezTo>
                <a:cubicBezTo>
                  <a:pt x="25046" y="54081"/>
                  <a:pt x="26190" y="54385"/>
                  <a:pt x="27356" y="54385"/>
                </a:cubicBezTo>
                <a:cubicBezTo>
                  <a:pt x="29211" y="54385"/>
                  <a:pt x="31120" y="53614"/>
                  <a:pt x="32483" y="52313"/>
                </a:cubicBezTo>
                <a:cubicBezTo>
                  <a:pt x="34683" y="50195"/>
                  <a:pt x="35558" y="46977"/>
                  <a:pt x="35518" y="43922"/>
                </a:cubicBezTo>
                <a:cubicBezTo>
                  <a:pt x="35479" y="41037"/>
                  <a:pt x="34696" y="38225"/>
                  <a:pt x="33871" y="35450"/>
                </a:cubicBezTo>
                <a:lnTo>
                  <a:pt x="33871" y="35450"/>
                </a:lnTo>
                <a:cubicBezTo>
                  <a:pt x="34975" y="38845"/>
                  <a:pt x="37844" y="41716"/>
                  <a:pt x="41363" y="42415"/>
                </a:cubicBezTo>
                <a:cubicBezTo>
                  <a:pt x="41882" y="42519"/>
                  <a:pt x="42412" y="42570"/>
                  <a:pt x="42942" y="42570"/>
                </a:cubicBezTo>
                <a:cubicBezTo>
                  <a:pt x="46152" y="42570"/>
                  <a:pt x="49391" y="40726"/>
                  <a:pt x="50649" y="37772"/>
                </a:cubicBezTo>
                <a:cubicBezTo>
                  <a:pt x="51509" y="35754"/>
                  <a:pt x="51270" y="33352"/>
                  <a:pt x="50215" y="31446"/>
                </a:cubicBezTo>
                <a:lnTo>
                  <a:pt x="50215" y="31446"/>
                </a:lnTo>
                <a:cubicBezTo>
                  <a:pt x="51550" y="32100"/>
                  <a:pt x="53062" y="32436"/>
                  <a:pt x="54575" y="32436"/>
                </a:cubicBezTo>
                <a:cubicBezTo>
                  <a:pt x="56126" y="32436"/>
                  <a:pt x="57677" y="32083"/>
                  <a:pt x="59040" y="31357"/>
                </a:cubicBezTo>
                <a:cubicBezTo>
                  <a:pt x="63093" y="29198"/>
                  <a:pt x="65333" y="24371"/>
                  <a:pt x="65027" y="19789"/>
                </a:cubicBezTo>
                <a:cubicBezTo>
                  <a:pt x="64722" y="15207"/>
                  <a:pt x="62176" y="10951"/>
                  <a:pt x="58714" y="7936"/>
                </a:cubicBezTo>
                <a:cubicBezTo>
                  <a:pt x="55252" y="4922"/>
                  <a:pt x="50934" y="3028"/>
                  <a:pt x="46535" y="1725"/>
                </a:cubicBezTo>
                <a:cubicBezTo>
                  <a:pt x="43023" y="685"/>
                  <a:pt x="39346" y="1"/>
                  <a:pt x="35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17500" y="4330582"/>
            <a:ext cx="1740918" cy="922253"/>
          </a:xfrm>
          <a:custGeom>
            <a:avLst/>
            <a:gdLst/>
            <a:ahLst/>
            <a:cxnLst/>
            <a:rect l="l" t="t" r="r" b="b"/>
            <a:pathLst>
              <a:path w="48940" h="25926" fill="none" extrusionOk="0">
                <a:moveTo>
                  <a:pt x="0" y="22769"/>
                </a:moveTo>
                <a:cubicBezTo>
                  <a:pt x="7332" y="22545"/>
                  <a:pt x="13890" y="15967"/>
                  <a:pt x="14114" y="8635"/>
                </a:cubicBezTo>
                <a:cubicBezTo>
                  <a:pt x="14155" y="7271"/>
                  <a:pt x="13869" y="5723"/>
                  <a:pt x="12709" y="5030"/>
                </a:cubicBezTo>
                <a:cubicBezTo>
                  <a:pt x="11018" y="4032"/>
                  <a:pt x="8737" y="5926"/>
                  <a:pt x="8819" y="7902"/>
                </a:cubicBezTo>
                <a:cubicBezTo>
                  <a:pt x="8900" y="9857"/>
                  <a:pt x="10550" y="11446"/>
                  <a:pt x="12301" y="12321"/>
                </a:cubicBezTo>
                <a:cubicBezTo>
                  <a:pt x="15315" y="13808"/>
                  <a:pt x="18981" y="13849"/>
                  <a:pt x="22016" y="12423"/>
                </a:cubicBezTo>
                <a:cubicBezTo>
                  <a:pt x="25050" y="10997"/>
                  <a:pt x="27392" y="8146"/>
                  <a:pt x="28166" y="4888"/>
                </a:cubicBezTo>
                <a:cubicBezTo>
                  <a:pt x="28635" y="2872"/>
                  <a:pt x="27779" y="0"/>
                  <a:pt x="25743" y="224"/>
                </a:cubicBezTo>
                <a:cubicBezTo>
                  <a:pt x="24643" y="346"/>
                  <a:pt x="23849" y="1405"/>
                  <a:pt x="23686" y="2485"/>
                </a:cubicBezTo>
                <a:cubicBezTo>
                  <a:pt x="23502" y="3564"/>
                  <a:pt x="23808" y="4664"/>
                  <a:pt x="24113" y="5723"/>
                </a:cubicBezTo>
                <a:cubicBezTo>
                  <a:pt x="25254" y="9755"/>
                  <a:pt x="26435" y="13849"/>
                  <a:pt x="28614" y="17433"/>
                </a:cubicBezTo>
                <a:cubicBezTo>
                  <a:pt x="30793" y="21017"/>
                  <a:pt x="34133" y="24093"/>
                  <a:pt x="38227" y="25009"/>
                </a:cubicBezTo>
                <a:cubicBezTo>
                  <a:pt x="42320" y="25925"/>
                  <a:pt x="47106" y="24194"/>
                  <a:pt x="48939" y="20427"/>
                </a:cubicBezTo>
              </a:path>
            </a:pathLst>
          </a:custGeom>
          <a:noFill/>
          <a:ln w="254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4035" y="4727660"/>
            <a:ext cx="963463" cy="786649"/>
          </a:xfrm>
          <a:custGeom>
            <a:avLst/>
            <a:gdLst/>
            <a:ahLst/>
            <a:cxnLst/>
            <a:rect l="l" t="t" r="r" b="b"/>
            <a:pathLst>
              <a:path w="21589" h="17627" extrusionOk="0">
                <a:moveTo>
                  <a:pt x="12348" y="0"/>
                </a:moveTo>
                <a:cubicBezTo>
                  <a:pt x="10278" y="0"/>
                  <a:pt x="8169" y="455"/>
                  <a:pt x="6416" y="1155"/>
                </a:cubicBezTo>
                <a:cubicBezTo>
                  <a:pt x="4318" y="1990"/>
                  <a:pt x="2424" y="3517"/>
                  <a:pt x="1467" y="5554"/>
                </a:cubicBezTo>
                <a:cubicBezTo>
                  <a:pt x="1" y="8629"/>
                  <a:pt x="958" y="12560"/>
                  <a:pt x="3402" y="14922"/>
                </a:cubicBezTo>
                <a:cubicBezTo>
                  <a:pt x="5282" y="16725"/>
                  <a:pt x="7898" y="17626"/>
                  <a:pt x="10507" y="17626"/>
                </a:cubicBezTo>
                <a:cubicBezTo>
                  <a:pt x="11317" y="17626"/>
                  <a:pt x="12126" y="17540"/>
                  <a:pt x="12912" y="17366"/>
                </a:cubicBezTo>
                <a:cubicBezTo>
                  <a:pt x="15784" y="16755"/>
                  <a:pt x="18452" y="14983"/>
                  <a:pt x="19939" y="12417"/>
                </a:cubicBezTo>
                <a:cubicBezTo>
                  <a:pt x="21405" y="9871"/>
                  <a:pt x="21588" y="6552"/>
                  <a:pt x="20183" y="3965"/>
                </a:cubicBezTo>
                <a:cubicBezTo>
                  <a:pt x="18605" y="1069"/>
                  <a:pt x="15521" y="0"/>
                  <a:pt x="12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43198" y="2593546"/>
            <a:ext cx="1227037" cy="1225863"/>
          </a:xfrm>
          <a:custGeom>
            <a:avLst/>
            <a:gdLst/>
            <a:ahLst/>
            <a:cxnLst/>
            <a:rect l="l" t="t" r="r" b="b"/>
            <a:pathLst>
              <a:path w="21019" h="20998" extrusionOk="0">
                <a:moveTo>
                  <a:pt x="10510" y="1"/>
                </a:moveTo>
                <a:cubicBezTo>
                  <a:pt x="10224" y="1"/>
                  <a:pt x="10000" y="3524"/>
                  <a:pt x="9939" y="8229"/>
                </a:cubicBezTo>
                <a:cubicBezTo>
                  <a:pt x="8048" y="4624"/>
                  <a:pt x="6487" y="2013"/>
                  <a:pt x="6209" y="2013"/>
                </a:cubicBezTo>
                <a:cubicBezTo>
                  <a:pt x="6203" y="2013"/>
                  <a:pt x="6197" y="2014"/>
                  <a:pt x="6192" y="2017"/>
                </a:cubicBezTo>
                <a:cubicBezTo>
                  <a:pt x="5988" y="2119"/>
                  <a:pt x="6986" y="4502"/>
                  <a:pt x="8554" y="7760"/>
                </a:cubicBezTo>
                <a:cubicBezTo>
                  <a:pt x="5689" y="4993"/>
                  <a:pt x="3477" y="3064"/>
                  <a:pt x="3114" y="3064"/>
                </a:cubicBezTo>
                <a:cubicBezTo>
                  <a:pt x="3097" y="3064"/>
                  <a:pt x="3085" y="3068"/>
                  <a:pt x="3076" y="3076"/>
                </a:cubicBezTo>
                <a:cubicBezTo>
                  <a:pt x="2893" y="3280"/>
                  <a:pt x="5214" y="5927"/>
                  <a:pt x="8493" y="9288"/>
                </a:cubicBezTo>
                <a:cubicBezTo>
                  <a:pt x="4992" y="8210"/>
                  <a:pt x="2250" y="7497"/>
                  <a:pt x="1609" y="7497"/>
                </a:cubicBezTo>
                <a:cubicBezTo>
                  <a:pt x="1523" y="7497"/>
                  <a:pt x="1474" y="7510"/>
                  <a:pt x="1467" y="7536"/>
                </a:cubicBezTo>
                <a:cubicBezTo>
                  <a:pt x="1386" y="7760"/>
                  <a:pt x="3768" y="8738"/>
                  <a:pt x="7190" y="9939"/>
                </a:cubicBezTo>
                <a:cubicBezTo>
                  <a:pt x="3015" y="10021"/>
                  <a:pt x="1" y="10245"/>
                  <a:pt x="1" y="10489"/>
                </a:cubicBezTo>
                <a:cubicBezTo>
                  <a:pt x="1" y="10774"/>
                  <a:pt x="3524" y="11019"/>
                  <a:pt x="8229" y="11080"/>
                </a:cubicBezTo>
                <a:cubicBezTo>
                  <a:pt x="4563" y="12994"/>
                  <a:pt x="1915" y="14583"/>
                  <a:pt x="2017" y="14807"/>
                </a:cubicBezTo>
                <a:cubicBezTo>
                  <a:pt x="2026" y="14824"/>
                  <a:pt x="2052" y="14833"/>
                  <a:pt x="2094" y="14833"/>
                </a:cubicBezTo>
                <a:cubicBezTo>
                  <a:pt x="2539" y="14833"/>
                  <a:pt x="4784" y="13876"/>
                  <a:pt x="7760" y="12444"/>
                </a:cubicBezTo>
                <a:lnTo>
                  <a:pt x="7760" y="12444"/>
                </a:lnTo>
                <a:cubicBezTo>
                  <a:pt x="4868" y="15458"/>
                  <a:pt x="2893" y="17739"/>
                  <a:pt x="3076" y="17923"/>
                </a:cubicBezTo>
                <a:cubicBezTo>
                  <a:pt x="3084" y="17931"/>
                  <a:pt x="3097" y="17935"/>
                  <a:pt x="3113" y="17935"/>
                </a:cubicBezTo>
                <a:cubicBezTo>
                  <a:pt x="3499" y="17935"/>
                  <a:pt x="6085" y="15670"/>
                  <a:pt x="9308" y="12505"/>
                </a:cubicBezTo>
                <a:lnTo>
                  <a:pt x="9308" y="12505"/>
                </a:lnTo>
                <a:cubicBezTo>
                  <a:pt x="8066" y="16477"/>
                  <a:pt x="7312" y="19470"/>
                  <a:pt x="7556" y="19552"/>
                </a:cubicBezTo>
                <a:cubicBezTo>
                  <a:pt x="7559" y="19553"/>
                  <a:pt x="7562" y="19553"/>
                  <a:pt x="7565" y="19553"/>
                </a:cubicBezTo>
                <a:cubicBezTo>
                  <a:pt x="7805" y="19553"/>
                  <a:pt x="8773" y="17188"/>
                  <a:pt x="9960" y="13829"/>
                </a:cubicBezTo>
                <a:cubicBezTo>
                  <a:pt x="10021" y="17984"/>
                  <a:pt x="10245" y="20998"/>
                  <a:pt x="10510" y="20998"/>
                </a:cubicBezTo>
                <a:cubicBezTo>
                  <a:pt x="10795" y="20998"/>
                  <a:pt x="11019" y="17475"/>
                  <a:pt x="11080" y="12770"/>
                </a:cubicBezTo>
                <a:cubicBezTo>
                  <a:pt x="12971" y="16374"/>
                  <a:pt x="14532" y="18986"/>
                  <a:pt x="14810" y="18986"/>
                </a:cubicBezTo>
                <a:cubicBezTo>
                  <a:pt x="14816" y="18986"/>
                  <a:pt x="14822" y="18984"/>
                  <a:pt x="14827" y="18982"/>
                </a:cubicBezTo>
                <a:cubicBezTo>
                  <a:pt x="15031" y="18880"/>
                  <a:pt x="14033" y="16497"/>
                  <a:pt x="12465" y="13239"/>
                </a:cubicBezTo>
                <a:lnTo>
                  <a:pt x="12465" y="13239"/>
                </a:lnTo>
                <a:cubicBezTo>
                  <a:pt x="15330" y="16006"/>
                  <a:pt x="17542" y="17934"/>
                  <a:pt x="17905" y="17934"/>
                </a:cubicBezTo>
                <a:cubicBezTo>
                  <a:pt x="17922" y="17934"/>
                  <a:pt x="17934" y="17930"/>
                  <a:pt x="17943" y="17923"/>
                </a:cubicBezTo>
                <a:cubicBezTo>
                  <a:pt x="18126" y="17719"/>
                  <a:pt x="15805" y="15071"/>
                  <a:pt x="12526" y="11691"/>
                </a:cubicBezTo>
                <a:lnTo>
                  <a:pt x="12526" y="11691"/>
                </a:lnTo>
                <a:cubicBezTo>
                  <a:pt x="15994" y="12776"/>
                  <a:pt x="18717" y="13488"/>
                  <a:pt x="19392" y="13488"/>
                </a:cubicBezTo>
                <a:cubicBezTo>
                  <a:pt x="19489" y="13488"/>
                  <a:pt x="19544" y="13473"/>
                  <a:pt x="19552" y="13442"/>
                </a:cubicBezTo>
                <a:cubicBezTo>
                  <a:pt x="19633" y="13239"/>
                  <a:pt x="17251" y="12241"/>
                  <a:pt x="13829" y="11059"/>
                </a:cubicBezTo>
                <a:cubicBezTo>
                  <a:pt x="18004" y="10978"/>
                  <a:pt x="21018" y="10754"/>
                  <a:pt x="21018" y="10489"/>
                </a:cubicBezTo>
                <a:cubicBezTo>
                  <a:pt x="21018" y="10224"/>
                  <a:pt x="17495" y="9980"/>
                  <a:pt x="12790" y="9919"/>
                </a:cubicBezTo>
                <a:cubicBezTo>
                  <a:pt x="16456" y="7984"/>
                  <a:pt x="19104" y="6416"/>
                  <a:pt x="19002" y="6192"/>
                </a:cubicBezTo>
                <a:cubicBezTo>
                  <a:pt x="18993" y="6174"/>
                  <a:pt x="18966" y="6165"/>
                  <a:pt x="18923" y="6165"/>
                </a:cubicBezTo>
                <a:cubicBezTo>
                  <a:pt x="18473" y="6165"/>
                  <a:pt x="16230" y="7104"/>
                  <a:pt x="13259" y="8534"/>
                </a:cubicBezTo>
                <a:cubicBezTo>
                  <a:pt x="16151" y="5540"/>
                  <a:pt x="18126" y="3259"/>
                  <a:pt x="17943" y="3076"/>
                </a:cubicBezTo>
                <a:cubicBezTo>
                  <a:pt x="17935" y="3068"/>
                  <a:pt x="17922" y="3064"/>
                  <a:pt x="17906" y="3064"/>
                </a:cubicBezTo>
                <a:cubicBezTo>
                  <a:pt x="17520" y="3064"/>
                  <a:pt x="14934" y="5328"/>
                  <a:pt x="11711" y="8473"/>
                </a:cubicBezTo>
                <a:cubicBezTo>
                  <a:pt x="12953" y="4522"/>
                  <a:pt x="13707" y="1528"/>
                  <a:pt x="13463" y="1447"/>
                </a:cubicBezTo>
                <a:cubicBezTo>
                  <a:pt x="13459" y="1446"/>
                  <a:pt x="13455" y="1445"/>
                  <a:pt x="13451" y="1445"/>
                </a:cubicBezTo>
                <a:cubicBezTo>
                  <a:pt x="13206" y="1445"/>
                  <a:pt x="12241" y="3825"/>
                  <a:pt x="11059" y="7170"/>
                </a:cubicBezTo>
                <a:cubicBezTo>
                  <a:pt x="10998" y="2995"/>
                  <a:pt x="10774" y="1"/>
                  <a:pt x="1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26750" y="1461539"/>
            <a:ext cx="536521" cy="620831"/>
          </a:xfrm>
          <a:custGeom>
            <a:avLst/>
            <a:gdLst/>
            <a:ahLst/>
            <a:cxnLst/>
            <a:rect l="l" t="t" r="r" b="b"/>
            <a:pathLst>
              <a:path w="13860" h="16038" fill="none" extrusionOk="0">
                <a:moveTo>
                  <a:pt x="3523" y="14624"/>
                </a:moveTo>
                <a:cubicBezTo>
                  <a:pt x="2272" y="14230"/>
                  <a:pt x="1113" y="13419"/>
                  <a:pt x="557" y="12237"/>
                </a:cubicBezTo>
                <a:cubicBezTo>
                  <a:pt x="0" y="11032"/>
                  <a:pt x="255" y="9456"/>
                  <a:pt x="1321" y="8691"/>
                </a:cubicBezTo>
                <a:cubicBezTo>
                  <a:pt x="2480" y="7834"/>
                  <a:pt x="4218" y="8181"/>
                  <a:pt x="5400" y="7347"/>
                </a:cubicBezTo>
                <a:cubicBezTo>
                  <a:pt x="7185" y="6095"/>
                  <a:pt x="6605" y="3175"/>
                  <a:pt x="7926" y="1437"/>
                </a:cubicBezTo>
                <a:cubicBezTo>
                  <a:pt x="8668" y="487"/>
                  <a:pt x="10012" y="0"/>
                  <a:pt x="11194" y="302"/>
                </a:cubicBezTo>
                <a:cubicBezTo>
                  <a:pt x="12376" y="603"/>
                  <a:pt x="13326" y="1646"/>
                  <a:pt x="13535" y="2851"/>
                </a:cubicBezTo>
                <a:cubicBezTo>
                  <a:pt x="13859" y="4867"/>
                  <a:pt x="12237" y="6628"/>
                  <a:pt x="11750" y="8598"/>
                </a:cubicBezTo>
                <a:cubicBezTo>
                  <a:pt x="11495" y="9572"/>
                  <a:pt x="11542" y="10591"/>
                  <a:pt x="11449" y="11611"/>
                </a:cubicBezTo>
                <a:cubicBezTo>
                  <a:pt x="11379" y="12608"/>
                  <a:pt x="11148" y="13651"/>
                  <a:pt x="10499" y="14415"/>
                </a:cubicBezTo>
                <a:cubicBezTo>
                  <a:pt x="9108" y="16038"/>
                  <a:pt x="5261" y="15203"/>
                  <a:pt x="3523" y="14624"/>
                </a:cubicBezTo>
                <a:close/>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846055" y="1135869"/>
            <a:ext cx="261989" cy="293422"/>
          </a:xfrm>
          <a:custGeom>
            <a:avLst/>
            <a:gdLst/>
            <a:ahLst/>
            <a:cxnLst/>
            <a:rect l="l" t="t" r="r" b="b"/>
            <a:pathLst>
              <a:path w="6768" h="7580" fill="none" extrusionOk="0">
                <a:moveTo>
                  <a:pt x="5053" y="5818"/>
                </a:moveTo>
                <a:cubicBezTo>
                  <a:pt x="6049" y="5030"/>
                  <a:pt x="6768" y="3802"/>
                  <a:pt x="6559" y="2550"/>
                </a:cubicBezTo>
                <a:cubicBezTo>
                  <a:pt x="6351" y="1090"/>
                  <a:pt x="4798" y="1"/>
                  <a:pt x="3338" y="140"/>
                </a:cubicBezTo>
                <a:cubicBezTo>
                  <a:pt x="1878" y="279"/>
                  <a:pt x="603" y="1507"/>
                  <a:pt x="279" y="2944"/>
                </a:cubicBezTo>
                <a:cubicBezTo>
                  <a:pt x="1" y="4056"/>
                  <a:pt x="256" y="6258"/>
                  <a:pt x="1391" y="6907"/>
                </a:cubicBezTo>
                <a:cubicBezTo>
                  <a:pt x="2504" y="7579"/>
                  <a:pt x="4172" y="6536"/>
                  <a:pt x="5053" y="5818"/>
                </a:cubicBezTo>
                <a:close/>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5565425" y="-245878"/>
            <a:ext cx="860835" cy="747216"/>
          </a:xfrm>
          <a:custGeom>
            <a:avLst/>
            <a:gdLst/>
            <a:ahLst/>
            <a:cxnLst/>
            <a:rect l="l" t="t" r="r" b="b"/>
            <a:pathLst>
              <a:path w="19570" h="16987" extrusionOk="0">
                <a:moveTo>
                  <a:pt x="7512" y="0"/>
                </a:moveTo>
                <a:cubicBezTo>
                  <a:pt x="3423" y="0"/>
                  <a:pt x="0" y="2940"/>
                  <a:pt x="2089" y="10012"/>
                </a:cubicBezTo>
                <a:cubicBezTo>
                  <a:pt x="2993" y="13071"/>
                  <a:pt x="5079" y="16084"/>
                  <a:pt x="8161" y="16826"/>
                </a:cubicBezTo>
                <a:cubicBezTo>
                  <a:pt x="8615" y="16935"/>
                  <a:pt x="9075" y="16987"/>
                  <a:pt x="9534" y="16987"/>
                </a:cubicBezTo>
                <a:cubicBezTo>
                  <a:pt x="12195" y="16987"/>
                  <a:pt x="14825" y="15244"/>
                  <a:pt x="15971" y="12793"/>
                </a:cubicBezTo>
                <a:cubicBezTo>
                  <a:pt x="19569" y="5200"/>
                  <a:pt x="12951" y="0"/>
                  <a:pt x="7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82923" y="4508046"/>
            <a:ext cx="1227037" cy="1225863"/>
          </a:xfrm>
          <a:custGeom>
            <a:avLst/>
            <a:gdLst/>
            <a:ahLst/>
            <a:cxnLst/>
            <a:rect l="l" t="t" r="r" b="b"/>
            <a:pathLst>
              <a:path w="21019" h="20998" extrusionOk="0">
                <a:moveTo>
                  <a:pt x="10510" y="1"/>
                </a:moveTo>
                <a:cubicBezTo>
                  <a:pt x="10224" y="1"/>
                  <a:pt x="10000" y="3524"/>
                  <a:pt x="9939" y="8229"/>
                </a:cubicBezTo>
                <a:cubicBezTo>
                  <a:pt x="8048" y="4624"/>
                  <a:pt x="6487" y="2013"/>
                  <a:pt x="6209" y="2013"/>
                </a:cubicBezTo>
                <a:cubicBezTo>
                  <a:pt x="6203" y="2013"/>
                  <a:pt x="6197" y="2014"/>
                  <a:pt x="6192" y="2017"/>
                </a:cubicBezTo>
                <a:cubicBezTo>
                  <a:pt x="5988" y="2119"/>
                  <a:pt x="6986" y="4502"/>
                  <a:pt x="8554" y="7760"/>
                </a:cubicBezTo>
                <a:cubicBezTo>
                  <a:pt x="5689" y="4993"/>
                  <a:pt x="3477" y="3064"/>
                  <a:pt x="3114" y="3064"/>
                </a:cubicBezTo>
                <a:cubicBezTo>
                  <a:pt x="3097" y="3064"/>
                  <a:pt x="3085" y="3068"/>
                  <a:pt x="3076" y="3076"/>
                </a:cubicBezTo>
                <a:cubicBezTo>
                  <a:pt x="2893" y="3280"/>
                  <a:pt x="5214" y="5927"/>
                  <a:pt x="8493" y="9288"/>
                </a:cubicBezTo>
                <a:cubicBezTo>
                  <a:pt x="4992" y="8210"/>
                  <a:pt x="2250" y="7497"/>
                  <a:pt x="1609" y="7497"/>
                </a:cubicBezTo>
                <a:cubicBezTo>
                  <a:pt x="1523" y="7497"/>
                  <a:pt x="1474" y="7510"/>
                  <a:pt x="1467" y="7536"/>
                </a:cubicBezTo>
                <a:cubicBezTo>
                  <a:pt x="1386" y="7760"/>
                  <a:pt x="3768" y="8738"/>
                  <a:pt x="7190" y="9939"/>
                </a:cubicBezTo>
                <a:cubicBezTo>
                  <a:pt x="3015" y="10021"/>
                  <a:pt x="1" y="10245"/>
                  <a:pt x="1" y="10489"/>
                </a:cubicBezTo>
                <a:cubicBezTo>
                  <a:pt x="1" y="10774"/>
                  <a:pt x="3524" y="11019"/>
                  <a:pt x="8229" y="11080"/>
                </a:cubicBezTo>
                <a:cubicBezTo>
                  <a:pt x="4563" y="12994"/>
                  <a:pt x="1915" y="14583"/>
                  <a:pt x="2017" y="14807"/>
                </a:cubicBezTo>
                <a:cubicBezTo>
                  <a:pt x="2026" y="14824"/>
                  <a:pt x="2052" y="14833"/>
                  <a:pt x="2094" y="14833"/>
                </a:cubicBezTo>
                <a:cubicBezTo>
                  <a:pt x="2539" y="14833"/>
                  <a:pt x="4784" y="13876"/>
                  <a:pt x="7760" y="12444"/>
                </a:cubicBezTo>
                <a:lnTo>
                  <a:pt x="7760" y="12444"/>
                </a:lnTo>
                <a:cubicBezTo>
                  <a:pt x="4868" y="15458"/>
                  <a:pt x="2893" y="17739"/>
                  <a:pt x="3076" y="17923"/>
                </a:cubicBezTo>
                <a:cubicBezTo>
                  <a:pt x="3084" y="17931"/>
                  <a:pt x="3097" y="17935"/>
                  <a:pt x="3113" y="17935"/>
                </a:cubicBezTo>
                <a:cubicBezTo>
                  <a:pt x="3499" y="17935"/>
                  <a:pt x="6085" y="15670"/>
                  <a:pt x="9308" y="12505"/>
                </a:cubicBezTo>
                <a:lnTo>
                  <a:pt x="9308" y="12505"/>
                </a:lnTo>
                <a:cubicBezTo>
                  <a:pt x="8066" y="16477"/>
                  <a:pt x="7312" y="19470"/>
                  <a:pt x="7556" y="19552"/>
                </a:cubicBezTo>
                <a:cubicBezTo>
                  <a:pt x="7559" y="19553"/>
                  <a:pt x="7562" y="19553"/>
                  <a:pt x="7565" y="19553"/>
                </a:cubicBezTo>
                <a:cubicBezTo>
                  <a:pt x="7805" y="19553"/>
                  <a:pt x="8773" y="17188"/>
                  <a:pt x="9960" y="13829"/>
                </a:cubicBezTo>
                <a:cubicBezTo>
                  <a:pt x="10021" y="17984"/>
                  <a:pt x="10245" y="20998"/>
                  <a:pt x="10510" y="20998"/>
                </a:cubicBezTo>
                <a:cubicBezTo>
                  <a:pt x="10795" y="20998"/>
                  <a:pt x="11019" y="17475"/>
                  <a:pt x="11080" y="12770"/>
                </a:cubicBezTo>
                <a:cubicBezTo>
                  <a:pt x="12971" y="16374"/>
                  <a:pt x="14532" y="18986"/>
                  <a:pt x="14810" y="18986"/>
                </a:cubicBezTo>
                <a:cubicBezTo>
                  <a:pt x="14816" y="18986"/>
                  <a:pt x="14822" y="18984"/>
                  <a:pt x="14827" y="18982"/>
                </a:cubicBezTo>
                <a:cubicBezTo>
                  <a:pt x="15031" y="18880"/>
                  <a:pt x="14033" y="16497"/>
                  <a:pt x="12465" y="13239"/>
                </a:cubicBezTo>
                <a:lnTo>
                  <a:pt x="12465" y="13239"/>
                </a:lnTo>
                <a:cubicBezTo>
                  <a:pt x="15330" y="16006"/>
                  <a:pt x="17542" y="17934"/>
                  <a:pt x="17905" y="17934"/>
                </a:cubicBezTo>
                <a:cubicBezTo>
                  <a:pt x="17922" y="17934"/>
                  <a:pt x="17934" y="17930"/>
                  <a:pt x="17943" y="17923"/>
                </a:cubicBezTo>
                <a:cubicBezTo>
                  <a:pt x="18126" y="17719"/>
                  <a:pt x="15805" y="15071"/>
                  <a:pt x="12526" y="11691"/>
                </a:cubicBezTo>
                <a:lnTo>
                  <a:pt x="12526" y="11691"/>
                </a:lnTo>
                <a:cubicBezTo>
                  <a:pt x="15994" y="12776"/>
                  <a:pt x="18717" y="13488"/>
                  <a:pt x="19392" y="13488"/>
                </a:cubicBezTo>
                <a:cubicBezTo>
                  <a:pt x="19489" y="13488"/>
                  <a:pt x="19544" y="13473"/>
                  <a:pt x="19552" y="13442"/>
                </a:cubicBezTo>
                <a:cubicBezTo>
                  <a:pt x="19633" y="13239"/>
                  <a:pt x="17251" y="12241"/>
                  <a:pt x="13829" y="11059"/>
                </a:cubicBezTo>
                <a:cubicBezTo>
                  <a:pt x="18004" y="10978"/>
                  <a:pt x="21018" y="10754"/>
                  <a:pt x="21018" y="10489"/>
                </a:cubicBezTo>
                <a:cubicBezTo>
                  <a:pt x="21018" y="10224"/>
                  <a:pt x="17495" y="9980"/>
                  <a:pt x="12790" y="9919"/>
                </a:cubicBezTo>
                <a:cubicBezTo>
                  <a:pt x="16456" y="7984"/>
                  <a:pt x="19104" y="6416"/>
                  <a:pt x="19002" y="6192"/>
                </a:cubicBezTo>
                <a:cubicBezTo>
                  <a:pt x="18993" y="6174"/>
                  <a:pt x="18966" y="6165"/>
                  <a:pt x="18923" y="6165"/>
                </a:cubicBezTo>
                <a:cubicBezTo>
                  <a:pt x="18473" y="6165"/>
                  <a:pt x="16230" y="7104"/>
                  <a:pt x="13259" y="8534"/>
                </a:cubicBezTo>
                <a:cubicBezTo>
                  <a:pt x="16151" y="5540"/>
                  <a:pt x="18126" y="3259"/>
                  <a:pt x="17943" y="3076"/>
                </a:cubicBezTo>
                <a:cubicBezTo>
                  <a:pt x="17935" y="3068"/>
                  <a:pt x="17922" y="3064"/>
                  <a:pt x="17906" y="3064"/>
                </a:cubicBezTo>
                <a:cubicBezTo>
                  <a:pt x="17520" y="3064"/>
                  <a:pt x="14934" y="5328"/>
                  <a:pt x="11711" y="8473"/>
                </a:cubicBezTo>
                <a:cubicBezTo>
                  <a:pt x="12953" y="4522"/>
                  <a:pt x="13707" y="1528"/>
                  <a:pt x="13463" y="1447"/>
                </a:cubicBezTo>
                <a:cubicBezTo>
                  <a:pt x="13459" y="1446"/>
                  <a:pt x="13455" y="1445"/>
                  <a:pt x="13451" y="1445"/>
                </a:cubicBezTo>
                <a:cubicBezTo>
                  <a:pt x="13206" y="1445"/>
                  <a:pt x="12241" y="3825"/>
                  <a:pt x="11059" y="7170"/>
                </a:cubicBezTo>
                <a:cubicBezTo>
                  <a:pt x="10998" y="2995"/>
                  <a:pt x="10774" y="1"/>
                  <a:pt x="10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386625" y="3954735"/>
            <a:ext cx="2051146" cy="2246927"/>
          </a:xfrm>
          <a:custGeom>
            <a:avLst/>
            <a:gdLst/>
            <a:ahLst/>
            <a:cxnLst/>
            <a:rect l="l" t="t" r="r" b="b"/>
            <a:pathLst>
              <a:path w="43950" h="48145" fill="none" extrusionOk="0">
                <a:moveTo>
                  <a:pt x="39979" y="38776"/>
                </a:moveTo>
                <a:cubicBezTo>
                  <a:pt x="41180" y="37921"/>
                  <a:pt x="42402" y="36964"/>
                  <a:pt x="43074" y="35640"/>
                </a:cubicBezTo>
                <a:cubicBezTo>
                  <a:pt x="43726" y="34316"/>
                  <a:pt x="43644" y="32524"/>
                  <a:pt x="42504" y="31567"/>
                </a:cubicBezTo>
                <a:cubicBezTo>
                  <a:pt x="41099" y="30426"/>
                  <a:pt x="38899" y="31119"/>
                  <a:pt x="37535" y="32320"/>
                </a:cubicBezTo>
                <a:cubicBezTo>
                  <a:pt x="36150" y="33522"/>
                  <a:pt x="35152" y="35131"/>
                  <a:pt x="33624" y="36129"/>
                </a:cubicBezTo>
                <a:cubicBezTo>
                  <a:pt x="32077" y="37106"/>
                  <a:pt x="29612" y="37086"/>
                  <a:pt x="28839" y="35436"/>
                </a:cubicBezTo>
                <a:cubicBezTo>
                  <a:pt x="33828" y="31506"/>
                  <a:pt x="38818" y="27596"/>
                  <a:pt x="43787" y="23685"/>
                </a:cubicBezTo>
                <a:cubicBezTo>
                  <a:pt x="43950" y="21242"/>
                  <a:pt x="40406" y="20183"/>
                  <a:pt x="38288" y="21364"/>
                </a:cubicBezTo>
                <a:cubicBezTo>
                  <a:pt x="36150" y="22545"/>
                  <a:pt x="34928" y="24846"/>
                  <a:pt x="33197" y="26557"/>
                </a:cubicBezTo>
                <a:cubicBezTo>
                  <a:pt x="31445" y="28268"/>
                  <a:pt x="28370" y="29245"/>
                  <a:pt x="26700" y="27473"/>
                </a:cubicBezTo>
                <a:cubicBezTo>
                  <a:pt x="29694" y="24032"/>
                  <a:pt x="32688" y="20590"/>
                  <a:pt x="35661" y="17148"/>
                </a:cubicBezTo>
                <a:cubicBezTo>
                  <a:pt x="36659" y="16008"/>
                  <a:pt x="37738" y="14460"/>
                  <a:pt x="37066" y="13075"/>
                </a:cubicBezTo>
                <a:cubicBezTo>
                  <a:pt x="36272" y="11446"/>
                  <a:pt x="33686" y="11731"/>
                  <a:pt x="32443" y="13055"/>
                </a:cubicBezTo>
                <a:cubicBezTo>
                  <a:pt x="31201" y="14378"/>
                  <a:pt x="30794" y="16272"/>
                  <a:pt x="29959" y="17881"/>
                </a:cubicBezTo>
                <a:cubicBezTo>
                  <a:pt x="29103" y="19490"/>
                  <a:pt x="27372" y="20997"/>
                  <a:pt x="25641" y="20447"/>
                </a:cubicBezTo>
                <a:cubicBezTo>
                  <a:pt x="24175" y="19999"/>
                  <a:pt x="23462" y="18227"/>
                  <a:pt x="23645" y="16680"/>
                </a:cubicBezTo>
                <a:cubicBezTo>
                  <a:pt x="23808" y="15152"/>
                  <a:pt x="24643" y="13788"/>
                  <a:pt x="25356" y="12423"/>
                </a:cubicBezTo>
                <a:cubicBezTo>
                  <a:pt x="26354" y="10570"/>
                  <a:pt x="27189" y="8533"/>
                  <a:pt x="27148" y="6436"/>
                </a:cubicBezTo>
                <a:cubicBezTo>
                  <a:pt x="27107" y="4318"/>
                  <a:pt x="26028" y="2118"/>
                  <a:pt x="24114" y="1283"/>
                </a:cubicBezTo>
                <a:cubicBezTo>
                  <a:pt x="21181" y="0"/>
                  <a:pt x="17678" y="2485"/>
                  <a:pt x="16782" y="5560"/>
                </a:cubicBezTo>
                <a:cubicBezTo>
                  <a:pt x="15886" y="8635"/>
                  <a:pt x="16843" y="11914"/>
                  <a:pt x="17984" y="14887"/>
                </a:cubicBezTo>
                <a:cubicBezTo>
                  <a:pt x="18432" y="16069"/>
                  <a:pt x="18921" y="17372"/>
                  <a:pt x="18472" y="18553"/>
                </a:cubicBezTo>
                <a:cubicBezTo>
                  <a:pt x="17821" y="20284"/>
                  <a:pt x="15519" y="20732"/>
                  <a:pt x="13748" y="20305"/>
                </a:cubicBezTo>
                <a:cubicBezTo>
                  <a:pt x="11955" y="19857"/>
                  <a:pt x="10347" y="18818"/>
                  <a:pt x="8534" y="18492"/>
                </a:cubicBezTo>
                <a:cubicBezTo>
                  <a:pt x="6721" y="18187"/>
                  <a:pt x="4441" y="19001"/>
                  <a:pt x="4155" y="20814"/>
                </a:cubicBezTo>
                <a:cubicBezTo>
                  <a:pt x="3830" y="22728"/>
                  <a:pt x="5927" y="24235"/>
                  <a:pt x="7862" y="24500"/>
                </a:cubicBezTo>
                <a:cubicBezTo>
                  <a:pt x="9776" y="24765"/>
                  <a:pt x="11793" y="24337"/>
                  <a:pt x="13666" y="24887"/>
                </a:cubicBezTo>
                <a:cubicBezTo>
                  <a:pt x="15519" y="25457"/>
                  <a:pt x="17108" y="27738"/>
                  <a:pt x="15967" y="29306"/>
                </a:cubicBezTo>
                <a:cubicBezTo>
                  <a:pt x="15092" y="30508"/>
                  <a:pt x="13238" y="30447"/>
                  <a:pt x="11915" y="29795"/>
                </a:cubicBezTo>
                <a:cubicBezTo>
                  <a:pt x="10571" y="29143"/>
                  <a:pt x="9491" y="28044"/>
                  <a:pt x="8147" y="27433"/>
                </a:cubicBezTo>
                <a:cubicBezTo>
                  <a:pt x="5866" y="26414"/>
                  <a:pt x="2872" y="27107"/>
                  <a:pt x="1447" y="29164"/>
                </a:cubicBezTo>
                <a:cubicBezTo>
                  <a:pt x="1" y="31221"/>
                  <a:pt x="510" y="34418"/>
                  <a:pt x="2608" y="35803"/>
                </a:cubicBezTo>
                <a:cubicBezTo>
                  <a:pt x="4237" y="36862"/>
                  <a:pt x="6375" y="36740"/>
                  <a:pt x="8290" y="36394"/>
                </a:cubicBezTo>
                <a:cubicBezTo>
                  <a:pt x="10224" y="36068"/>
                  <a:pt x="12200" y="35579"/>
                  <a:pt x="14114" y="36068"/>
                </a:cubicBezTo>
                <a:cubicBezTo>
                  <a:pt x="16008" y="36556"/>
                  <a:pt x="17719" y="38430"/>
                  <a:pt x="17189" y="40324"/>
                </a:cubicBezTo>
                <a:cubicBezTo>
                  <a:pt x="15336" y="41241"/>
                  <a:pt x="13096" y="40752"/>
                  <a:pt x="11161" y="40039"/>
                </a:cubicBezTo>
                <a:cubicBezTo>
                  <a:pt x="9206" y="39306"/>
                  <a:pt x="7271" y="38349"/>
                  <a:pt x="5194" y="38349"/>
                </a:cubicBezTo>
                <a:cubicBezTo>
                  <a:pt x="3117" y="38369"/>
                  <a:pt x="856" y="39795"/>
                  <a:pt x="815" y="41872"/>
                </a:cubicBezTo>
                <a:cubicBezTo>
                  <a:pt x="754" y="45090"/>
                  <a:pt x="17780" y="48144"/>
                  <a:pt x="20265" y="47920"/>
                </a:cubicBezTo>
                <a:cubicBezTo>
                  <a:pt x="26924" y="47330"/>
                  <a:pt x="34663" y="42524"/>
                  <a:pt x="39979" y="38776"/>
                </a:cubicBezTo>
                <a:close/>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CUSTOM_2_1">
    <p:bg>
      <p:bgPr>
        <a:solidFill>
          <a:schemeClr val="dk1"/>
        </a:solidFill>
        <a:effectLst/>
      </p:bgPr>
    </p:bg>
    <p:spTree>
      <p:nvGrpSpPr>
        <p:cNvPr id="1" name="Shape 315"/>
        <p:cNvGrpSpPr/>
        <p:nvPr/>
      </p:nvGrpSpPr>
      <p:grpSpPr>
        <a:xfrm>
          <a:off x="0" y="0"/>
          <a:ext cx="0" cy="0"/>
          <a:chOff x="0" y="0"/>
          <a:chExt cx="0" cy="0"/>
        </a:xfrm>
      </p:grpSpPr>
      <p:sp>
        <p:nvSpPr>
          <p:cNvPr id="316" name="Google Shape;316;p17"/>
          <p:cNvSpPr txBox="1">
            <a:spLocks noGrp="1"/>
          </p:cNvSpPr>
          <p:nvPr>
            <p:ph type="title" hasCustomPrompt="1"/>
          </p:nvPr>
        </p:nvSpPr>
        <p:spPr>
          <a:xfrm>
            <a:off x="1890150" y="539500"/>
            <a:ext cx="5363700" cy="773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600"/>
              <a:buNone/>
              <a:defRPr sz="5600">
                <a:solidFill>
                  <a:schemeClr val="lt1"/>
                </a:solidFill>
              </a:defRPr>
            </a:lvl1pPr>
            <a:lvl2pPr lvl="1" rtl="0">
              <a:spcBef>
                <a:spcPts val="0"/>
              </a:spcBef>
              <a:spcAft>
                <a:spcPts val="0"/>
              </a:spcAft>
              <a:buClr>
                <a:schemeClr val="lt1"/>
              </a:buClr>
              <a:buSzPts val="5600"/>
              <a:buNone/>
              <a:defRPr sz="5600">
                <a:solidFill>
                  <a:schemeClr val="lt1"/>
                </a:solidFill>
              </a:defRPr>
            </a:lvl2pPr>
            <a:lvl3pPr lvl="2" rtl="0">
              <a:spcBef>
                <a:spcPts val="0"/>
              </a:spcBef>
              <a:spcAft>
                <a:spcPts val="0"/>
              </a:spcAft>
              <a:buClr>
                <a:schemeClr val="lt1"/>
              </a:buClr>
              <a:buSzPts val="5600"/>
              <a:buNone/>
              <a:defRPr sz="5600">
                <a:solidFill>
                  <a:schemeClr val="lt1"/>
                </a:solidFill>
              </a:defRPr>
            </a:lvl3pPr>
            <a:lvl4pPr lvl="3" rtl="0">
              <a:spcBef>
                <a:spcPts val="0"/>
              </a:spcBef>
              <a:spcAft>
                <a:spcPts val="0"/>
              </a:spcAft>
              <a:buClr>
                <a:schemeClr val="lt1"/>
              </a:buClr>
              <a:buSzPts val="5600"/>
              <a:buNone/>
              <a:defRPr sz="5600">
                <a:solidFill>
                  <a:schemeClr val="lt1"/>
                </a:solidFill>
              </a:defRPr>
            </a:lvl4pPr>
            <a:lvl5pPr lvl="4" rtl="0">
              <a:spcBef>
                <a:spcPts val="0"/>
              </a:spcBef>
              <a:spcAft>
                <a:spcPts val="0"/>
              </a:spcAft>
              <a:buClr>
                <a:schemeClr val="lt1"/>
              </a:buClr>
              <a:buSzPts val="5600"/>
              <a:buNone/>
              <a:defRPr sz="5600">
                <a:solidFill>
                  <a:schemeClr val="lt1"/>
                </a:solidFill>
              </a:defRPr>
            </a:lvl5pPr>
            <a:lvl6pPr lvl="5" rtl="0">
              <a:spcBef>
                <a:spcPts val="0"/>
              </a:spcBef>
              <a:spcAft>
                <a:spcPts val="0"/>
              </a:spcAft>
              <a:buClr>
                <a:schemeClr val="lt1"/>
              </a:buClr>
              <a:buSzPts val="5600"/>
              <a:buNone/>
              <a:defRPr sz="5600">
                <a:solidFill>
                  <a:schemeClr val="lt1"/>
                </a:solidFill>
              </a:defRPr>
            </a:lvl6pPr>
            <a:lvl7pPr lvl="6" rtl="0">
              <a:spcBef>
                <a:spcPts val="0"/>
              </a:spcBef>
              <a:spcAft>
                <a:spcPts val="0"/>
              </a:spcAft>
              <a:buClr>
                <a:schemeClr val="lt1"/>
              </a:buClr>
              <a:buSzPts val="5600"/>
              <a:buNone/>
              <a:defRPr sz="5600">
                <a:solidFill>
                  <a:schemeClr val="lt1"/>
                </a:solidFill>
              </a:defRPr>
            </a:lvl7pPr>
            <a:lvl8pPr lvl="7" rtl="0">
              <a:spcBef>
                <a:spcPts val="0"/>
              </a:spcBef>
              <a:spcAft>
                <a:spcPts val="0"/>
              </a:spcAft>
              <a:buClr>
                <a:schemeClr val="lt1"/>
              </a:buClr>
              <a:buSzPts val="5600"/>
              <a:buNone/>
              <a:defRPr sz="5600">
                <a:solidFill>
                  <a:schemeClr val="lt1"/>
                </a:solidFill>
              </a:defRPr>
            </a:lvl8pPr>
            <a:lvl9pPr lvl="8" rtl="0">
              <a:spcBef>
                <a:spcPts val="0"/>
              </a:spcBef>
              <a:spcAft>
                <a:spcPts val="0"/>
              </a:spcAft>
              <a:buClr>
                <a:schemeClr val="lt1"/>
              </a:buClr>
              <a:buSzPts val="5600"/>
              <a:buNone/>
              <a:defRPr sz="5600">
                <a:solidFill>
                  <a:schemeClr val="lt1"/>
                </a:solidFill>
              </a:defRPr>
            </a:lvl9pPr>
          </a:lstStyle>
          <a:p>
            <a:r>
              <a:t>xx%</a:t>
            </a:r>
          </a:p>
        </p:txBody>
      </p:sp>
      <p:sp>
        <p:nvSpPr>
          <p:cNvPr id="317" name="Google Shape;317;p17"/>
          <p:cNvSpPr txBox="1">
            <a:spLocks noGrp="1"/>
          </p:cNvSpPr>
          <p:nvPr>
            <p:ph type="subTitle" idx="1"/>
          </p:nvPr>
        </p:nvSpPr>
        <p:spPr>
          <a:xfrm>
            <a:off x="1890150" y="1404725"/>
            <a:ext cx="5363700" cy="30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18" name="Google Shape;318;p17"/>
          <p:cNvSpPr txBox="1">
            <a:spLocks noGrp="1"/>
          </p:cNvSpPr>
          <p:nvPr>
            <p:ph type="title" idx="2" hasCustomPrompt="1"/>
          </p:nvPr>
        </p:nvSpPr>
        <p:spPr>
          <a:xfrm>
            <a:off x="1890150" y="3410825"/>
            <a:ext cx="5363700" cy="773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600"/>
              <a:buNone/>
              <a:defRPr sz="5600">
                <a:solidFill>
                  <a:schemeClr val="lt1"/>
                </a:solidFill>
              </a:defRPr>
            </a:lvl1pPr>
            <a:lvl2pPr lvl="1" rtl="0">
              <a:spcBef>
                <a:spcPts val="0"/>
              </a:spcBef>
              <a:spcAft>
                <a:spcPts val="0"/>
              </a:spcAft>
              <a:buClr>
                <a:schemeClr val="lt1"/>
              </a:buClr>
              <a:buSzPts val="5600"/>
              <a:buNone/>
              <a:defRPr sz="5600">
                <a:solidFill>
                  <a:schemeClr val="lt1"/>
                </a:solidFill>
              </a:defRPr>
            </a:lvl2pPr>
            <a:lvl3pPr lvl="2" rtl="0">
              <a:spcBef>
                <a:spcPts val="0"/>
              </a:spcBef>
              <a:spcAft>
                <a:spcPts val="0"/>
              </a:spcAft>
              <a:buClr>
                <a:schemeClr val="lt1"/>
              </a:buClr>
              <a:buSzPts val="5600"/>
              <a:buNone/>
              <a:defRPr sz="5600">
                <a:solidFill>
                  <a:schemeClr val="lt1"/>
                </a:solidFill>
              </a:defRPr>
            </a:lvl3pPr>
            <a:lvl4pPr lvl="3" rtl="0">
              <a:spcBef>
                <a:spcPts val="0"/>
              </a:spcBef>
              <a:spcAft>
                <a:spcPts val="0"/>
              </a:spcAft>
              <a:buClr>
                <a:schemeClr val="lt1"/>
              </a:buClr>
              <a:buSzPts val="5600"/>
              <a:buNone/>
              <a:defRPr sz="5600">
                <a:solidFill>
                  <a:schemeClr val="lt1"/>
                </a:solidFill>
              </a:defRPr>
            </a:lvl4pPr>
            <a:lvl5pPr lvl="4" rtl="0">
              <a:spcBef>
                <a:spcPts val="0"/>
              </a:spcBef>
              <a:spcAft>
                <a:spcPts val="0"/>
              </a:spcAft>
              <a:buClr>
                <a:schemeClr val="lt1"/>
              </a:buClr>
              <a:buSzPts val="5600"/>
              <a:buNone/>
              <a:defRPr sz="5600">
                <a:solidFill>
                  <a:schemeClr val="lt1"/>
                </a:solidFill>
              </a:defRPr>
            </a:lvl5pPr>
            <a:lvl6pPr lvl="5" rtl="0">
              <a:spcBef>
                <a:spcPts val="0"/>
              </a:spcBef>
              <a:spcAft>
                <a:spcPts val="0"/>
              </a:spcAft>
              <a:buClr>
                <a:schemeClr val="lt1"/>
              </a:buClr>
              <a:buSzPts val="5600"/>
              <a:buNone/>
              <a:defRPr sz="5600">
                <a:solidFill>
                  <a:schemeClr val="lt1"/>
                </a:solidFill>
              </a:defRPr>
            </a:lvl6pPr>
            <a:lvl7pPr lvl="6" rtl="0">
              <a:spcBef>
                <a:spcPts val="0"/>
              </a:spcBef>
              <a:spcAft>
                <a:spcPts val="0"/>
              </a:spcAft>
              <a:buClr>
                <a:schemeClr val="lt1"/>
              </a:buClr>
              <a:buSzPts val="5600"/>
              <a:buNone/>
              <a:defRPr sz="5600">
                <a:solidFill>
                  <a:schemeClr val="lt1"/>
                </a:solidFill>
              </a:defRPr>
            </a:lvl7pPr>
            <a:lvl8pPr lvl="7" rtl="0">
              <a:spcBef>
                <a:spcPts val="0"/>
              </a:spcBef>
              <a:spcAft>
                <a:spcPts val="0"/>
              </a:spcAft>
              <a:buClr>
                <a:schemeClr val="lt1"/>
              </a:buClr>
              <a:buSzPts val="5600"/>
              <a:buNone/>
              <a:defRPr sz="5600">
                <a:solidFill>
                  <a:schemeClr val="lt1"/>
                </a:solidFill>
              </a:defRPr>
            </a:lvl8pPr>
            <a:lvl9pPr lvl="8" rtl="0">
              <a:spcBef>
                <a:spcPts val="0"/>
              </a:spcBef>
              <a:spcAft>
                <a:spcPts val="0"/>
              </a:spcAft>
              <a:buClr>
                <a:schemeClr val="lt1"/>
              </a:buClr>
              <a:buSzPts val="5600"/>
              <a:buNone/>
              <a:defRPr sz="5600">
                <a:solidFill>
                  <a:schemeClr val="lt1"/>
                </a:solidFill>
              </a:defRPr>
            </a:lvl9pPr>
          </a:lstStyle>
          <a:p>
            <a:r>
              <a:t>xx%</a:t>
            </a:r>
          </a:p>
        </p:txBody>
      </p:sp>
      <p:sp>
        <p:nvSpPr>
          <p:cNvPr id="319" name="Google Shape;319;p17"/>
          <p:cNvSpPr txBox="1">
            <a:spLocks noGrp="1"/>
          </p:cNvSpPr>
          <p:nvPr>
            <p:ph type="subTitle" idx="3"/>
          </p:nvPr>
        </p:nvSpPr>
        <p:spPr>
          <a:xfrm>
            <a:off x="1890150" y="4276050"/>
            <a:ext cx="5363700" cy="30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0" name="Google Shape;320;p17"/>
          <p:cNvSpPr txBox="1">
            <a:spLocks noGrp="1"/>
          </p:cNvSpPr>
          <p:nvPr>
            <p:ph type="title" idx="4" hasCustomPrompt="1"/>
          </p:nvPr>
        </p:nvSpPr>
        <p:spPr>
          <a:xfrm>
            <a:off x="1890150" y="1975163"/>
            <a:ext cx="5363700" cy="773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600"/>
              <a:buNone/>
              <a:defRPr sz="5600">
                <a:solidFill>
                  <a:schemeClr val="lt1"/>
                </a:solidFill>
              </a:defRPr>
            </a:lvl1pPr>
            <a:lvl2pPr lvl="1" rtl="0">
              <a:spcBef>
                <a:spcPts val="0"/>
              </a:spcBef>
              <a:spcAft>
                <a:spcPts val="0"/>
              </a:spcAft>
              <a:buClr>
                <a:schemeClr val="lt1"/>
              </a:buClr>
              <a:buSzPts val="5600"/>
              <a:buNone/>
              <a:defRPr sz="5600">
                <a:solidFill>
                  <a:schemeClr val="lt1"/>
                </a:solidFill>
              </a:defRPr>
            </a:lvl2pPr>
            <a:lvl3pPr lvl="2" rtl="0">
              <a:spcBef>
                <a:spcPts val="0"/>
              </a:spcBef>
              <a:spcAft>
                <a:spcPts val="0"/>
              </a:spcAft>
              <a:buClr>
                <a:schemeClr val="lt1"/>
              </a:buClr>
              <a:buSzPts val="5600"/>
              <a:buNone/>
              <a:defRPr sz="5600">
                <a:solidFill>
                  <a:schemeClr val="lt1"/>
                </a:solidFill>
              </a:defRPr>
            </a:lvl3pPr>
            <a:lvl4pPr lvl="3" rtl="0">
              <a:spcBef>
                <a:spcPts val="0"/>
              </a:spcBef>
              <a:spcAft>
                <a:spcPts val="0"/>
              </a:spcAft>
              <a:buClr>
                <a:schemeClr val="lt1"/>
              </a:buClr>
              <a:buSzPts val="5600"/>
              <a:buNone/>
              <a:defRPr sz="5600">
                <a:solidFill>
                  <a:schemeClr val="lt1"/>
                </a:solidFill>
              </a:defRPr>
            </a:lvl4pPr>
            <a:lvl5pPr lvl="4" rtl="0">
              <a:spcBef>
                <a:spcPts val="0"/>
              </a:spcBef>
              <a:spcAft>
                <a:spcPts val="0"/>
              </a:spcAft>
              <a:buClr>
                <a:schemeClr val="lt1"/>
              </a:buClr>
              <a:buSzPts val="5600"/>
              <a:buNone/>
              <a:defRPr sz="5600">
                <a:solidFill>
                  <a:schemeClr val="lt1"/>
                </a:solidFill>
              </a:defRPr>
            </a:lvl5pPr>
            <a:lvl6pPr lvl="5" rtl="0">
              <a:spcBef>
                <a:spcPts val="0"/>
              </a:spcBef>
              <a:spcAft>
                <a:spcPts val="0"/>
              </a:spcAft>
              <a:buClr>
                <a:schemeClr val="lt1"/>
              </a:buClr>
              <a:buSzPts val="5600"/>
              <a:buNone/>
              <a:defRPr sz="5600">
                <a:solidFill>
                  <a:schemeClr val="lt1"/>
                </a:solidFill>
              </a:defRPr>
            </a:lvl6pPr>
            <a:lvl7pPr lvl="6" rtl="0">
              <a:spcBef>
                <a:spcPts val="0"/>
              </a:spcBef>
              <a:spcAft>
                <a:spcPts val="0"/>
              </a:spcAft>
              <a:buClr>
                <a:schemeClr val="lt1"/>
              </a:buClr>
              <a:buSzPts val="5600"/>
              <a:buNone/>
              <a:defRPr sz="5600">
                <a:solidFill>
                  <a:schemeClr val="lt1"/>
                </a:solidFill>
              </a:defRPr>
            </a:lvl7pPr>
            <a:lvl8pPr lvl="7" rtl="0">
              <a:spcBef>
                <a:spcPts val="0"/>
              </a:spcBef>
              <a:spcAft>
                <a:spcPts val="0"/>
              </a:spcAft>
              <a:buClr>
                <a:schemeClr val="lt1"/>
              </a:buClr>
              <a:buSzPts val="5600"/>
              <a:buNone/>
              <a:defRPr sz="5600">
                <a:solidFill>
                  <a:schemeClr val="lt1"/>
                </a:solidFill>
              </a:defRPr>
            </a:lvl8pPr>
            <a:lvl9pPr lvl="8" rtl="0">
              <a:spcBef>
                <a:spcPts val="0"/>
              </a:spcBef>
              <a:spcAft>
                <a:spcPts val="0"/>
              </a:spcAft>
              <a:buClr>
                <a:schemeClr val="lt1"/>
              </a:buClr>
              <a:buSzPts val="5600"/>
              <a:buNone/>
              <a:defRPr sz="5600">
                <a:solidFill>
                  <a:schemeClr val="lt1"/>
                </a:solidFill>
              </a:defRPr>
            </a:lvl9pPr>
          </a:lstStyle>
          <a:p>
            <a:r>
              <a:t>xx%</a:t>
            </a:r>
          </a:p>
        </p:txBody>
      </p:sp>
      <p:sp>
        <p:nvSpPr>
          <p:cNvPr id="321" name="Google Shape;321;p17"/>
          <p:cNvSpPr txBox="1">
            <a:spLocks noGrp="1"/>
          </p:cNvSpPr>
          <p:nvPr>
            <p:ph type="subTitle" idx="5"/>
          </p:nvPr>
        </p:nvSpPr>
        <p:spPr>
          <a:xfrm>
            <a:off x="1890150" y="2840388"/>
            <a:ext cx="5363700" cy="30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2" name="Google Shape;322;p17"/>
          <p:cNvSpPr/>
          <p:nvPr/>
        </p:nvSpPr>
        <p:spPr>
          <a:xfrm rot="-10061850">
            <a:off x="-259749" y="-76973"/>
            <a:ext cx="1397643" cy="740403"/>
          </a:xfrm>
          <a:custGeom>
            <a:avLst/>
            <a:gdLst/>
            <a:ahLst/>
            <a:cxnLst/>
            <a:rect l="l" t="t" r="r" b="b"/>
            <a:pathLst>
              <a:path w="48940" h="25926" fill="none" extrusionOk="0">
                <a:moveTo>
                  <a:pt x="0" y="22769"/>
                </a:moveTo>
                <a:cubicBezTo>
                  <a:pt x="7332" y="22545"/>
                  <a:pt x="13890" y="15967"/>
                  <a:pt x="14114" y="8635"/>
                </a:cubicBezTo>
                <a:cubicBezTo>
                  <a:pt x="14155" y="7271"/>
                  <a:pt x="13869" y="5723"/>
                  <a:pt x="12709" y="5030"/>
                </a:cubicBezTo>
                <a:cubicBezTo>
                  <a:pt x="11018" y="4032"/>
                  <a:pt x="8737" y="5926"/>
                  <a:pt x="8819" y="7902"/>
                </a:cubicBezTo>
                <a:cubicBezTo>
                  <a:pt x="8900" y="9857"/>
                  <a:pt x="10550" y="11446"/>
                  <a:pt x="12301" y="12321"/>
                </a:cubicBezTo>
                <a:cubicBezTo>
                  <a:pt x="15315" y="13808"/>
                  <a:pt x="18981" y="13849"/>
                  <a:pt x="22016" y="12423"/>
                </a:cubicBezTo>
                <a:cubicBezTo>
                  <a:pt x="25050" y="10997"/>
                  <a:pt x="27392" y="8146"/>
                  <a:pt x="28166" y="4888"/>
                </a:cubicBezTo>
                <a:cubicBezTo>
                  <a:pt x="28635" y="2872"/>
                  <a:pt x="27779" y="0"/>
                  <a:pt x="25743" y="224"/>
                </a:cubicBezTo>
                <a:cubicBezTo>
                  <a:pt x="24643" y="346"/>
                  <a:pt x="23849" y="1405"/>
                  <a:pt x="23686" y="2485"/>
                </a:cubicBezTo>
                <a:cubicBezTo>
                  <a:pt x="23502" y="3564"/>
                  <a:pt x="23808" y="4664"/>
                  <a:pt x="24113" y="5723"/>
                </a:cubicBezTo>
                <a:cubicBezTo>
                  <a:pt x="25254" y="9755"/>
                  <a:pt x="26435" y="13849"/>
                  <a:pt x="28614" y="17433"/>
                </a:cubicBezTo>
                <a:cubicBezTo>
                  <a:pt x="30793" y="21017"/>
                  <a:pt x="34133" y="24093"/>
                  <a:pt x="38227" y="25009"/>
                </a:cubicBezTo>
                <a:cubicBezTo>
                  <a:pt x="42320" y="25925"/>
                  <a:pt x="47106" y="24194"/>
                  <a:pt x="48939" y="20427"/>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rot="-4775344">
            <a:off x="88537" y="3560254"/>
            <a:ext cx="701074" cy="1115008"/>
          </a:xfrm>
          <a:custGeom>
            <a:avLst/>
            <a:gdLst/>
            <a:ahLst/>
            <a:cxnLst/>
            <a:rect l="l" t="t" r="r" b="b"/>
            <a:pathLst>
              <a:path w="28044" h="44602" fill="none" extrusionOk="0">
                <a:moveTo>
                  <a:pt x="0" y="44601"/>
                </a:moveTo>
                <a:cubicBezTo>
                  <a:pt x="6863" y="42402"/>
                  <a:pt x="12362" y="36435"/>
                  <a:pt x="13991" y="29409"/>
                </a:cubicBezTo>
                <a:cubicBezTo>
                  <a:pt x="14236" y="28329"/>
                  <a:pt x="14399" y="27168"/>
                  <a:pt x="14032" y="26109"/>
                </a:cubicBezTo>
                <a:cubicBezTo>
                  <a:pt x="13665" y="25050"/>
                  <a:pt x="12627" y="24154"/>
                  <a:pt x="11527" y="24297"/>
                </a:cubicBezTo>
                <a:cubicBezTo>
                  <a:pt x="10468" y="24439"/>
                  <a:pt x="9735" y="25417"/>
                  <a:pt x="9409" y="26415"/>
                </a:cubicBezTo>
                <a:cubicBezTo>
                  <a:pt x="8533" y="29205"/>
                  <a:pt x="10468" y="32443"/>
                  <a:pt x="13278" y="33298"/>
                </a:cubicBezTo>
                <a:cubicBezTo>
                  <a:pt x="16069" y="34154"/>
                  <a:pt x="19286" y="32749"/>
                  <a:pt x="20875" y="30284"/>
                </a:cubicBezTo>
                <a:cubicBezTo>
                  <a:pt x="22443" y="27820"/>
                  <a:pt x="22443" y="24541"/>
                  <a:pt x="21180" y="21894"/>
                </a:cubicBezTo>
                <a:cubicBezTo>
                  <a:pt x="20712" y="20916"/>
                  <a:pt x="19836" y="19898"/>
                  <a:pt x="18757" y="20040"/>
                </a:cubicBezTo>
                <a:cubicBezTo>
                  <a:pt x="18125" y="20122"/>
                  <a:pt x="17596" y="20590"/>
                  <a:pt x="17270" y="21140"/>
                </a:cubicBezTo>
                <a:cubicBezTo>
                  <a:pt x="15844" y="23543"/>
                  <a:pt x="17963" y="26944"/>
                  <a:pt x="20732" y="27291"/>
                </a:cubicBezTo>
                <a:cubicBezTo>
                  <a:pt x="23482" y="27616"/>
                  <a:pt x="26149" y="25498"/>
                  <a:pt x="27086" y="22871"/>
                </a:cubicBezTo>
                <a:cubicBezTo>
                  <a:pt x="28043" y="20264"/>
                  <a:pt x="27595" y="17311"/>
                  <a:pt x="26659" y="14705"/>
                </a:cubicBezTo>
                <a:cubicBezTo>
                  <a:pt x="23889" y="6986"/>
                  <a:pt x="16598" y="1100"/>
                  <a:pt x="8472" y="1"/>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8562463" y="246716"/>
            <a:ext cx="1067240" cy="1066173"/>
          </a:xfrm>
          <a:custGeom>
            <a:avLst/>
            <a:gdLst/>
            <a:ahLst/>
            <a:cxnLst/>
            <a:rect l="l" t="t" r="r" b="b"/>
            <a:pathLst>
              <a:path w="21019" h="20998" extrusionOk="0">
                <a:moveTo>
                  <a:pt x="10510" y="1"/>
                </a:moveTo>
                <a:cubicBezTo>
                  <a:pt x="10224" y="1"/>
                  <a:pt x="10000" y="3524"/>
                  <a:pt x="9939" y="8229"/>
                </a:cubicBezTo>
                <a:cubicBezTo>
                  <a:pt x="8048" y="4624"/>
                  <a:pt x="6487" y="2013"/>
                  <a:pt x="6209" y="2013"/>
                </a:cubicBezTo>
                <a:cubicBezTo>
                  <a:pt x="6203" y="2013"/>
                  <a:pt x="6197" y="2014"/>
                  <a:pt x="6192" y="2017"/>
                </a:cubicBezTo>
                <a:cubicBezTo>
                  <a:pt x="5988" y="2119"/>
                  <a:pt x="6986" y="4502"/>
                  <a:pt x="8554" y="7760"/>
                </a:cubicBezTo>
                <a:cubicBezTo>
                  <a:pt x="5689" y="4993"/>
                  <a:pt x="3477" y="3064"/>
                  <a:pt x="3114" y="3064"/>
                </a:cubicBezTo>
                <a:cubicBezTo>
                  <a:pt x="3097" y="3064"/>
                  <a:pt x="3085" y="3068"/>
                  <a:pt x="3076" y="3076"/>
                </a:cubicBezTo>
                <a:cubicBezTo>
                  <a:pt x="2893" y="3280"/>
                  <a:pt x="5214" y="5927"/>
                  <a:pt x="8493" y="9288"/>
                </a:cubicBezTo>
                <a:cubicBezTo>
                  <a:pt x="4992" y="8210"/>
                  <a:pt x="2250" y="7497"/>
                  <a:pt x="1609" y="7497"/>
                </a:cubicBezTo>
                <a:cubicBezTo>
                  <a:pt x="1523" y="7497"/>
                  <a:pt x="1474" y="7510"/>
                  <a:pt x="1467" y="7536"/>
                </a:cubicBezTo>
                <a:cubicBezTo>
                  <a:pt x="1386" y="7760"/>
                  <a:pt x="3768" y="8738"/>
                  <a:pt x="7190" y="9939"/>
                </a:cubicBezTo>
                <a:cubicBezTo>
                  <a:pt x="3015" y="10021"/>
                  <a:pt x="1" y="10245"/>
                  <a:pt x="1" y="10489"/>
                </a:cubicBezTo>
                <a:cubicBezTo>
                  <a:pt x="1" y="10774"/>
                  <a:pt x="3524" y="11019"/>
                  <a:pt x="8229" y="11080"/>
                </a:cubicBezTo>
                <a:cubicBezTo>
                  <a:pt x="4563" y="12994"/>
                  <a:pt x="1915" y="14583"/>
                  <a:pt x="2017" y="14807"/>
                </a:cubicBezTo>
                <a:cubicBezTo>
                  <a:pt x="2026" y="14824"/>
                  <a:pt x="2052" y="14833"/>
                  <a:pt x="2094" y="14833"/>
                </a:cubicBezTo>
                <a:cubicBezTo>
                  <a:pt x="2539" y="14833"/>
                  <a:pt x="4784" y="13876"/>
                  <a:pt x="7760" y="12444"/>
                </a:cubicBezTo>
                <a:lnTo>
                  <a:pt x="7760" y="12444"/>
                </a:lnTo>
                <a:cubicBezTo>
                  <a:pt x="4868" y="15458"/>
                  <a:pt x="2893" y="17739"/>
                  <a:pt x="3076" y="17923"/>
                </a:cubicBezTo>
                <a:cubicBezTo>
                  <a:pt x="3084" y="17931"/>
                  <a:pt x="3097" y="17935"/>
                  <a:pt x="3113" y="17935"/>
                </a:cubicBezTo>
                <a:cubicBezTo>
                  <a:pt x="3499" y="17935"/>
                  <a:pt x="6085" y="15670"/>
                  <a:pt x="9308" y="12505"/>
                </a:cubicBezTo>
                <a:lnTo>
                  <a:pt x="9308" y="12505"/>
                </a:lnTo>
                <a:cubicBezTo>
                  <a:pt x="8066" y="16477"/>
                  <a:pt x="7312" y="19470"/>
                  <a:pt x="7556" y="19552"/>
                </a:cubicBezTo>
                <a:cubicBezTo>
                  <a:pt x="7559" y="19553"/>
                  <a:pt x="7562" y="19553"/>
                  <a:pt x="7565" y="19553"/>
                </a:cubicBezTo>
                <a:cubicBezTo>
                  <a:pt x="7805" y="19553"/>
                  <a:pt x="8773" y="17188"/>
                  <a:pt x="9960" y="13829"/>
                </a:cubicBezTo>
                <a:cubicBezTo>
                  <a:pt x="10021" y="17984"/>
                  <a:pt x="10245" y="20998"/>
                  <a:pt x="10510" y="20998"/>
                </a:cubicBezTo>
                <a:cubicBezTo>
                  <a:pt x="10795" y="20998"/>
                  <a:pt x="11019" y="17475"/>
                  <a:pt x="11080" y="12770"/>
                </a:cubicBezTo>
                <a:cubicBezTo>
                  <a:pt x="12971" y="16374"/>
                  <a:pt x="14532" y="18986"/>
                  <a:pt x="14810" y="18986"/>
                </a:cubicBezTo>
                <a:cubicBezTo>
                  <a:pt x="14816" y="18986"/>
                  <a:pt x="14822" y="18984"/>
                  <a:pt x="14827" y="18982"/>
                </a:cubicBezTo>
                <a:cubicBezTo>
                  <a:pt x="15031" y="18880"/>
                  <a:pt x="14033" y="16497"/>
                  <a:pt x="12465" y="13239"/>
                </a:cubicBezTo>
                <a:lnTo>
                  <a:pt x="12465" y="13239"/>
                </a:lnTo>
                <a:cubicBezTo>
                  <a:pt x="15330" y="16006"/>
                  <a:pt x="17542" y="17934"/>
                  <a:pt x="17905" y="17934"/>
                </a:cubicBezTo>
                <a:cubicBezTo>
                  <a:pt x="17922" y="17934"/>
                  <a:pt x="17934" y="17930"/>
                  <a:pt x="17943" y="17923"/>
                </a:cubicBezTo>
                <a:cubicBezTo>
                  <a:pt x="18126" y="17719"/>
                  <a:pt x="15805" y="15071"/>
                  <a:pt x="12526" y="11691"/>
                </a:cubicBezTo>
                <a:lnTo>
                  <a:pt x="12526" y="11691"/>
                </a:lnTo>
                <a:cubicBezTo>
                  <a:pt x="15994" y="12776"/>
                  <a:pt x="18717" y="13488"/>
                  <a:pt x="19392" y="13488"/>
                </a:cubicBezTo>
                <a:cubicBezTo>
                  <a:pt x="19489" y="13488"/>
                  <a:pt x="19544" y="13473"/>
                  <a:pt x="19552" y="13442"/>
                </a:cubicBezTo>
                <a:cubicBezTo>
                  <a:pt x="19633" y="13239"/>
                  <a:pt x="17251" y="12241"/>
                  <a:pt x="13829" y="11059"/>
                </a:cubicBezTo>
                <a:cubicBezTo>
                  <a:pt x="18004" y="10978"/>
                  <a:pt x="21018" y="10754"/>
                  <a:pt x="21018" y="10489"/>
                </a:cubicBezTo>
                <a:cubicBezTo>
                  <a:pt x="21018" y="10224"/>
                  <a:pt x="17495" y="9980"/>
                  <a:pt x="12790" y="9919"/>
                </a:cubicBezTo>
                <a:cubicBezTo>
                  <a:pt x="16456" y="7984"/>
                  <a:pt x="19104" y="6416"/>
                  <a:pt x="19002" y="6192"/>
                </a:cubicBezTo>
                <a:cubicBezTo>
                  <a:pt x="18993" y="6174"/>
                  <a:pt x="18966" y="6165"/>
                  <a:pt x="18923" y="6165"/>
                </a:cubicBezTo>
                <a:cubicBezTo>
                  <a:pt x="18473" y="6165"/>
                  <a:pt x="16230" y="7104"/>
                  <a:pt x="13259" y="8534"/>
                </a:cubicBezTo>
                <a:cubicBezTo>
                  <a:pt x="16151" y="5540"/>
                  <a:pt x="18126" y="3259"/>
                  <a:pt x="17943" y="3076"/>
                </a:cubicBezTo>
                <a:cubicBezTo>
                  <a:pt x="17935" y="3068"/>
                  <a:pt x="17922" y="3064"/>
                  <a:pt x="17906" y="3064"/>
                </a:cubicBezTo>
                <a:cubicBezTo>
                  <a:pt x="17520" y="3064"/>
                  <a:pt x="14934" y="5328"/>
                  <a:pt x="11711" y="8473"/>
                </a:cubicBezTo>
                <a:cubicBezTo>
                  <a:pt x="12953" y="4522"/>
                  <a:pt x="13707" y="1528"/>
                  <a:pt x="13463" y="1447"/>
                </a:cubicBezTo>
                <a:cubicBezTo>
                  <a:pt x="13459" y="1446"/>
                  <a:pt x="13455" y="1445"/>
                  <a:pt x="13451" y="1445"/>
                </a:cubicBezTo>
                <a:cubicBezTo>
                  <a:pt x="13206" y="1445"/>
                  <a:pt x="12241" y="3825"/>
                  <a:pt x="11059" y="7170"/>
                </a:cubicBezTo>
                <a:cubicBezTo>
                  <a:pt x="10998" y="2995"/>
                  <a:pt x="10774" y="1"/>
                  <a:pt x="1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7757025" y="4647200"/>
            <a:ext cx="888200" cy="855477"/>
          </a:xfrm>
          <a:custGeom>
            <a:avLst/>
            <a:gdLst/>
            <a:ahLst/>
            <a:cxnLst/>
            <a:rect l="l" t="t" r="r" b="b"/>
            <a:pathLst>
              <a:path w="13870" h="13359" extrusionOk="0">
                <a:moveTo>
                  <a:pt x="7071" y="0"/>
                </a:moveTo>
                <a:cubicBezTo>
                  <a:pt x="6140" y="0"/>
                  <a:pt x="5537" y="1051"/>
                  <a:pt x="5174" y="2503"/>
                </a:cubicBezTo>
                <a:cubicBezTo>
                  <a:pt x="4515" y="2127"/>
                  <a:pt x="3715" y="1839"/>
                  <a:pt x="2975" y="1839"/>
                </a:cubicBezTo>
                <a:cubicBezTo>
                  <a:pt x="2433" y="1839"/>
                  <a:pt x="1924" y="1994"/>
                  <a:pt x="1528" y="2381"/>
                </a:cubicBezTo>
                <a:cubicBezTo>
                  <a:pt x="1284" y="2626"/>
                  <a:pt x="1773" y="3562"/>
                  <a:pt x="2628" y="4805"/>
                </a:cubicBezTo>
                <a:cubicBezTo>
                  <a:pt x="1386" y="5171"/>
                  <a:pt x="21" y="6006"/>
                  <a:pt x="1" y="7289"/>
                </a:cubicBezTo>
                <a:cubicBezTo>
                  <a:pt x="1" y="7636"/>
                  <a:pt x="1080" y="7961"/>
                  <a:pt x="2608" y="8226"/>
                </a:cubicBezTo>
                <a:cubicBezTo>
                  <a:pt x="2587" y="8247"/>
                  <a:pt x="2567" y="8267"/>
                  <a:pt x="2567" y="8287"/>
                </a:cubicBezTo>
                <a:cubicBezTo>
                  <a:pt x="1956" y="9448"/>
                  <a:pt x="1589" y="11057"/>
                  <a:pt x="2547" y="11973"/>
                </a:cubicBezTo>
                <a:cubicBezTo>
                  <a:pt x="2582" y="12009"/>
                  <a:pt x="2636" y="12026"/>
                  <a:pt x="2707" y="12026"/>
                </a:cubicBezTo>
                <a:cubicBezTo>
                  <a:pt x="3081" y="12026"/>
                  <a:pt x="3918" y="11546"/>
                  <a:pt x="4929" y="10792"/>
                </a:cubicBezTo>
                <a:cubicBezTo>
                  <a:pt x="5334" y="12025"/>
                  <a:pt x="6179" y="13359"/>
                  <a:pt x="7466" y="13359"/>
                </a:cubicBezTo>
                <a:cubicBezTo>
                  <a:pt x="7476" y="13359"/>
                  <a:pt x="7486" y="13358"/>
                  <a:pt x="7495" y="13358"/>
                </a:cubicBezTo>
                <a:cubicBezTo>
                  <a:pt x="7801" y="13358"/>
                  <a:pt x="8086" y="12462"/>
                  <a:pt x="8310" y="11118"/>
                </a:cubicBezTo>
                <a:cubicBezTo>
                  <a:pt x="9104" y="11768"/>
                  <a:pt x="9786" y="12177"/>
                  <a:pt x="10229" y="12177"/>
                </a:cubicBezTo>
                <a:cubicBezTo>
                  <a:pt x="10286" y="12177"/>
                  <a:pt x="10339" y="12171"/>
                  <a:pt x="10387" y="12157"/>
                </a:cubicBezTo>
                <a:cubicBezTo>
                  <a:pt x="11813" y="11709"/>
                  <a:pt x="11589" y="10303"/>
                  <a:pt x="10693" y="8695"/>
                </a:cubicBezTo>
                <a:cubicBezTo>
                  <a:pt x="11996" y="8593"/>
                  <a:pt x="12953" y="8348"/>
                  <a:pt x="13177" y="7921"/>
                </a:cubicBezTo>
                <a:cubicBezTo>
                  <a:pt x="13870" y="6577"/>
                  <a:pt x="12668" y="5742"/>
                  <a:pt x="10856" y="5253"/>
                </a:cubicBezTo>
                <a:cubicBezTo>
                  <a:pt x="11711" y="4214"/>
                  <a:pt x="12220" y="3318"/>
                  <a:pt x="12057" y="2850"/>
                </a:cubicBezTo>
                <a:cubicBezTo>
                  <a:pt x="11815" y="2153"/>
                  <a:pt x="11353" y="1867"/>
                  <a:pt x="10757" y="1867"/>
                </a:cubicBezTo>
                <a:cubicBezTo>
                  <a:pt x="10151" y="1867"/>
                  <a:pt x="9406" y="2163"/>
                  <a:pt x="8615" y="2626"/>
                </a:cubicBezTo>
                <a:cubicBezTo>
                  <a:pt x="8473" y="1343"/>
                  <a:pt x="8208" y="385"/>
                  <a:pt x="7780" y="182"/>
                </a:cubicBezTo>
                <a:cubicBezTo>
                  <a:pt x="7525" y="58"/>
                  <a:pt x="7289" y="0"/>
                  <a:pt x="7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p:nvPr/>
        </p:nvSpPr>
        <p:spPr>
          <a:xfrm rot="3095154">
            <a:off x="8118607" y="3240272"/>
            <a:ext cx="1954969" cy="1538637"/>
          </a:xfrm>
          <a:custGeom>
            <a:avLst/>
            <a:gdLst/>
            <a:ahLst/>
            <a:cxnLst/>
            <a:rect l="l" t="t" r="r" b="b"/>
            <a:pathLst>
              <a:path w="42435" h="33398" extrusionOk="0">
                <a:moveTo>
                  <a:pt x="14110" y="1"/>
                </a:moveTo>
                <a:cubicBezTo>
                  <a:pt x="8685" y="1"/>
                  <a:pt x="3631" y="1268"/>
                  <a:pt x="1484" y="5074"/>
                </a:cubicBezTo>
                <a:cubicBezTo>
                  <a:pt x="1" y="7693"/>
                  <a:pt x="418" y="11424"/>
                  <a:pt x="2828" y="13231"/>
                </a:cubicBezTo>
                <a:cubicBezTo>
                  <a:pt x="5424" y="15224"/>
                  <a:pt x="9410" y="14599"/>
                  <a:pt x="11866" y="16731"/>
                </a:cubicBezTo>
                <a:cubicBezTo>
                  <a:pt x="15250" y="19674"/>
                  <a:pt x="13465" y="25375"/>
                  <a:pt x="15435" y="29408"/>
                </a:cubicBezTo>
                <a:cubicBezTo>
                  <a:pt x="16571" y="31725"/>
                  <a:pt x="19074" y="33324"/>
                  <a:pt x="21646" y="33394"/>
                </a:cubicBezTo>
                <a:cubicBezTo>
                  <a:pt x="21724" y="33397"/>
                  <a:pt x="21802" y="33398"/>
                  <a:pt x="21880" y="33398"/>
                </a:cubicBezTo>
                <a:cubicBezTo>
                  <a:pt x="24395" y="33398"/>
                  <a:pt x="26853" y="31959"/>
                  <a:pt x="28089" y="29778"/>
                </a:cubicBezTo>
                <a:cubicBezTo>
                  <a:pt x="28692" y="28712"/>
                  <a:pt x="29016" y="27507"/>
                  <a:pt x="29665" y="26464"/>
                </a:cubicBezTo>
                <a:cubicBezTo>
                  <a:pt x="30268" y="25528"/>
                  <a:pt x="31264" y="24741"/>
                  <a:pt x="32333" y="24741"/>
                </a:cubicBezTo>
                <a:cubicBezTo>
                  <a:pt x="32455" y="24741"/>
                  <a:pt x="32578" y="24751"/>
                  <a:pt x="32701" y="24773"/>
                </a:cubicBezTo>
                <a:cubicBezTo>
                  <a:pt x="33489" y="24912"/>
                  <a:pt x="34115" y="25491"/>
                  <a:pt x="34856" y="25839"/>
                </a:cubicBezTo>
                <a:cubicBezTo>
                  <a:pt x="35407" y="26100"/>
                  <a:pt x="36001" y="26221"/>
                  <a:pt x="36600" y="26221"/>
                </a:cubicBezTo>
                <a:cubicBezTo>
                  <a:pt x="38017" y="26221"/>
                  <a:pt x="39464" y="25546"/>
                  <a:pt x="40441" y="24471"/>
                </a:cubicBezTo>
                <a:cubicBezTo>
                  <a:pt x="41832" y="22942"/>
                  <a:pt x="42388" y="20810"/>
                  <a:pt x="42388" y="18747"/>
                </a:cubicBezTo>
                <a:cubicBezTo>
                  <a:pt x="42434" y="11563"/>
                  <a:pt x="36548" y="5421"/>
                  <a:pt x="29827" y="2849"/>
                </a:cubicBezTo>
                <a:cubicBezTo>
                  <a:pt x="26297" y="1487"/>
                  <a:pt x="19985" y="1"/>
                  <a:pt x="14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7"/>
          <p:cNvSpPr/>
          <p:nvPr/>
        </p:nvSpPr>
        <p:spPr>
          <a:xfrm rot="-8100000">
            <a:off x="7084237" y="-702414"/>
            <a:ext cx="1768790" cy="1991262"/>
          </a:xfrm>
          <a:custGeom>
            <a:avLst/>
            <a:gdLst/>
            <a:ahLst/>
            <a:cxnLst/>
            <a:rect l="l" t="t" r="r" b="b"/>
            <a:pathLst>
              <a:path w="26722" h="30083" fill="none" extrusionOk="0">
                <a:moveTo>
                  <a:pt x="21461" y="29595"/>
                </a:moveTo>
                <a:cubicBezTo>
                  <a:pt x="15922" y="30082"/>
                  <a:pt x="10244" y="28970"/>
                  <a:pt x="5331" y="26374"/>
                </a:cubicBezTo>
                <a:cubicBezTo>
                  <a:pt x="2689" y="25007"/>
                  <a:pt x="1" y="22736"/>
                  <a:pt x="24" y="19746"/>
                </a:cubicBezTo>
                <a:cubicBezTo>
                  <a:pt x="47" y="16803"/>
                  <a:pt x="3361" y="14369"/>
                  <a:pt x="6189" y="15250"/>
                </a:cubicBezTo>
                <a:cubicBezTo>
                  <a:pt x="7371" y="15621"/>
                  <a:pt x="8344" y="16409"/>
                  <a:pt x="9480" y="16849"/>
                </a:cubicBezTo>
                <a:cubicBezTo>
                  <a:pt x="10638" y="17289"/>
                  <a:pt x="12145" y="17243"/>
                  <a:pt x="12840" y="16247"/>
                </a:cubicBezTo>
                <a:cubicBezTo>
                  <a:pt x="13767" y="14879"/>
                  <a:pt x="12516" y="13118"/>
                  <a:pt x="11449" y="11843"/>
                </a:cubicBezTo>
                <a:cubicBezTo>
                  <a:pt x="10360" y="10569"/>
                  <a:pt x="9480" y="8460"/>
                  <a:pt x="10824" y="7463"/>
                </a:cubicBezTo>
                <a:cubicBezTo>
                  <a:pt x="12168" y="6490"/>
                  <a:pt x="13906" y="7950"/>
                  <a:pt x="14856" y="9317"/>
                </a:cubicBezTo>
                <a:cubicBezTo>
                  <a:pt x="15783" y="10685"/>
                  <a:pt x="17243" y="12307"/>
                  <a:pt x="18773" y="11635"/>
                </a:cubicBezTo>
                <a:cubicBezTo>
                  <a:pt x="20001" y="11102"/>
                  <a:pt x="20140" y="9340"/>
                  <a:pt x="19561" y="8135"/>
                </a:cubicBezTo>
                <a:cubicBezTo>
                  <a:pt x="18981" y="6907"/>
                  <a:pt x="17892" y="6026"/>
                  <a:pt x="17151" y="4891"/>
                </a:cubicBezTo>
                <a:cubicBezTo>
                  <a:pt x="16432" y="3778"/>
                  <a:pt x="16085" y="2156"/>
                  <a:pt x="17012" y="1160"/>
                </a:cubicBezTo>
                <a:cubicBezTo>
                  <a:pt x="18101" y="1"/>
                  <a:pt x="20140" y="626"/>
                  <a:pt x="21137" y="1878"/>
                </a:cubicBezTo>
                <a:cubicBezTo>
                  <a:pt x="22133" y="3106"/>
                  <a:pt x="22481" y="4728"/>
                  <a:pt x="23153" y="6165"/>
                </a:cubicBezTo>
                <a:cubicBezTo>
                  <a:pt x="23825" y="7602"/>
                  <a:pt x="25146" y="8993"/>
                  <a:pt x="26722" y="8830"/>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17"/>
          <p:cNvGrpSpPr/>
          <p:nvPr/>
        </p:nvGrpSpPr>
        <p:grpSpPr>
          <a:xfrm>
            <a:off x="-566072" y="677758"/>
            <a:ext cx="1435775" cy="1355845"/>
            <a:chOff x="4032300" y="-205812"/>
            <a:chExt cx="1019727" cy="962958"/>
          </a:xfrm>
        </p:grpSpPr>
        <p:sp>
          <p:nvSpPr>
            <p:cNvPr id="329" name="Google Shape;329;p17"/>
            <p:cNvSpPr/>
            <p:nvPr/>
          </p:nvSpPr>
          <p:spPr>
            <a:xfrm>
              <a:off x="4032300" y="-205812"/>
              <a:ext cx="1019727" cy="962958"/>
            </a:xfrm>
            <a:custGeom>
              <a:avLst/>
              <a:gdLst/>
              <a:ahLst/>
              <a:cxnLst/>
              <a:rect l="l" t="t" r="r" b="b"/>
              <a:pathLst>
                <a:path w="27070" h="25563" extrusionOk="0">
                  <a:moveTo>
                    <a:pt x="7648" y="1"/>
                  </a:moveTo>
                  <a:lnTo>
                    <a:pt x="2874" y="3222"/>
                  </a:lnTo>
                  <a:cubicBezTo>
                    <a:pt x="5145" y="5795"/>
                    <a:pt x="7324" y="8807"/>
                    <a:pt x="9595" y="11982"/>
                  </a:cubicBezTo>
                  <a:cubicBezTo>
                    <a:pt x="7695" y="13350"/>
                    <a:pt x="5748" y="14717"/>
                    <a:pt x="3732" y="16154"/>
                  </a:cubicBezTo>
                  <a:cubicBezTo>
                    <a:pt x="2503" y="17011"/>
                    <a:pt x="1275" y="17892"/>
                    <a:pt x="1" y="18796"/>
                  </a:cubicBezTo>
                  <a:lnTo>
                    <a:pt x="3917" y="23014"/>
                  </a:lnTo>
                  <a:cubicBezTo>
                    <a:pt x="5169" y="22133"/>
                    <a:pt x="6397" y="21252"/>
                    <a:pt x="7625" y="20395"/>
                  </a:cubicBezTo>
                  <a:cubicBezTo>
                    <a:pt x="9410" y="19120"/>
                    <a:pt x="11171" y="17869"/>
                    <a:pt x="12909" y="16617"/>
                  </a:cubicBezTo>
                  <a:cubicBezTo>
                    <a:pt x="15227" y="19792"/>
                    <a:pt x="17637" y="22898"/>
                    <a:pt x="20256" y="25563"/>
                  </a:cubicBezTo>
                  <a:lnTo>
                    <a:pt x="24775" y="22087"/>
                  </a:lnTo>
                  <a:cubicBezTo>
                    <a:pt x="22272" y="19537"/>
                    <a:pt x="19862" y="16386"/>
                    <a:pt x="17544" y="13164"/>
                  </a:cubicBezTo>
                  <a:cubicBezTo>
                    <a:pt x="20766" y="10661"/>
                    <a:pt x="23917" y="7996"/>
                    <a:pt x="27069" y="4937"/>
                  </a:cubicBezTo>
                  <a:lnTo>
                    <a:pt x="22480" y="1275"/>
                  </a:lnTo>
                  <a:cubicBezTo>
                    <a:pt x="19746" y="3964"/>
                    <a:pt x="17034" y="6281"/>
                    <a:pt x="14207" y="8506"/>
                  </a:cubicBezTo>
                  <a:cubicBezTo>
                    <a:pt x="12075" y="5540"/>
                    <a:pt x="9896" y="2573"/>
                    <a:pt x="7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4566586" y="105876"/>
              <a:ext cx="11376" cy="8739"/>
            </a:xfrm>
            <a:custGeom>
              <a:avLst/>
              <a:gdLst/>
              <a:ahLst/>
              <a:cxnLst/>
              <a:rect l="l" t="t" r="r" b="b"/>
              <a:pathLst>
                <a:path w="302" h="232" extrusionOk="0">
                  <a:moveTo>
                    <a:pt x="302" y="0"/>
                  </a:moveTo>
                  <a:cubicBezTo>
                    <a:pt x="209" y="70"/>
                    <a:pt x="93" y="139"/>
                    <a:pt x="1" y="186"/>
                  </a:cubicBezTo>
                  <a:cubicBezTo>
                    <a:pt x="1" y="209"/>
                    <a:pt x="1" y="209"/>
                    <a:pt x="24" y="232"/>
                  </a:cubicBezTo>
                  <a:cubicBezTo>
                    <a:pt x="117" y="139"/>
                    <a:pt x="209" y="70"/>
                    <a:pt x="302"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4377139" y="93633"/>
              <a:ext cx="189480" cy="144088"/>
            </a:xfrm>
            <a:custGeom>
              <a:avLst/>
              <a:gdLst/>
              <a:ahLst/>
              <a:cxnLst/>
              <a:rect l="l" t="t" r="r" b="b"/>
              <a:pathLst>
                <a:path w="5030" h="3825" extrusionOk="0">
                  <a:moveTo>
                    <a:pt x="4659" y="1"/>
                  </a:moveTo>
                  <a:cubicBezTo>
                    <a:pt x="4381" y="256"/>
                    <a:pt x="4126" y="511"/>
                    <a:pt x="3825" y="742"/>
                  </a:cubicBezTo>
                  <a:cubicBezTo>
                    <a:pt x="3199" y="1229"/>
                    <a:pt x="2504" y="1577"/>
                    <a:pt x="1855" y="2040"/>
                  </a:cubicBezTo>
                  <a:cubicBezTo>
                    <a:pt x="1229" y="2481"/>
                    <a:pt x="650" y="2990"/>
                    <a:pt x="1" y="3408"/>
                  </a:cubicBezTo>
                  <a:cubicBezTo>
                    <a:pt x="93" y="3547"/>
                    <a:pt x="209" y="3686"/>
                    <a:pt x="302" y="3825"/>
                  </a:cubicBezTo>
                  <a:cubicBezTo>
                    <a:pt x="812" y="3477"/>
                    <a:pt x="1299" y="3129"/>
                    <a:pt x="1808" y="2782"/>
                  </a:cubicBezTo>
                  <a:cubicBezTo>
                    <a:pt x="2457" y="2341"/>
                    <a:pt x="3106" y="1924"/>
                    <a:pt x="3732" y="1461"/>
                  </a:cubicBezTo>
                  <a:cubicBezTo>
                    <a:pt x="3894" y="1345"/>
                    <a:pt x="4033" y="1252"/>
                    <a:pt x="4195" y="1136"/>
                  </a:cubicBezTo>
                  <a:cubicBezTo>
                    <a:pt x="4219" y="1113"/>
                    <a:pt x="4265" y="1067"/>
                    <a:pt x="4288" y="1044"/>
                  </a:cubicBezTo>
                  <a:cubicBezTo>
                    <a:pt x="4497" y="858"/>
                    <a:pt x="4728" y="719"/>
                    <a:pt x="4960" y="557"/>
                  </a:cubicBezTo>
                  <a:cubicBezTo>
                    <a:pt x="4983" y="534"/>
                    <a:pt x="5007" y="534"/>
                    <a:pt x="5030" y="511"/>
                  </a:cubicBezTo>
                  <a:cubicBezTo>
                    <a:pt x="4891" y="348"/>
                    <a:pt x="4775" y="163"/>
                    <a:pt x="4659"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4071591" y="38634"/>
              <a:ext cx="590176" cy="436332"/>
            </a:xfrm>
            <a:custGeom>
              <a:avLst/>
              <a:gdLst/>
              <a:ahLst/>
              <a:cxnLst/>
              <a:rect l="l" t="t" r="r" b="b"/>
              <a:pathLst>
                <a:path w="15667" h="11583" extrusionOk="0">
                  <a:moveTo>
                    <a:pt x="15667" y="1"/>
                  </a:moveTo>
                  <a:cubicBezTo>
                    <a:pt x="15660" y="6"/>
                    <a:pt x="15653" y="12"/>
                    <a:pt x="15647" y="18"/>
                  </a:cubicBezTo>
                  <a:lnTo>
                    <a:pt x="15647" y="18"/>
                  </a:lnTo>
                  <a:cubicBezTo>
                    <a:pt x="15654" y="12"/>
                    <a:pt x="15661" y="6"/>
                    <a:pt x="15667" y="1"/>
                  </a:cubicBezTo>
                  <a:close/>
                  <a:moveTo>
                    <a:pt x="15647" y="18"/>
                  </a:moveTo>
                  <a:cubicBezTo>
                    <a:pt x="15623" y="35"/>
                    <a:pt x="15592" y="53"/>
                    <a:pt x="15574" y="70"/>
                  </a:cubicBezTo>
                  <a:cubicBezTo>
                    <a:pt x="15568" y="78"/>
                    <a:pt x="15561" y="86"/>
                    <a:pt x="15554" y="94"/>
                  </a:cubicBezTo>
                  <a:lnTo>
                    <a:pt x="15554" y="94"/>
                  </a:lnTo>
                  <a:cubicBezTo>
                    <a:pt x="15585" y="68"/>
                    <a:pt x="15616" y="43"/>
                    <a:pt x="15647" y="18"/>
                  </a:cubicBezTo>
                  <a:close/>
                  <a:moveTo>
                    <a:pt x="15554" y="94"/>
                  </a:moveTo>
                  <a:lnTo>
                    <a:pt x="15554" y="94"/>
                  </a:lnTo>
                  <a:cubicBezTo>
                    <a:pt x="15309" y="294"/>
                    <a:pt x="15050" y="495"/>
                    <a:pt x="14809" y="696"/>
                  </a:cubicBezTo>
                  <a:cubicBezTo>
                    <a:pt x="14670" y="835"/>
                    <a:pt x="14531" y="974"/>
                    <a:pt x="14369" y="1113"/>
                  </a:cubicBezTo>
                  <a:cubicBezTo>
                    <a:pt x="14091" y="1368"/>
                    <a:pt x="13766" y="1577"/>
                    <a:pt x="13442" y="1785"/>
                  </a:cubicBezTo>
                  <a:cubicBezTo>
                    <a:pt x="13349" y="1855"/>
                    <a:pt x="13257" y="1924"/>
                    <a:pt x="13164" y="2017"/>
                  </a:cubicBezTo>
                  <a:cubicBezTo>
                    <a:pt x="13141" y="1994"/>
                    <a:pt x="13141" y="1994"/>
                    <a:pt x="13141" y="1971"/>
                  </a:cubicBezTo>
                  <a:cubicBezTo>
                    <a:pt x="13118" y="1994"/>
                    <a:pt x="13094" y="1994"/>
                    <a:pt x="13071" y="2017"/>
                  </a:cubicBezTo>
                  <a:cubicBezTo>
                    <a:pt x="12816" y="2202"/>
                    <a:pt x="12561" y="2411"/>
                    <a:pt x="12306" y="2596"/>
                  </a:cubicBezTo>
                  <a:cubicBezTo>
                    <a:pt x="11727" y="3106"/>
                    <a:pt x="11194" y="3686"/>
                    <a:pt x="10591" y="4172"/>
                  </a:cubicBezTo>
                  <a:cubicBezTo>
                    <a:pt x="9966" y="4682"/>
                    <a:pt x="9247" y="5076"/>
                    <a:pt x="8575" y="5563"/>
                  </a:cubicBezTo>
                  <a:cubicBezTo>
                    <a:pt x="7950" y="6073"/>
                    <a:pt x="7393" y="6698"/>
                    <a:pt x="6721" y="7185"/>
                  </a:cubicBezTo>
                  <a:cubicBezTo>
                    <a:pt x="6049" y="7649"/>
                    <a:pt x="5308" y="7996"/>
                    <a:pt x="4635" y="8460"/>
                  </a:cubicBezTo>
                  <a:lnTo>
                    <a:pt x="3477" y="9201"/>
                  </a:lnTo>
                  <a:lnTo>
                    <a:pt x="2318" y="9943"/>
                  </a:lnTo>
                  <a:lnTo>
                    <a:pt x="1785" y="10314"/>
                  </a:lnTo>
                  <a:cubicBezTo>
                    <a:pt x="1182" y="10731"/>
                    <a:pt x="603" y="11148"/>
                    <a:pt x="0" y="11565"/>
                  </a:cubicBezTo>
                  <a:cubicBezTo>
                    <a:pt x="12" y="11577"/>
                    <a:pt x="24" y="11583"/>
                    <a:pt x="35" y="11583"/>
                  </a:cubicBezTo>
                  <a:cubicBezTo>
                    <a:pt x="47" y="11583"/>
                    <a:pt x="58" y="11577"/>
                    <a:pt x="70" y="11565"/>
                  </a:cubicBezTo>
                  <a:cubicBezTo>
                    <a:pt x="765" y="11148"/>
                    <a:pt x="1507" y="10847"/>
                    <a:pt x="2202" y="10430"/>
                  </a:cubicBezTo>
                  <a:cubicBezTo>
                    <a:pt x="2897" y="9989"/>
                    <a:pt x="3546" y="9503"/>
                    <a:pt x="4218" y="9062"/>
                  </a:cubicBezTo>
                  <a:cubicBezTo>
                    <a:pt x="4914" y="8645"/>
                    <a:pt x="5609" y="8205"/>
                    <a:pt x="6281" y="7764"/>
                  </a:cubicBezTo>
                  <a:cubicBezTo>
                    <a:pt x="6953" y="7324"/>
                    <a:pt x="7648" y="6907"/>
                    <a:pt x="8320" y="6420"/>
                  </a:cubicBezTo>
                  <a:cubicBezTo>
                    <a:pt x="8969" y="5957"/>
                    <a:pt x="9525" y="5354"/>
                    <a:pt x="10151" y="4868"/>
                  </a:cubicBezTo>
                  <a:cubicBezTo>
                    <a:pt x="10452" y="4613"/>
                    <a:pt x="10800" y="4381"/>
                    <a:pt x="11125" y="4149"/>
                  </a:cubicBezTo>
                  <a:cubicBezTo>
                    <a:pt x="11449" y="3917"/>
                    <a:pt x="11773" y="3662"/>
                    <a:pt x="12075" y="3408"/>
                  </a:cubicBezTo>
                  <a:cubicBezTo>
                    <a:pt x="12724" y="2898"/>
                    <a:pt x="13303" y="2365"/>
                    <a:pt x="13906" y="1832"/>
                  </a:cubicBezTo>
                  <a:cubicBezTo>
                    <a:pt x="14501" y="1282"/>
                    <a:pt x="15028" y="710"/>
                    <a:pt x="15554" y="94"/>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4535168" y="114616"/>
              <a:ext cx="28855" cy="21849"/>
            </a:xfrm>
            <a:custGeom>
              <a:avLst/>
              <a:gdLst/>
              <a:ahLst/>
              <a:cxnLst/>
              <a:rect l="l" t="t" r="r" b="b"/>
              <a:pathLst>
                <a:path w="766" h="580" extrusionOk="0">
                  <a:moveTo>
                    <a:pt x="765" y="0"/>
                  </a:moveTo>
                  <a:lnTo>
                    <a:pt x="765" y="0"/>
                  </a:lnTo>
                  <a:cubicBezTo>
                    <a:pt x="533" y="139"/>
                    <a:pt x="302" y="301"/>
                    <a:pt x="93" y="487"/>
                  </a:cubicBezTo>
                  <a:cubicBezTo>
                    <a:pt x="70" y="510"/>
                    <a:pt x="24" y="556"/>
                    <a:pt x="0" y="579"/>
                  </a:cubicBezTo>
                  <a:cubicBezTo>
                    <a:pt x="255" y="394"/>
                    <a:pt x="510" y="185"/>
                    <a:pt x="765"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4155408" y="-91444"/>
              <a:ext cx="733360" cy="610292"/>
            </a:xfrm>
            <a:custGeom>
              <a:avLst/>
              <a:gdLst/>
              <a:ahLst/>
              <a:cxnLst/>
              <a:rect l="l" t="t" r="r" b="b"/>
              <a:pathLst>
                <a:path w="19468" h="16201" extrusionOk="0">
                  <a:moveTo>
                    <a:pt x="19467" y="1"/>
                  </a:moveTo>
                  <a:lnTo>
                    <a:pt x="19467" y="1"/>
                  </a:lnTo>
                  <a:cubicBezTo>
                    <a:pt x="19259" y="256"/>
                    <a:pt x="19073" y="487"/>
                    <a:pt x="18865" y="719"/>
                  </a:cubicBezTo>
                  <a:cubicBezTo>
                    <a:pt x="18332" y="1345"/>
                    <a:pt x="17683" y="1878"/>
                    <a:pt x="17080" y="2480"/>
                  </a:cubicBezTo>
                  <a:cubicBezTo>
                    <a:pt x="16478" y="3060"/>
                    <a:pt x="15898" y="3662"/>
                    <a:pt x="15273" y="4219"/>
                  </a:cubicBezTo>
                  <a:cubicBezTo>
                    <a:pt x="14624" y="4752"/>
                    <a:pt x="14068" y="5354"/>
                    <a:pt x="13396" y="5864"/>
                  </a:cubicBezTo>
                  <a:cubicBezTo>
                    <a:pt x="12747" y="6374"/>
                    <a:pt x="12075" y="6884"/>
                    <a:pt x="11402" y="7370"/>
                  </a:cubicBezTo>
                  <a:cubicBezTo>
                    <a:pt x="11310" y="7463"/>
                    <a:pt x="11194" y="7533"/>
                    <a:pt x="11101" y="7602"/>
                  </a:cubicBezTo>
                  <a:cubicBezTo>
                    <a:pt x="10939" y="7741"/>
                    <a:pt x="10777" y="7880"/>
                    <a:pt x="10614" y="8019"/>
                  </a:cubicBezTo>
                  <a:cubicBezTo>
                    <a:pt x="10336" y="8251"/>
                    <a:pt x="10081" y="8506"/>
                    <a:pt x="9803" y="8761"/>
                  </a:cubicBezTo>
                  <a:cubicBezTo>
                    <a:pt x="9548" y="9016"/>
                    <a:pt x="9270" y="9248"/>
                    <a:pt x="8992" y="9502"/>
                  </a:cubicBezTo>
                  <a:cubicBezTo>
                    <a:pt x="8413" y="9966"/>
                    <a:pt x="7787" y="10360"/>
                    <a:pt x="7208" y="10800"/>
                  </a:cubicBezTo>
                  <a:cubicBezTo>
                    <a:pt x="6652" y="11287"/>
                    <a:pt x="6095" y="11750"/>
                    <a:pt x="5516" y="12237"/>
                  </a:cubicBezTo>
                  <a:cubicBezTo>
                    <a:pt x="4937" y="12677"/>
                    <a:pt x="4380" y="13187"/>
                    <a:pt x="3801" y="13628"/>
                  </a:cubicBezTo>
                  <a:cubicBezTo>
                    <a:pt x="3198" y="14068"/>
                    <a:pt x="2550" y="14416"/>
                    <a:pt x="1947" y="14833"/>
                  </a:cubicBezTo>
                  <a:cubicBezTo>
                    <a:pt x="1321" y="15250"/>
                    <a:pt x="696" y="15621"/>
                    <a:pt x="47" y="16015"/>
                  </a:cubicBezTo>
                  <a:cubicBezTo>
                    <a:pt x="0" y="16038"/>
                    <a:pt x="70" y="16154"/>
                    <a:pt x="139" y="16200"/>
                  </a:cubicBezTo>
                  <a:cubicBezTo>
                    <a:pt x="116" y="16131"/>
                    <a:pt x="139" y="16061"/>
                    <a:pt x="209" y="16015"/>
                  </a:cubicBezTo>
                  <a:cubicBezTo>
                    <a:pt x="626" y="15829"/>
                    <a:pt x="1020" y="15598"/>
                    <a:pt x="1414" y="15343"/>
                  </a:cubicBezTo>
                  <a:cubicBezTo>
                    <a:pt x="1785" y="15088"/>
                    <a:pt x="2179" y="14833"/>
                    <a:pt x="2550" y="14578"/>
                  </a:cubicBezTo>
                  <a:cubicBezTo>
                    <a:pt x="3337" y="14091"/>
                    <a:pt x="4033" y="13465"/>
                    <a:pt x="4821" y="13002"/>
                  </a:cubicBezTo>
                  <a:cubicBezTo>
                    <a:pt x="5076" y="12840"/>
                    <a:pt x="5377" y="12677"/>
                    <a:pt x="5678" y="12538"/>
                  </a:cubicBezTo>
                  <a:cubicBezTo>
                    <a:pt x="5678" y="12515"/>
                    <a:pt x="5701" y="12515"/>
                    <a:pt x="5725" y="12492"/>
                  </a:cubicBezTo>
                  <a:cubicBezTo>
                    <a:pt x="6327" y="12052"/>
                    <a:pt x="6860" y="11542"/>
                    <a:pt x="7439" y="11078"/>
                  </a:cubicBezTo>
                  <a:cubicBezTo>
                    <a:pt x="8019" y="10638"/>
                    <a:pt x="8645" y="10244"/>
                    <a:pt x="9224" y="9781"/>
                  </a:cubicBezTo>
                  <a:cubicBezTo>
                    <a:pt x="9525" y="9549"/>
                    <a:pt x="9850" y="9340"/>
                    <a:pt x="10151" y="9155"/>
                  </a:cubicBezTo>
                  <a:cubicBezTo>
                    <a:pt x="10475" y="8946"/>
                    <a:pt x="10777" y="8738"/>
                    <a:pt x="11078" y="8506"/>
                  </a:cubicBezTo>
                  <a:cubicBezTo>
                    <a:pt x="11634" y="8042"/>
                    <a:pt x="12121" y="7440"/>
                    <a:pt x="12677" y="6953"/>
                  </a:cubicBezTo>
                  <a:cubicBezTo>
                    <a:pt x="13233" y="6467"/>
                    <a:pt x="13697" y="5864"/>
                    <a:pt x="14253" y="5377"/>
                  </a:cubicBezTo>
                  <a:cubicBezTo>
                    <a:pt x="14786" y="4844"/>
                    <a:pt x="15389" y="4404"/>
                    <a:pt x="15898" y="3871"/>
                  </a:cubicBezTo>
                  <a:cubicBezTo>
                    <a:pt x="16431" y="3338"/>
                    <a:pt x="16988" y="2851"/>
                    <a:pt x="17474" y="2295"/>
                  </a:cubicBezTo>
                  <a:cubicBezTo>
                    <a:pt x="17729" y="2017"/>
                    <a:pt x="17984" y="1762"/>
                    <a:pt x="18239" y="1484"/>
                  </a:cubicBezTo>
                  <a:cubicBezTo>
                    <a:pt x="18494" y="1206"/>
                    <a:pt x="18749" y="928"/>
                    <a:pt x="18981" y="650"/>
                  </a:cubicBezTo>
                  <a:cubicBezTo>
                    <a:pt x="19166" y="441"/>
                    <a:pt x="19328" y="232"/>
                    <a:pt x="19467"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4150172" y="43870"/>
              <a:ext cx="742965" cy="591080"/>
            </a:xfrm>
            <a:custGeom>
              <a:avLst/>
              <a:gdLst/>
              <a:ahLst/>
              <a:cxnLst/>
              <a:rect l="l" t="t" r="r" b="b"/>
              <a:pathLst>
                <a:path w="19723" h="15691" extrusionOk="0">
                  <a:moveTo>
                    <a:pt x="19722" y="1"/>
                  </a:moveTo>
                  <a:lnTo>
                    <a:pt x="19722" y="1"/>
                  </a:lnTo>
                  <a:cubicBezTo>
                    <a:pt x="19703" y="28"/>
                    <a:pt x="19683" y="55"/>
                    <a:pt x="19664" y="83"/>
                  </a:cubicBezTo>
                  <a:lnTo>
                    <a:pt x="19664" y="83"/>
                  </a:lnTo>
                  <a:cubicBezTo>
                    <a:pt x="19683" y="63"/>
                    <a:pt x="19703" y="40"/>
                    <a:pt x="19722" y="1"/>
                  </a:cubicBezTo>
                  <a:close/>
                  <a:moveTo>
                    <a:pt x="19664" y="83"/>
                  </a:moveTo>
                  <a:lnTo>
                    <a:pt x="19664" y="83"/>
                  </a:lnTo>
                  <a:cubicBezTo>
                    <a:pt x="19660" y="86"/>
                    <a:pt x="19656" y="90"/>
                    <a:pt x="19653" y="94"/>
                  </a:cubicBezTo>
                  <a:cubicBezTo>
                    <a:pt x="19398" y="372"/>
                    <a:pt x="19166" y="673"/>
                    <a:pt x="18934" y="974"/>
                  </a:cubicBezTo>
                  <a:cubicBezTo>
                    <a:pt x="18772" y="1183"/>
                    <a:pt x="18587" y="1368"/>
                    <a:pt x="18424" y="1554"/>
                  </a:cubicBezTo>
                  <a:cubicBezTo>
                    <a:pt x="18170" y="1878"/>
                    <a:pt x="17915" y="2202"/>
                    <a:pt x="17637" y="2504"/>
                  </a:cubicBezTo>
                  <a:cubicBezTo>
                    <a:pt x="17011" y="3129"/>
                    <a:pt x="16339" y="3732"/>
                    <a:pt x="15667" y="4335"/>
                  </a:cubicBezTo>
                  <a:cubicBezTo>
                    <a:pt x="15342" y="4636"/>
                    <a:pt x="14995" y="4937"/>
                    <a:pt x="14624" y="5215"/>
                  </a:cubicBezTo>
                  <a:cubicBezTo>
                    <a:pt x="14276" y="5493"/>
                    <a:pt x="13905" y="5748"/>
                    <a:pt x="13558" y="6050"/>
                  </a:cubicBezTo>
                  <a:cubicBezTo>
                    <a:pt x="13210" y="6328"/>
                    <a:pt x="12862" y="6606"/>
                    <a:pt x="12515" y="6884"/>
                  </a:cubicBezTo>
                  <a:cubicBezTo>
                    <a:pt x="12144" y="7162"/>
                    <a:pt x="11796" y="7463"/>
                    <a:pt x="11449" y="7718"/>
                  </a:cubicBezTo>
                  <a:cubicBezTo>
                    <a:pt x="10707" y="8251"/>
                    <a:pt x="9942" y="8738"/>
                    <a:pt x="9201" y="9248"/>
                  </a:cubicBezTo>
                  <a:cubicBezTo>
                    <a:pt x="8482" y="9781"/>
                    <a:pt x="7787" y="10360"/>
                    <a:pt x="7045" y="10870"/>
                  </a:cubicBezTo>
                  <a:cubicBezTo>
                    <a:pt x="6675" y="11125"/>
                    <a:pt x="6281" y="11380"/>
                    <a:pt x="5910" y="11612"/>
                  </a:cubicBezTo>
                  <a:lnTo>
                    <a:pt x="4774" y="12353"/>
                  </a:lnTo>
                  <a:cubicBezTo>
                    <a:pt x="4357" y="12608"/>
                    <a:pt x="3986" y="12909"/>
                    <a:pt x="3592" y="13187"/>
                  </a:cubicBezTo>
                  <a:cubicBezTo>
                    <a:pt x="3222" y="13466"/>
                    <a:pt x="2828" y="13767"/>
                    <a:pt x="2434" y="14022"/>
                  </a:cubicBezTo>
                  <a:cubicBezTo>
                    <a:pt x="2063" y="14277"/>
                    <a:pt x="1669" y="14532"/>
                    <a:pt x="1275" y="14787"/>
                  </a:cubicBezTo>
                  <a:cubicBezTo>
                    <a:pt x="881" y="15041"/>
                    <a:pt x="487" y="15273"/>
                    <a:pt x="47" y="15412"/>
                  </a:cubicBezTo>
                  <a:cubicBezTo>
                    <a:pt x="0" y="15412"/>
                    <a:pt x="0" y="15482"/>
                    <a:pt x="0" y="15551"/>
                  </a:cubicBezTo>
                  <a:lnTo>
                    <a:pt x="139" y="15690"/>
                  </a:lnTo>
                  <a:cubicBezTo>
                    <a:pt x="881" y="15528"/>
                    <a:pt x="1368" y="14856"/>
                    <a:pt x="1993" y="14485"/>
                  </a:cubicBezTo>
                  <a:cubicBezTo>
                    <a:pt x="2712" y="14045"/>
                    <a:pt x="3430" y="13605"/>
                    <a:pt x="4149" y="13164"/>
                  </a:cubicBezTo>
                  <a:cubicBezTo>
                    <a:pt x="4913" y="12678"/>
                    <a:pt x="5655" y="12145"/>
                    <a:pt x="6420" y="11635"/>
                  </a:cubicBezTo>
                  <a:cubicBezTo>
                    <a:pt x="7185" y="11148"/>
                    <a:pt x="8019" y="10777"/>
                    <a:pt x="8807" y="10291"/>
                  </a:cubicBezTo>
                  <a:cubicBezTo>
                    <a:pt x="9201" y="10036"/>
                    <a:pt x="9548" y="9758"/>
                    <a:pt x="9919" y="9456"/>
                  </a:cubicBezTo>
                  <a:cubicBezTo>
                    <a:pt x="10290" y="9178"/>
                    <a:pt x="10638" y="8877"/>
                    <a:pt x="11008" y="8599"/>
                  </a:cubicBezTo>
                  <a:cubicBezTo>
                    <a:pt x="11379" y="8321"/>
                    <a:pt x="11750" y="8043"/>
                    <a:pt x="12098" y="7741"/>
                  </a:cubicBezTo>
                  <a:cubicBezTo>
                    <a:pt x="12445" y="7440"/>
                    <a:pt x="12793" y="7139"/>
                    <a:pt x="13141" y="6861"/>
                  </a:cubicBezTo>
                  <a:cubicBezTo>
                    <a:pt x="13511" y="6559"/>
                    <a:pt x="13882" y="6304"/>
                    <a:pt x="14276" y="6050"/>
                  </a:cubicBezTo>
                  <a:cubicBezTo>
                    <a:pt x="14670" y="5771"/>
                    <a:pt x="15064" y="5517"/>
                    <a:pt x="15389" y="5192"/>
                  </a:cubicBezTo>
                  <a:cubicBezTo>
                    <a:pt x="15713" y="4891"/>
                    <a:pt x="16061" y="4566"/>
                    <a:pt x="16385" y="4242"/>
                  </a:cubicBezTo>
                  <a:cubicBezTo>
                    <a:pt x="16733" y="3917"/>
                    <a:pt x="17034" y="3570"/>
                    <a:pt x="17358" y="3245"/>
                  </a:cubicBezTo>
                  <a:cubicBezTo>
                    <a:pt x="17822" y="2735"/>
                    <a:pt x="18170" y="2087"/>
                    <a:pt x="18610" y="1554"/>
                  </a:cubicBezTo>
                  <a:cubicBezTo>
                    <a:pt x="19005" y="1115"/>
                    <a:pt x="19317" y="572"/>
                    <a:pt x="19664" y="83"/>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4942880" y="-20736"/>
              <a:ext cx="8777" cy="12280"/>
            </a:xfrm>
            <a:custGeom>
              <a:avLst/>
              <a:gdLst/>
              <a:ahLst/>
              <a:cxnLst/>
              <a:rect l="l" t="t" r="r" b="b"/>
              <a:pathLst>
                <a:path w="233" h="326" extrusionOk="0">
                  <a:moveTo>
                    <a:pt x="162" y="1"/>
                  </a:moveTo>
                  <a:cubicBezTo>
                    <a:pt x="162" y="47"/>
                    <a:pt x="139" y="94"/>
                    <a:pt x="116" y="140"/>
                  </a:cubicBezTo>
                  <a:cubicBezTo>
                    <a:pt x="70" y="209"/>
                    <a:pt x="23" y="256"/>
                    <a:pt x="0" y="325"/>
                  </a:cubicBezTo>
                  <a:cubicBezTo>
                    <a:pt x="70" y="256"/>
                    <a:pt x="139" y="163"/>
                    <a:pt x="209" y="70"/>
                  </a:cubicBezTo>
                  <a:cubicBezTo>
                    <a:pt x="232" y="70"/>
                    <a:pt x="186" y="24"/>
                    <a:pt x="16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888747" y="-128964"/>
              <a:ext cx="28855" cy="38423"/>
            </a:xfrm>
            <a:custGeom>
              <a:avLst/>
              <a:gdLst/>
              <a:ahLst/>
              <a:cxnLst/>
              <a:rect l="l" t="t" r="r" b="b"/>
              <a:pathLst>
                <a:path w="766" h="1020" extrusionOk="0">
                  <a:moveTo>
                    <a:pt x="719" y="0"/>
                  </a:moveTo>
                  <a:cubicBezTo>
                    <a:pt x="464" y="325"/>
                    <a:pt x="232" y="672"/>
                    <a:pt x="0" y="1020"/>
                  </a:cubicBezTo>
                  <a:cubicBezTo>
                    <a:pt x="279" y="695"/>
                    <a:pt x="533" y="371"/>
                    <a:pt x="765" y="46"/>
                  </a:cubicBezTo>
                  <a:lnTo>
                    <a:pt x="71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4052379" y="-141207"/>
              <a:ext cx="860835" cy="665290"/>
            </a:xfrm>
            <a:custGeom>
              <a:avLst/>
              <a:gdLst/>
              <a:ahLst/>
              <a:cxnLst/>
              <a:rect l="l" t="t" r="r" b="b"/>
              <a:pathLst>
                <a:path w="22852" h="17661" extrusionOk="0">
                  <a:moveTo>
                    <a:pt x="22527" y="1"/>
                  </a:moveTo>
                  <a:cubicBezTo>
                    <a:pt x="22040" y="534"/>
                    <a:pt x="21507" y="1020"/>
                    <a:pt x="20997" y="1553"/>
                  </a:cubicBezTo>
                  <a:cubicBezTo>
                    <a:pt x="20418" y="2156"/>
                    <a:pt x="19723" y="2643"/>
                    <a:pt x="19120" y="3222"/>
                  </a:cubicBezTo>
                  <a:cubicBezTo>
                    <a:pt x="18518" y="3778"/>
                    <a:pt x="17892" y="4334"/>
                    <a:pt x="17266" y="4867"/>
                  </a:cubicBezTo>
                  <a:cubicBezTo>
                    <a:pt x="16617" y="5400"/>
                    <a:pt x="16131" y="6073"/>
                    <a:pt x="15482" y="6582"/>
                  </a:cubicBezTo>
                  <a:cubicBezTo>
                    <a:pt x="14856" y="7092"/>
                    <a:pt x="14091" y="7440"/>
                    <a:pt x="13442" y="7927"/>
                  </a:cubicBezTo>
                  <a:cubicBezTo>
                    <a:pt x="12816" y="8413"/>
                    <a:pt x="12144" y="8877"/>
                    <a:pt x="11495" y="9387"/>
                  </a:cubicBezTo>
                  <a:cubicBezTo>
                    <a:pt x="10847" y="9850"/>
                    <a:pt x="10360" y="10545"/>
                    <a:pt x="9734" y="11032"/>
                  </a:cubicBezTo>
                  <a:cubicBezTo>
                    <a:pt x="9410" y="11264"/>
                    <a:pt x="9085" y="11496"/>
                    <a:pt x="8738" y="11704"/>
                  </a:cubicBezTo>
                  <a:cubicBezTo>
                    <a:pt x="8390" y="11936"/>
                    <a:pt x="8042" y="12144"/>
                    <a:pt x="7741" y="12399"/>
                  </a:cubicBezTo>
                  <a:cubicBezTo>
                    <a:pt x="7115" y="12886"/>
                    <a:pt x="6513" y="13419"/>
                    <a:pt x="5864" y="13906"/>
                  </a:cubicBezTo>
                  <a:cubicBezTo>
                    <a:pt x="5215" y="14392"/>
                    <a:pt x="4589" y="14925"/>
                    <a:pt x="3917" y="15343"/>
                  </a:cubicBezTo>
                  <a:cubicBezTo>
                    <a:pt x="3570" y="15551"/>
                    <a:pt x="3199" y="15713"/>
                    <a:pt x="2828" y="15899"/>
                  </a:cubicBezTo>
                  <a:cubicBezTo>
                    <a:pt x="2457" y="16038"/>
                    <a:pt x="2086" y="16200"/>
                    <a:pt x="1739" y="16409"/>
                  </a:cubicBezTo>
                  <a:cubicBezTo>
                    <a:pt x="1136" y="16779"/>
                    <a:pt x="603" y="17243"/>
                    <a:pt x="1" y="17660"/>
                  </a:cubicBezTo>
                  <a:lnTo>
                    <a:pt x="24" y="17660"/>
                  </a:lnTo>
                  <a:cubicBezTo>
                    <a:pt x="649" y="17336"/>
                    <a:pt x="1298" y="17081"/>
                    <a:pt x="1924" y="16756"/>
                  </a:cubicBezTo>
                  <a:lnTo>
                    <a:pt x="3013" y="16200"/>
                  </a:lnTo>
                  <a:lnTo>
                    <a:pt x="4103" y="15621"/>
                  </a:lnTo>
                  <a:cubicBezTo>
                    <a:pt x="4821" y="15250"/>
                    <a:pt x="5493" y="14810"/>
                    <a:pt x="6188" y="14392"/>
                  </a:cubicBezTo>
                  <a:cubicBezTo>
                    <a:pt x="6860" y="13929"/>
                    <a:pt x="7486" y="13419"/>
                    <a:pt x="8135" y="12932"/>
                  </a:cubicBezTo>
                  <a:cubicBezTo>
                    <a:pt x="8460" y="12701"/>
                    <a:pt x="8807" y="12469"/>
                    <a:pt x="9132" y="12260"/>
                  </a:cubicBezTo>
                  <a:cubicBezTo>
                    <a:pt x="9479" y="12029"/>
                    <a:pt x="9804" y="11797"/>
                    <a:pt x="10128" y="11565"/>
                  </a:cubicBezTo>
                  <a:cubicBezTo>
                    <a:pt x="10777" y="11078"/>
                    <a:pt x="11426" y="10569"/>
                    <a:pt x="12075" y="10082"/>
                  </a:cubicBezTo>
                  <a:cubicBezTo>
                    <a:pt x="12631" y="9665"/>
                    <a:pt x="13234" y="9317"/>
                    <a:pt x="13836" y="8923"/>
                  </a:cubicBezTo>
                  <a:cubicBezTo>
                    <a:pt x="14207" y="8552"/>
                    <a:pt x="14601" y="8182"/>
                    <a:pt x="14995" y="7834"/>
                  </a:cubicBezTo>
                  <a:cubicBezTo>
                    <a:pt x="15551" y="7347"/>
                    <a:pt x="16131" y="6884"/>
                    <a:pt x="16687" y="6397"/>
                  </a:cubicBezTo>
                  <a:cubicBezTo>
                    <a:pt x="17220" y="5887"/>
                    <a:pt x="17869" y="5493"/>
                    <a:pt x="18402" y="4983"/>
                  </a:cubicBezTo>
                  <a:cubicBezTo>
                    <a:pt x="18935" y="4473"/>
                    <a:pt x="19491" y="3964"/>
                    <a:pt x="20024" y="3454"/>
                  </a:cubicBezTo>
                  <a:cubicBezTo>
                    <a:pt x="20279" y="3199"/>
                    <a:pt x="20534" y="2921"/>
                    <a:pt x="20789" y="2643"/>
                  </a:cubicBezTo>
                  <a:cubicBezTo>
                    <a:pt x="21044" y="2365"/>
                    <a:pt x="21275" y="2086"/>
                    <a:pt x="21530" y="1808"/>
                  </a:cubicBezTo>
                  <a:cubicBezTo>
                    <a:pt x="22017" y="1345"/>
                    <a:pt x="22411" y="765"/>
                    <a:pt x="22851" y="256"/>
                  </a:cubicBezTo>
                  <a:lnTo>
                    <a:pt x="22527"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4573592" y="-130734"/>
              <a:ext cx="341366" cy="325695"/>
            </a:xfrm>
            <a:custGeom>
              <a:avLst/>
              <a:gdLst/>
              <a:ahLst/>
              <a:cxnLst/>
              <a:rect l="l" t="t" r="r" b="b"/>
              <a:pathLst>
                <a:path w="9062" h="8646" extrusionOk="0">
                  <a:moveTo>
                    <a:pt x="9015" y="1"/>
                  </a:moveTo>
                  <a:cubicBezTo>
                    <a:pt x="8575" y="511"/>
                    <a:pt x="8181" y="1067"/>
                    <a:pt x="7718" y="1554"/>
                  </a:cubicBezTo>
                  <a:cubicBezTo>
                    <a:pt x="7439" y="1808"/>
                    <a:pt x="7208" y="2087"/>
                    <a:pt x="6953" y="2365"/>
                  </a:cubicBezTo>
                  <a:cubicBezTo>
                    <a:pt x="6698" y="2643"/>
                    <a:pt x="6443" y="2921"/>
                    <a:pt x="6188" y="3176"/>
                  </a:cubicBezTo>
                  <a:cubicBezTo>
                    <a:pt x="5655" y="3709"/>
                    <a:pt x="5122" y="4195"/>
                    <a:pt x="4566" y="4729"/>
                  </a:cubicBezTo>
                  <a:cubicBezTo>
                    <a:pt x="4033" y="5238"/>
                    <a:pt x="3384" y="5632"/>
                    <a:pt x="2851" y="6119"/>
                  </a:cubicBezTo>
                  <a:cubicBezTo>
                    <a:pt x="2295" y="6629"/>
                    <a:pt x="1715" y="7069"/>
                    <a:pt x="1159" y="7556"/>
                  </a:cubicBezTo>
                  <a:cubicBezTo>
                    <a:pt x="765" y="7904"/>
                    <a:pt x="394" y="8274"/>
                    <a:pt x="0" y="8645"/>
                  </a:cubicBezTo>
                  <a:cubicBezTo>
                    <a:pt x="93" y="8576"/>
                    <a:pt x="209" y="8506"/>
                    <a:pt x="301" y="8413"/>
                  </a:cubicBezTo>
                  <a:cubicBezTo>
                    <a:pt x="974" y="7927"/>
                    <a:pt x="1646" y="7440"/>
                    <a:pt x="2295" y="6907"/>
                  </a:cubicBezTo>
                  <a:cubicBezTo>
                    <a:pt x="2967" y="6397"/>
                    <a:pt x="3523" y="5795"/>
                    <a:pt x="4172" y="5262"/>
                  </a:cubicBezTo>
                  <a:cubicBezTo>
                    <a:pt x="4797" y="4705"/>
                    <a:pt x="5377" y="4103"/>
                    <a:pt x="5979" y="3523"/>
                  </a:cubicBezTo>
                  <a:cubicBezTo>
                    <a:pt x="6582" y="2944"/>
                    <a:pt x="7231" y="2411"/>
                    <a:pt x="7764" y="1762"/>
                  </a:cubicBezTo>
                  <a:cubicBezTo>
                    <a:pt x="7972" y="1530"/>
                    <a:pt x="8158" y="1299"/>
                    <a:pt x="8366" y="1067"/>
                  </a:cubicBezTo>
                  <a:cubicBezTo>
                    <a:pt x="8598" y="719"/>
                    <a:pt x="8830" y="372"/>
                    <a:pt x="9062" y="47"/>
                  </a:cubicBezTo>
                  <a:lnTo>
                    <a:pt x="9015"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4160645" y="32531"/>
              <a:ext cx="663745" cy="490011"/>
            </a:xfrm>
            <a:custGeom>
              <a:avLst/>
              <a:gdLst/>
              <a:ahLst/>
              <a:cxnLst/>
              <a:rect l="l" t="t" r="r" b="b"/>
              <a:pathLst>
                <a:path w="17620" h="13008" extrusionOk="0">
                  <a:moveTo>
                    <a:pt x="17168" y="1"/>
                  </a:moveTo>
                  <a:cubicBezTo>
                    <a:pt x="17116" y="1"/>
                    <a:pt x="17063" y="15"/>
                    <a:pt x="17011" y="47"/>
                  </a:cubicBezTo>
                  <a:cubicBezTo>
                    <a:pt x="16292" y="534"/>
                    <a:pt x="15667" y="1182"/>
                    <a:pt x="15018" y="1785"/>
                  </a:cubicBezTo>
                  <a:cubicBezTo>
                    <a:pt x="14392" y="2388"/>
                    <a:pt x="13766" y="3036"/>
                    <a:pt x="13141" y="3616"/>
                  </a:cubicBezTo>
                  <a:cubicBezTo>
                    <a:pt x="12816" y="3917"/>
                    <a:pt x="12469" y="4172"/>
                    <a:pt x="12121" y="4450"/>
                  </a:cubicBezTo>
                  <a:cubicBezTo>
                    <a:pt x="11773" y="4705"/>
                    <a:pt x="11402" y="4983"/>
                    <a:pt x="11078" y="5261"/>
                  </a:cubicBezTo>
                  <a:lnTo>
                    <a:pt x="10058" y="6096"/>
                  </a:lnTo>
                  <a:cubicBezTo>
                    <a:pt x="9711" y="6374"/>
                    <a:pt x="9386" y="6652"/>
                    <a:pt x="9015" y="6907"/>
                  </a:cubicBezTo>
                  <a:cubicBezTo>
                    <a:pt x="8668" y="7162"/>
                    <a:pt x="8343" y="7440"/>
                    <a:pt x="7996" y="7718"/>
                  </a:cubicBezTo>
                  <a:cubicBezTo>
                    <a:pt x="7671" y="7973"/>
                    <a:pt x="7324" y="8251"/>
                    <a:pt x="6953" y="8483"/>
                  </a:cubicBezTo>
                  <a:cubicBezTo>
                    <a:pt x="6513" y="8784"/>
                    <a:pt x="6003" y="9016"/>
                    <a:pt x="5516" y="9247"/>
                  </a:cubicBezTo>
                  <a:cubicBezTo>
                    <a:pt x="4937" y="9665"/>
                    <a:pt x="4380" y="10128"/>
                    <a:pt x="3801" y="10545"/>
                  </a:cubicBezTo>
                  <a:cubicBezTo>
                    <a:pt x="3175" y="10939"/>
                    <a:pt x="2573" y="11356"/>
                    <a:pt x="1947" y="11750"/>
                  </a:cubicBezTo>
                  <a:cubicBezTo>
                    <a:pt x="1298" y="12144"/>
                    <a:pt x="672" y="12538"/>
                    <a:pt x="47" y="12909"/>
                  </a:cubicBezTo>
                  <a:cubicBezTo>
                    <a:pt x="39" y="12917"/>
                    <a:pt x="31" y="12919"/>
                    <a:pt x="24" y="12919"/>
                  </a:cubicBezTo>
                  <a:cubicBezTo>
                    <a:pt x="11" y="12919"/>
                    <a:pt x="0" y="12909"/>
                    <a:pt x="0" y="12909"/>
                  </a:cubicBezTo>
                  <a:lnTo>
                    <a:pt x="0" y="12909"/>
                  </a:lnTo>
                  <a:cubicBezTo>
                    <a:pt x="0" y="12966"/>
                    <a:pt x="47" y="13008"/>
                    <a:pt x="116" y="13008"/>
                  </a:cubicBezTo>
                  <a:cubicBezTo>
                    <a:pt x="130" y="13008"/>
                    <a:pt x="146" y="13006"/>
                    <a:pt x="163" y="13002"/>
                  </a:cubicBezTo>
                  <a:cubicBezTo>
                    <a:pt x="997" y="12677"/>
                    <a:pt x="1715" y="12167"/>
                    <a:pt x="2503" y="11750"/>
                  </a:cubicBezTo>
                  <a:cubicBezTo>
                    <a:pt x="3268" y="11310"/>
                    <a:pt x="4033" y="10870"/>
                    <a:pt x="4798" y="10429"/>
                  </a:cubicBezTo>
                  <a:cubicBezTo>
                    <a:pt x="5168" y="10221"/>
                    <a:pt x="5539" y="10012"/>
                    <a:pt x="5910" y="9780"/>
                  </a:cubicBezTo>
                  <a:cubicBezTo>
                    <a:pt x="6281" y="9549"/>
                    <a:pt x="6652" y="9317"/>
                    <a:pt x="7022" y="9085"/>
                  </a:cubicBezTo>
                  <a:cubicBezTo>
                    <a:pt x="7764" y="8645"/>
                    <a:pt x="8552" y="8274"/>
                    <a:pt x="9270" y="7787"/>
                  </a:cubicBezTo>
                  <a:cubicBezTo>
                    <a:pt x="10012" y="7278"/>
                    <a:pt x="10615" y="6629"/>
                    <a:pt x="11310" y="6072"/>
                  </a:cubicBezTo>
                  <a:cubicBezTo>
                    <a:pt x="12005" y="5516"/>
                    <a:pt x="12700" y="4960"/>
                    <a:pt x="13372" y="4381"/>
                  </a:cubicBezTo>
                  <a:cubicBezTo>
                    <a:pt x="13720" y="4079"/>
                    <a:pt x="14091" y="3801"/>
                    <a:pt x="14485" y="3523"/>
                  </a:cubicBezTo>
                  <a:cubicBezTo>
                    <a:pt x="14856" y="3268"/>
                    <a:pt x="15250" y="2990"/>
                    <a:pt x="15597" y="2666"/>
                  </a:cubicBezTo>
                  <a:cubicBezTo>
                    <a:pt x="15945" y="2364"/>
                    <a:pt x="16269" y="2017"/>
                    <a:pt x="16571" y="1646"/>
                  </a:cubicBezTo>
                  <a:cubicBezTo>
                    <a:pt x="16849" y="1275"/>
                    <a:pt x="17127" y="904"/>
                    <a:pt x="17428" y="534"/>
                  </a:cubicBezTo>
                  <a:cubicBezTo>
                    <a:pt x="17620" y="323"/>
                    <a:pt x="17415" y="1"/>
                    <a:pt x="17168"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4159778" y="380873"/>
              <a:ext cx="208654" cy="138626"/>
            </a:xfrm>
            <a:custGeom>
              <a:avLst/>
              <a:gdLst/>
              <a:ahLst/>
              <a:cxnLst/>
              <a:rect l="l" t="t" r="r" b="b"/>
              <a:pathLst>
                <a:path w="5539" h="3680" extrusionOk="0">
                  <a:moveTo>
                    <a:pt x="5539" y="0"/>
                  </a:moveTo>
                  <a:cubicBezTo>
                    <a:pt x="5261" y="139"/>
                    <a:pt x="4960" y="302"/>
                    <a:pt x="4682" y="464"/>
                  </a:cubicBezTo>
                  <a:cubicBezTo>
                    <a:pt x="3917" y="927"/>
                    <a:pt x="3221" y="1553"/>
                    <a:pt x="2434" y="2040"/>
                  </a:cubicBezTo>
                  <a:cubicBezTo>
                    <a:pt x="2063" y="2295"/>
                    <a:pt x="1669" y="2550"/>
                    <a:pt x="1298" y="2805"/>
                  </a:cubicBezTo>
                  <a:cubicBezTo>
                    <a:pt x="904" y="3060"/>
                    <a:pt x="510" y="3291"/>
                    <a:pt x="93" y="3477"/>
                  </a:cubicBezTo>
                  <a:cubicBezTo>
                    <a:pt x="23" y="3523"/>
                    <a:pt x="0" y="3593"/>
                    <a:pt x="23" y="3662"/>
                  </a:cubicBezTo>
                  <a:cubicBezTo>
                    <a:pt x="23" y="3674"/>
                    <a:pt x="29" y="3679"/>
                    <a:pt x="38" y="3679"/>
                  </a:cubicBezTo>
                  <a:cubicBezTo>
                    <a:pt x="46" y="3679"/>
                    <a:pt x="58" y="3674"/>
                    <a:pt x="70" y="3662"/>
                  </a:cubicBezTo>
                  <a:cubicBezTo>
                    <a:pt x="695" y="3291"/>
                    <a:pt x="1321" y="2897"/>
                    <a:pt x="1947" y="2503"/>
                  </a:cubicBezTo>
                  <a:cubicBezTo>
                    <a:pt x="2596" y="2109"/>
                    <a:pt x="3198" y="1692"/>
                    <a:pt x="3824" y="1298"/>
                  </a:cubicBezTo>
                  <a:cubicBezTo>
                    <a:pt x="4403" y="881"/>
                    <a:pt x="4960" y="418"/>
                    <a:pt x="5539"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4166747" y="481266"/>
              <a:ext cx="267193" cy="179008"/>
            </a:xfrm>
            <a:custGeom>
              <a:avLst/>
              <a:gdLst/>
              <a:ahLst/>
              <a:cxnLst/>
              <a:rect l="l" t="t" r="r" b="b"/>
              <a:pathLst>
                <a:path w="7093" h="4752" extrusionOk="0">
                  <a:moveTo>
                    <a:pt x="7092" y="1"/>
                  </a:moveTo>
                  <a:cubicBezTo>
                    <a:pt x="7069" y="1"/>
                    <a:pt x="7046" y="1"/>
                    <a:pt x="7023" y="24"/>
                  </a:cubicBezTo>
                  <a:cubicBezTo>
                    <a:pt x="6652" y="186"/>
                    <a:pt x="6281" y="348"/>
                    <a:pt x="5957" y="580"/>
                  </a:cubicBezTo>
                  <a:cubicBezTo>
                    <a:pt x="5284" y="1020"/>
                    <a:pt x="4612" y="1437"/>
                    <a:pt x="3940" y="1878"/>
                  </a:cubicBezTo>
                  <a:cubicBezTo>
                    <a:pt x="3268" y="2318"/>
                    <a:pt x="2596" y="2758"/>
                    <a:pt x="1924" y="3199"/>
                  </a:cubicBezTo>
                  <a:cubicBezTo>
                    <a:pt x="1275" y="3593"/>
                    <a:pt x="649" y="4010"/>
                    <a:pt x="1" y="4427"/>
                  </a:cubicBezTo>
                  <a:lnTo>
                    <a:pt x="325" y="4751"/>
                  </a:lnTo>
                  <a:cubicBezTo>
                    <a:pt x="557" y="4612"/>
                    <a:pt x="788" y="4450"/>
                    <a:pt x="1020" y="4311"/>
                  </a:cubicBezTo>
                  <a:cubicBezTo>
                    <a:pt x="2040" y="3570"/>
                    <a:pt x="3060" y="2851"/>
                    <a:pt x="4056" y="2156"/>
                  </a:cubicBezTo>
                  <a:cubicBezTo>
                    <a:pt x="5076" y="1414"/>
                    <a:pt x="6072" y="719"/>
                    <a:pt x="709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4745560" y="215009"/>
              <a:ext cx="41964" cy="34054"/>
            </a:xfrm>
            <a:custGeom>
              <a:avLst/>
              <a:gdLst/>
              <a:ahLst/>
              <a:cxnLst/>
              <a:rect l="l" t="t" r="r" b="b"/>
              <a:pathLst>
                <a:path w="1114" h="904" extrusionOk="0">
                  <a:moveTo>
                    <a:pt x="1113" y="0"/>
                  </a:moveTo>
                  <a:cubicBezTo>
                    <a:pt x="858" y="186"/>
                    <a:pt x="626" y="348"/>
                    <a:pt x="395" y="533"/>
                  </a:cubicBezTo>
                  <a:cubicBezTo>
                    <a:pt x="256" y="649"/>
                    <a:pt x="140" y="765"/>
                    <a:pt x="1" y="904"/>
                  </a:cubicBezTo>
                  <a:cubicBezTo>
                    <a:pt x="371" y="603"/>
                    <a:pt x="742" y="301"/>
                    <a:pt x="1113"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4522059" y="296189"/>
              <a:ext cx="186014" cy="138852"/>
            </a:xfrm>
            <a:custGeom>
              <a:avLst/>
              <a:gdLst/>
              <a:ahLst/>
              <a:cxnLst/>
              <a:rect l="l" t="t" r="r" b="b"/>
              <a:pathLst>
                <a:path w="4938" h="3686" extrusionOk="0">
                  <a:moveTo>
                    <a:pt x="4659" y="0"/>
                  </a:moveTo>
                  <a:cubicBezTo>
                    <a:pt x="4613" y="47"/>
                    <a:pt x="4590" y="70"/>
                    <a:pt x="4566" y="93"/>
                  </a:cubicBezTo>
                  <a:cubicBezTo>
                    <a:pt x="3917" y="603"/>
                    <a:pt x="3245" y="1066"/>
                    <a:pt x="2596" y="1553"/>
                  </a:cubicBezTo>
                  <a:cubicBezTo>
                    <a:pt x="1948" y="2017"/>
                    <a:pt x="1299" y="2503"/>
                    <a:pt x="650" y="2967"/>
                  </a:cubicBezTo>
                  <a:cubicBezTo>
                    <a:pt x="441" y="3106"/>
                    <a:pt x="233" y="3268"/>
                    <a:pt x="1" y="3407"/>
                  </a:cubicBezTo>
                  <a:cubicBezTo>
                    <a:pt x="70" y="3500"/>
                    <a:pt x="140" y="3593"/>
                    <a:pt x="209" y="3685"/>
                  </a:cubicBezTo>
                  <a:cubicBezTo>
                    <a:pt x="719" y="3454"/>
                    <a:pt x="1252" y="3222"/>
                    <a:pt x="1716" y="2897"/>
                  </a:cubicBezTo>
                  <a:lnTo>
                    <a:pt x="2782" y="2133"/>
                  </a:lnTo>
                  <a:lnTo>
                    <a:pt x="3825" y="1345"/>
                  </a:lnTo>
                  <a:cubicBezTo>
                    <a:pt x="4219" y="1043"/>
                    <a:pt x="4566" y="719"/>
                    <a:pt x="4937" y="394"/>
                  </a:cubicBezTo>
                  <a:lnTo>
                    <a:pt x="465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4850323" y="-6496"/>
              <a:ext cx="181795" cy="169138"/>
            </a:xfrm>
            <a:custGeom>
              <a:avLst/>
              <a:gdLst/>
              <a:ahLst/>
              <a:cxnLst/>
              <a:rect l="l" t="t" r="r" b="b"/>
              <a:pathLst>
                <a:path w="4826" h="4490" extrusionOk="0">
                  <a:moveTo>
                    <a:pt x="4676" y="0"/>
                  </a:moveTo>
                  <a:cubicBezTo>
                    <a:pt x="4609" y="0"/>
                    <a:pt x="4522" y="34"/>
                    <a:pt x="4427" y="110"/>
                  </a:cubicBezTo>
                  <a:cubicBezTo>
                    <a:pt x="3848" y="573"/>
                    <a:pt x="3361" y="1152"/>
                    <a:pt x="2805" y="1709"/>
                  </a:cubicBezTo>
                  <a:cubicBezTo>
                    <a:pt x="2272" y="2242"/>
                    <a:pt x="1623" y="2682"/>
                    <a:pt x="1090" y="3238"/>
                  </a:cubicBezTo>
                  <a:cubicBezTo>
                    <a:pt x="719" y="3632"/>
                    <a:pt x="372" y="4096"/>
                    <a:pt x="1" y="4490"/>
                  </a:cubicBezTo>
                  <a:cubicBezTo>
                    <a:pt x="1623" y="3122"/>
                    <a:pt x="3222" y="1709"/>
                    <a:pt x="4798" y="179"/>
                  </a:cubicBezTo>
                  <a:cubicBezTo>
                    <a:pt x="4825" y="70"/>
                    <a:pt x="4772" y="0"/>
                    <a:pt x="4676"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4353595" y="50877"/>
              <a:ext cx="182473" cy="153694"/>
            </a:xfrm>
            <a:custGeom>
              <a:avLst/>
              <a:gdLst/>
              <a:ahLst/>
              <a:cxnLst/>
              <a:rect l="l" t="t" r="r" b="b"/>
              <a:pathLst>
                <a:path w="4844" h="4080" extrusionOk="0">
                  <a:moveTo>
                    <a:pt x="4450" y="0"/>
                  </a:moveTo>
                  <a:cubicBezTo>
                    <a:pt x="4218" y="232"/>
                    <a:pt x="3986" y="487"/>
                    <a:pt x="3731" y="695"/>
                  </a:cubicBezTo>
                  <a:cubicBezTo>
                    <a:pt x="3152" y="1229"/>
                    <a:pt x="2480" y="1622"/>
                    <a:pt x="1877" y="2109"/>
                  </a:cubicBezTo>
                  <a:cubicBezTo>
                    <a:pt x="1275" y="2573"/>
                    <a:pt x="765" y="3129"/>
                    <a:pt x="139" y="3569"/>
                  </a:cubicBezTo>
                  <a:cubicBezTo>
                    <a:pt x="93" y="3616"/>
                    <a:pt x="46" y="3662"/>
                    <a:pt x="0" y="3685"/>
                  </a:cubicBezTo>
                  <a:cubicBezTo>
                    <a:pt x="93" y="3824"/>
                    <a:pt x="185" y="3940"/>
                    <a:pt x="278" y="4079"/>
                  </a:cubicBezTo>
                  <a:cubicBezTo>
                    <a:pt x="394" y="4010"/>
                    <a:pt x="510" y="3940"/>
                    <a:pt x="603" y="3847"/>
                  </a:cubicBezTo>
                  <a:cubicBezTo>
                    <a:pt x="1228" y="3407"/>
                    <a:pt x="1854" y="2943"/>
                    <a:pt x="2457" y="2457"/>
                  </a:cubicBezTo>
                  <a:cubicBezTo>
                    <a:pt x="3036" y="1970"/>
                    <a:pt x="3685" y="1553"/>
                    <a:pt x="4264" y="1043"/>
                  </a:cubicBezTo>
                  <a:lnTo>
                    <a:pt x="4844" y="533"/>
                  </a:lnTo>
                  <a:cubicBezTo>
                    <a:pt x="4728" y="348"/>
                    <a:pt x="4589" y="186"/>
                    <a:pt x="4450"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893983" y="-8493"/>
              <a:ext cx="48933" cy="52399"/>
            </a:xfrm>
            <a:custGeom>
              <a:avLst/>
              <a:gdLst/>
              <a:ahLst/>
              <a:cxnLst/>
              <a:rect l="l" t="t" r="r" b="b"/>
              <a:pathLst>
                <a:path w="1299" h="1391" extrusionOk="0">
                  <a:moveTo>
                    <a:pt x="1298" y="0"/>
                  </a:moveTo>
                  <a:lnTo>
                    <a:pt x="1298" y="0"/>
                  </a:lnTo>
                  <a:cubicBezTo>
                    <a:pt x="904" y="441"/>
                    <a:pt x="441" y="811"/>
                    <a:pt x="93" y="1275"/>
                  </a:cubicBezTo>
                  <a:cubicBezTo>
                    <a:pt x="47" y="1321"/>
                    <a:pt x="24" y="1344"/>
                    <a:pt x="0" y="1391"/>
                  </a:cubicBezTo>
                  <a:cubicBezTo>
                    <a:pt x="418" y="927"/>
                    <a:pt x="927" y="510"/>
                    <a:pt x="1298"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122220" y="-34297"/>
              <a:ext cx="826781" cy="643931"/>
            </a:xfrm>
            <a:custGeom>
              <a:avLst/>
              <a:gdLst/>
              <a:ahLst/>
              <a:cxnLst/>
              <a:rect l="l" t="t" r="r" b="b"/>
              <a:pathLst>
                <a:path w="21948" h="17094" extrusionOk="0">
                  <a:moveTo>
                    <a:pt x="21531" y="1"/>
                  </a:moveTo>
                  <a:cubicBezTo>
                    <a:pt x="21451" y="1"/>
                    <a:pt x="21376" y="32"/>
                    <a:pt x="21322" y="106"/>
                  </a:cubicBezTo>
                  <a:cubicBezTo>
                    <a:pt x="21090" y="430"/>
                    <a:pt x="20835" y="732"/>
                    <a:pt x="20557" y="1010"/>
                  </a:cubicBezTo>
                  <a:lnTo>
                    <a:pt x="19746" y="1867"/>
                  </a:lnTo>
                  <a:cubicBezTo>
                    <a:pt x="19213" y="2447"/>
                    <a:pt x="18796" y="3142"/>
                    <a:pt x="18216" y="3675"/>
                  </a:cubicBezTo>
                  <a:cubicBezTo>
                    <a:pt x="17637" y="4208"/>
                    <a:pt x="16895" y="4532"/>
                    <a:pt x="16316" y="5065"/>
                  </a:cubicBezTo>
                  <a:cubicBezTo>
                    <a:pt x="15713" y="5598"/>
                    <a:pt x="15250" y="6271"/>
                    <a:pt x="14624" y="6780"/>
                  </a:cubicBezTo>
                  <a:cubicBezTo>
                    <a:pt x="14022" y="7290"/>
                    <a:pt x="13326" y="7731"/>
                    <a:pt x="12701" y="8217"/>
                  </a:cubicBezTo>
                  <a:cubicBezTo>
                    <a:pt x="12376" y="8449"/>
                    <a:pt x="12075" y="8727"/>
                    <a:pt x="11774" y="8982"/>
                  </a:cubicBezTo>
                  <a:cubicBezTo>
                    <a:pt x="11472" y="9237"/>
                    <a:pt x="11148" y="9469"/>
                    <a:pt x="10823" y="9700"/>
                  </a:cubicBezTo>
                  <a:cubicBezTo>
                    <a:pt x="10221" y="10164"/>
                    <a:pt x="9595" y="10604"/>
                    <a:pt x="8969" y="11045"/>
                  </a:cubicBezTo>
                  <a:cubicBezTo>
                    <a:pt x="8344" y="11462"/>
                    <a:pt x="7625" y="11786"/>
                    <a:pt x="7000" y="12203"/>
                  </a:cubicBezTo>
                  <a:cubicBezTo>
                    <a:pt x="6351" y="12597"/>
                    <a:pt x="5632" y="12922"/>
                    <a:pt x="5006" y="13316"/>
                  </a:cubicBezTo>
                  <a:cubicBezTo>
                    <a:pt x="4358" y="13733"/>
                    <a:pt x="3778" y="14243"/>
                    <a:pt x="3152" y="14660"/>
                  </a:cubicBezTo>
                  <a:lnTo>
                    <a:pt x="2179" y="15286"/>
                  </a:lnTo>
                  <a:cubicBezTo>
                    <a:pt x="1855" y="15471"/>
                    <a:pt x="1530" y="15680"/>
                    <a:pt x="1229" y="15888"/>
                  </a:cubicBezTo>
                  <a:cubicBezTo>
                    <a:pt x="812" y="16189"/>
                    <a:pt x="395" y="16514"/>
                    <a:pt x="1" y="16815"/>
                  </a:cubicBezTo>
                  <a:lnTo>
                    <a:pt x="256" y="17093"/>
                  </a:lnTo>
                  <a:cubicBezTo>
                    <a:pt x="719" y="16815"/>
                    <a:pt x="1159" y="16560"/>
                    <a:pt x="1623" y="16282"/>
                  </a:cubicBezTo>
                  <a:cubicBezTo>
                    <a:pt x="1947" y="16050"/>
                    <a:pt x="2318" y="15888"/>
                    <a:pt x="2689" y="15703"/>
                  </a:cubicBezTo>
                  <a:cubicBezTo>
                    <a:pt x="3037" y="15541"/>
                    <a:pt x="3407" y="15355"/>
                    <a:pt x="3755" y="15147"/>
                  </a:cubicBezTo>
                  <a:cubicBezTo>
                    <a:pt x="4450" y="14753"/>
                    <a:pt x="5030" y="14150"/>
                    <a:pt x="5725" y="13756"/>
                  </a:cubicBezTo>
                  <a:cubicBezTo>
                    <a:pt x="6397" y="13339"/>
                    <a:pt x="7139" y="13014"/>
                    <a:pt x="7834" y="12597"/>
                  </a:cubicBezTo>
                  <a:cubicBezTo>
                    <a:pt x="8506" y="12157"/>
                    <a:pt x="9155" y="11670"/>
                    <a:pt x="9804" y="11207"/>
                  </a:cubicBezTo>
                  <a:cubicBezTo>
                    <a:pt x="10128" y="10975"/>
                    <a:pt x="10499" y="10790"/>
                    <a:pt x="10847" y="10581"/>
                  </a:cubicBezTo>
                  <a:cubicBezTo>
                    <a:pt x="11194" y="10373"/>
                    <a:pt x="11542" y="10164"/>
                    <a:pt x="11843" y="9932"/>
                  </a:cubicBezTo>
                  <a:cubicBezTo>
                    <a:pt x="12492" y="9469"/>
                    <a:pt x="12979" y="8843"/>
                    <a:pt x="13581" y="8333"/>
                  </a:cubicBezTo>
                  <a:cubicBezTo>
                    <a:pt x="14184" y="7846"/>
                    <a:pt x="14879" y="7429"/>
                    <a:pt x="15482" y="6919"/>
                  </a:cubicBezTo>
                  <a:cubicBezTo>
                    <a:pt x="16061" y="6386"/>
                    <a:pt x="16571" y="5784"/>
                    <a:pt x="17150" y="5274"/>
                  </a:cubicBezTo>
                  <a:cubicBezTo>
                    <a:pt x="17706" y="4764"/>
                    <a:pt x="18379" y="4393"/>
                    <a:pt x="18935" y="3883"/>
                  </a:cubicBezTo>
                  <a:cubicBezTo>
                    <a:pt x="19004" y="3814"/>
                    <a:pt x="19097" y="3721"/>
                    <a:pt x="19166" y="3629"/>
                  </a:cubicBezTo>
                  <a:cubicBezTo>
                    <a:pt x="19468" y="3235"/>
                    <a:pt x="19792" y="2817"/>
                    <a:pt x="20117" y="2423"/>
                  </a:cubicBezTo>
                  <a:lnTo>
                    <a:pt x="21020" y="1427"/>
                  </a:lnTo>
                  <a:cubicBezTo>
                    <a:pt x="21322" y="1079"/>
                    <a:pt x="21623" y="732"/>
                    <a:pt x="21901" y="361"/>
                  </a:cubicBezTo>
                  <a:cubicBezTo>
                    <a:pt x="21901" y="361"/>
                    <a:pt x="21924" y="361"/>
                    <a:pt x="21947" y="384"/>
                  </a:cubicBezTo>
                  <a:cubicBezTo>
                    <a:pt x="21947" y="187"/>
                    <a:pt x="21726" y="1"/>
                    <a:pt x="21531"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4844220" y="-21112"/>
              <a:ext cx="104798" cy="123520"/>
            </a:xfrm>
            <a:custGeom>
              <a:avLst/>
              <a:gdLst/>
              <a:ahLst/>
              <a:cxnLst/>
              <a:rect l="l" t="t" r="r" b="b"/>
              <a:pathLst>
                <a:path w="2782" h="3279" extrusionOk="0">
                  <a:moveTo>
                    <a:pt x="2742" y="1"/>
                  </a:moveTo>
                  <a:cubicBezTo>
                    <a:pt x="2738" y="1"/>
                    <a:pt x="2735" y="3"/>
                    <a:pt x="2735" y="11"/>
                  </a:cubicBezTo>
                  <a:cubicBezTo>
                    <a:pt x="2457" y="358"/>
                    <a:pt x="2156" y="706"/>
                    <a:pt x="1854" y="1054"/>
                  </a:cubicBezTo>
                  <a:lnTo>
                    <a:pt x="951" y="2073"/>
                  </a:lnTo>
                  <a:cubicBezTo>
                    <a:pt x="603" y="2467"/>
                    <a:pt x="302" y="2885"/>
                    <a:pt x="0" y="3279"/>
                  </a:cubicBezTo>
                  <a:cubicBezTo>
                    <a:pt x="186" y="3093"/>
                    <a:pt x="348" y="2885"/>
                    <a:pt x="510" y="2699"/>
                  </a:cubicBezTo>
                  <a:cubicBezTo>
                    <a:pt x="742" y="2398"/>
                    <a:pt x="974" y="2097"/>
                    <a:pt x="1229" y="1819"/>
                  </a:cubicBezTo>
                  <a:cubicBezTo>
                    <a:pt x="1252" y="1795"/>
                    <a:pt x="1275" y="1749"/>
                    <a:pt x="1321" y="1726"/>
                  </a:cubicBezTo>
                  <a:cubicBezTo>
                    <a:pt x="1345" y="1679"/>
                    <a:pt x="1368" y="1656"/>
                    <a:pt x="1414" y="1610"/>
                  </a:cubicBezTo>
                  <a:cubicBezTo>
                    <a:pt x="1762" y="1146"/>
                    <a:pt x="2225" y="752"/>
                    <a:pt x="2619" y="335"/>
                  </a:cubicBezTo>
                  <a:cubicBezTo>
                    <a:pt x="2642" y="266"/>
                    <a:pt x="2689" y="219"/>
                    <a:pt x="2735" y="150"/>
                  </a:cubicBezTo>
                  <a:cubicBezTo>
                    <a:pt x="2758" y="104"/>
                    <a:pt x="2781" y="57"/>
                    <a:pt x="2781" y="11"/>
                  </a:cubicBezTo>
                  <a:cubicBezTo>
                    <a:pt x="2766" y="11"/>
                    <a:pt x="2751" y="1"/>
                    <a:pt x="274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17"/>
          <p:cNvSpPr/>
          <p:nvPr/>
        </p:nvSpPr>
        <p:spPr>
          <a:xfrm rot="-2192275" flipH="1">
            <a:off x="-182876" y="3922691"/>
            <a:ext cx="2066667" cy="1547427"/>
          </a:xfrm>
          <a:custGeom>
            <a:avLst/>
            <a:gdLst/>
            <a:ahLst/>
            <a:cxnLst/>
            <a:rect l="l" t="t" r="r" b="b"/>
            <a:pathLst>
              <a:path w="48777" h="36522" extrusionOk="0">
                <a:moveTo>
                  <a:pt x="38232" y="0"/>
                </a:moveTo>
                <a:cubicBezTo>
                  <a:pt x="36249" y="0"/>
                  <a:pt x="34270" y="565"/>
                  <a:pt x="32647" y="1717"/>
                </a:cubicBezTo>
                <a:cubicBezTo>
                  <a:pt x="29579" y="3908"/>
                  <a:pt x="28090" y="8145"/>
                  <a:pt x="29245" y="11722"/>
                </a:cubicBezTo>
                <a:lnTo>
                  <a:pt x="29245" y="11722"/>
                </a:lnTo>
                <a:cubicBezTo>
                  <a:pt x="28638" y="10133"/>
                  <a:pt x="26911" y="9074"/>
                  <a:pt x="25187" y="9074"/>
                </a:cubicBezTo>
                <a:cubicBezTo>
                  <a:pt x="25005" y="9074"/>
                  <a:pt x="24823" y="9086"/>
                  <a:pt x="24643" y="9110"/>
                </a:cubicBezTo>
                <a:cubicBezTo>
                  <a:pt x="22667" y="9395"/>
                  <a:pt x="21018" y="11024"/>
                  <a:pt x="20509" y="12939"/>
                </a:cubicBezTo>
                <a:cubicBezTo>
                  <a:pt x="20028" y="14678"/>
                  <a:pt x="20421" y="16602"/>
                  <a:pt x="21398" y="18131"/>
                </a:cubicBezTo>
                <a:lnTo>
                  <a:pt x="21398" y="18131"/>
                </a:lnTo>
                <a:cubicBezTo>
                  <a:pt x="20208" y="16596"/>
                  <a:pt x="18230" y="15763"/>
                  <a:pt x="16274" y="15763"/>
                </a:cubicBezTo>
                <a:cubicBezTo>
                  <a:pt x="14873" y="15763"/>
                  <a:pt x="13483" y="16190"/>
                  <a:pt x="12403" y="17093"/>
                </a:cubicBezTo>
                <a:cubicBezTo>
                  <a:pt x="9674" y="19394"/>
                  <a:pt x="9593" y="24140"/>
                  <a:pt x="12240" y="26522"/>
                </a:cubicBezTo>
                <a:cubicBezTo>
                  <a:pt x="10997" y="26379"/>
                  <a:pt x="9713" y="26235"/>
                  <a:pt x="8448" y="26235"/>
                </a:cubicBezTo>
                <a:cubicBezTo>
                  <a:pt x="7019" y="26235"/>
                  <a:pt x="5614" y="26418"/>
                  <a:pt x="4318" y="26991"/>
                </a:cubicBezTo>
                <a:cubicBezTo>
                  <a:pt x="1854" y="28070"/>
                  <a:pt x="1" y="31023"/>
                  <a:pt x="1100" y="33467"/>
                </a:cubicBezTo>
                <a:cubicBezTo>
                  <a:pt x="2261" y="36053"/>
                  <a:pt x="5642" y="36522"/>
                  <a:pt x="8473" y="36522"/>
                </a:cubicBezTo>
                <a:cubicBezTo>
                  <a:pt x="15865" y="36502"/>
                  <a:pt x="22851" y="35687"/>
                  <a:pt x="30040" y="33935"/>
                </a:cubicBezTo>
                <a:cubicBezTo>
                  <a:pt x="32871" y="31532"/>
                  <a:pt x="35315" y="29190"/>
                  <a:pt x="38166" y="26787"/>
                </a:cubicBezTo>
                <a:cubicBezTo>
                  <a:pt x="40610" y="24710"/>
                  <a:pt x="43074" y="22612"/>
                  <a:pt x="45049" y="20087"/>
                </a:cubicBezTo>
                <a:cubicBezTo>
                  <a:pt x="47025" y="17562"/>
                  <a:pt x="48491" y="14527"/>
                  <a:pt x="48613" y="11330"/>
                </a:cubicBezTo>
                <a:cubicBezTo>
                  <a:pt x="48776" y="7460"/>
                  <a:pt x="46841" y="3530"/>
                  <a:pt x="43563" y="1493"/>
                </a:cubicBezTo>
                <a:cubicBezTo>
                  <a:pt x="41980" y="504"/>
                  <a:pt x="40104" y="0"/>
                  <a:pt x="38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2_1_1">
    <p:bg>
      <p:bgPr>
        <a:solidFill>
          <a:schemeClr val="dk2"/>
        </a:solidFill>
        <a:effectLst/>
      </p:bgPr>
    </p:bg>
    <p:spTree>
      <p:nvGrpSpPr>
        <p:cNvPr id="1" name="Shape 351"/>
        <p:cNvGrpSpPr/>
        <p:nvPr/>
      </p:nvGrpSpPr>
      <p:grpSpPr>
        <a:xfrm>
          <a:off x="0" y="0"/>
          <a:ext cx="0" cy="0"/>
          <a:chOff x="0" y="0"/>
          <a:chExt cx="0" cy="0"/>
        </a:xfrm>
      </p:grpSpPr>
      <p:sp>
        <p:nvSpPr>
          <p:cNvPr id="352" name="Google Shape;352;p18"/>
          <p:cNvSpPr/>
          <p:nvPr/>
        </p:nvSpPr>
        <p:spPr>
          <a:xfrm rot="-7010046">
            <a:off x="-1200483" y="311655"/>
            <a:ext cx="2066585" cy="1478421"/>
          </a:xfrm>
          <a:custGeom>
            <a:avLst/>
            <a:gdLst/>
            <a:ahLst/>
            <a:cxnLst/>
            <a:rect l="l" t="t" r="r" b="b"/>
            <a:pathLst>
              <a:path w="82665" h="59138" extrusionOk="0">
                <a:moveTo>
                  <a:pt x="48393" y="0"/>
                </a:moveTo>
                <a:cubicBezTo>
                  <a:pt x="34794" y="0"/>
                  <a:pt x="3373" y="5943"/>
                  <a:pt x="836" y="22586"/>
                </a:cubicBezTo>
                <a:cubicBezTo>
                  <a:pt x="1" y="28105"/>
                  <a:pt x="3178" y="34296"/>
                  <a:pt x="8534" y="35885"/>
                </a:cubicBezTo>
                <a:cubicBezTo>
                  <a:pt x="9686" y="36223"/>
                  <a:pt x="10865" y="36349"/>
                  <a:pt x="12058" y="36349"/>
                </a:cubicBezTo>
                <a:cubicBezTo>
                  <a:pt x="15496" y="36349"/>
                  <a:pt x="19057" y="35306"/>
                  <a:pt x="22466" y="35306"/>
                </a:cubicBezTo>
                <a:cubicBezTo>
                  <a:pt x="23854" y="35306"/>
                  <a:pt x="25218" y="35479"/>
                  <a:pt x="26537" y="35966"/>
                </a:cubicBezTo>
                <a:cubicBezTo>
                  <a:pt x="34357" y="38838"/>
                  <a:pt x="35029" y="49916"/>
                  <a:pt x="41098" y="55598"/>
                </a:cubicBezTo>
                <a:cubicBezTo>
                  <a:pt x="43562" y="57891"/>
                  <a:pt x="46931" y="59138"/>
                  <a:pt x="50287" y="59138"/>
                </a:cubicBezTo>
                <a:cubicBezTo>
                  <a:pt x="51732" y="59138"/>
                  <a:pt x="53173" y="58907"/>
                  <a:pt x="54540" y="58429"/>
                </a:cubicBezTo>
                <a:cubicBezTo>
                  <a:pt x="59081" y="56861"/>
                  <a:pt x="62584" y="52645"/>
                  <a:pt x="63317" y="47880"/>
                </a:cubicBezTo>
                <a:cubicBezTo>
                  <a:pt x="63643" y="45640"/>
                  <a:pt x="63419" y="43318"/>
                  <a:pt x="63867" y="41098"/>
                </a:cubicBezTo>
                <a:cubicBezTo>
                  <a:pt x="64336" y="38858"/>
                  <a:pt x="65761" y="36597"/>
                  <a:pt x="68001" y="36170"/>
                </a:cubicBezTo>
                <a:cubicBezTo>
                  <a:pt x="68288" y="36114"/>
                  <a:pt x="68574" y="36091"/>
                  <a:pt x="68861" y="36091"/>
                </a:cubicBezTo>
                <a:cubicBezTo>
                  <a:pt x="70042" y="36091"/>
                  <a:pt x="71228" y="36483"/>
                  <a:pt x="72441" y="36597"/>
                </a:cubicBezTo>
                <a:cubicBezTo>
                  <a:pt x="72631" y="36613"/>
                  <a:pt x="72821" y="36620"/>
                  <a:pt x="73010" y="36620"/>
                </a:cubicBezTo>
                <a:cubicBezTo>
                  <a:pt x="76604" y="36620"/>
                  <a:pt x="79924" y="33914"/>
                  <a:pt x="81259" y="30528"/>
                </a:cubicBezTo>
                <a:cubicBezTo>
                  <a:pt x="82665" y="26964"/>
                  <a:pt x="82196" y="22891"/>
                  <a:pt x="80852" y="19307"/>
                </a:cubicBezTo>
                <a:cubicBezTo>
                  <a:pt x="76168" y="6802"/>
                  <a:pt x="61892" y="41"/>
                  <a:pt x="48532" y="0"/>
                </a:cubicBezTo>
                <a:cubicBezTo>
                  <a:pt x="48486" y="0"/>
                  <a:pt x="48439" y="0"/>
                  <a:pt x="48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rot="10061445">
            <a:off x="-487323" y="4575585"/>
            <a:ext cx="2190777" cy="1680300"/>
          </a:xfrm>
          <a:custGeom>
            <a:avLst/>
            <a:gdLst/>
            <a:ahLst/>
            <a:cxnLst/>
            <a:rect l="l" t="t" r="r" b="b"/>
            <a:pathLst>
              <a:path w="44354" h="34019" extrusionOk="0">
                <a:moveTo>
                  <a:pt x="25841" y="1"/>
                </a:moveTo>
                <a:cubicBezTo>
                  <a:pt x="20138" y="205"/>
                  <a:pt x="14314" y="856"/>
                  <a:pt x="9284" y="3524"/>
                </a:cubicBezTo>
                <a:cubicBezTo>
                  <a:pt x="4253" y="6172"/>
                  <a:pt x="160" y="11222"/>
                  <a:pt x="78" y="16904"/>
                </a:cubicBezTo>
                <a:cubicBezTo>
                  <a:pt x="1" y="22323"/>
                  <a:pt x="4521" y="27723"/>
                  <a:pt x="9828" y="27723"/>
                </a:cubicBezTo>
                <a:cubicBezTo>
                  <a:pt x="10106" y="27723"/>
                  <a:pt x="10387" y="27708"/>
                  <a:pt x="10668" y="27678"/>
                </a:cubicBezTo>
                <a:cubicBezTo>
                  <a:pt x="12877" y="27428"/>
                  <a:pt x="15275" y="26382"/>
                  <a:pt x="17391" y="26382"/>
                </a:cubicBezTo>
                <a:cubicBezTo>
                  <a:pt x="18377" y="26382"/>
                  <a:pt x="19302" y="26609"/>
                  <a:pt x="20118" y="27250"/>
                </a:cubicBezTo>
                <a:cubicBezTo>
                  <a:pt x="21055" y="27983"/>
                  <a:pt x="21564" y="29124"/>
                  <a:pt x="22236" y="30101"/>
                </a:cubicBezTo>
                <a:cubicBezTo>
                  <a:pt x="24066" y="32667"/>
                  <a:pt x="27242" y="34018"/>
                  <a:pt x="30407" y="34018"/>
                </a:cubicBezTo>
                <a:cubicBezTo>
                  <a:pt x="31363" y="34018"/>
                  <a:pt x="32317" y="33895"/>
                  <a:pt x="33234" y="33645"/>
                </a:cubicBezTo>
                <a:cubicBezTo>
                  <a:pt x="37184" y="32545"/>
                  <a:pt x="40362" y="29409"/>
                  <a:pt x="42113" y="25702"/>
                </a:cubicBezTo>
                <a:cubicBezTo>
                  <a:pt x="43885" y="21996"/>
                  <a:pt x="44353" y="17800"/>
                  <a:pt x="44170" y="13707"/>
                </a:cubicBezTo>
                <a:lnTo>
                  <a:pt x="25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rot="-657236">
            <a:off x="-278447" y="-903934"/>
            <a:ext cx="1633274" cy="2059116"/>
          </a:xfrm>
          <a:custGeom>
            <a:avLst/>
            <a:gdLst/>
            <a:ahLst/>
            <a:cxnLst/>
            <a:rect l="l" t="t" r="r" b="b"/>
            <a:pathLst>
              <a:path w="48817" h="61545" fill="none" extrusionOk="0">
                <a:moveTo>
                  <a:pt x="19572" y="20977"/>
                </a:moveTo>
                <a:cubicBezTo>
                  <a:pt x="21018" y="28899"/>
                  <a:pt x="16334" y="36475"/>
                  <a:pt x="12871" y="43745"/>
                </a:cubicBezTo>
                <a:cubicBezTo>
                  <a:pt x="11751" y="46108"/>
                  <a:pt x="10713" y="48694"/>
                  <a:pt x="11079" y="51281"/>
                </a:cubicBezTo>
                <a:cubicBezTo>
                  <a:pt x="11446" y="53887"/>
                  <a:pt x="13727" y="56372"/>
                  <a:pt x="16334" y="56046"/>
                </a:cubicBezTo>
                <a:cubicBezTo>
                  <a:pt x="18472" y="55781"/>
                  <a:pt x="19999" y="53745"/>
                  <a:pt x="20570" y="51667"/>
                </a:cubicBezTo>
                <a:cubicBezTo>
                  <a:pt x="21140" y="49590"/>
                  <a:pt x="20997" y="47391"/>
                  <a:pt x="21201" y="45232"/>
                </a:cubicBezTo>
                <a:cubicBezTo>
                  <a:pt x="21405" y="43094"/>
                  <a:pt x="22056" y="40813"/>
                  <a:pt x="23787" y="39509"/>
                </a:cubicBezTo>
                <a:cubicBezTo>
                  <a:pt x="25519" y="38226"/>
                  <a:pt x="28492" y="38552"/>
                  <a:pt x="29286" y="40548"/>
                </a:cubicBezTo>
                <a:cubicBezTo>
                  <a:pt x="29734" y="41709"/>
                  <a:pt x="29388" y="42992"/>
                  <a:pt x="28981" y="44173"/>
                </a:cubicBezTo>
                <a:cubicBezTo>
                  <a:pt x="28125" y="46576"/>
                  <a:pt x="27087" y="48979"/>
                  <a:pt x="26822" y="51525"/>
                </a:cubicBezTo>
                <a:cubicBezTo>
                  <a:pt x="26557" y="54071"/>
                  <a:pt x="27270" y="56881"/>
                  <a:pt x="29327" y="58408"/>
                </a:cubicBezTo>
                <a:cubicBezTo>
                  <a:pt x="31363" y="59936"/>
                  <a:pt x="34866" y="59427"/>
                  <a:pt x="35824" y="57064"/>
                </a:cubicBezTo>
                <a:cubicBezTo>
                  <a:pt x="36455" y="55476"/>
                  <a:pt x="35844" y="53663"/>
                  <a:pt x="35131" y="52095"/>
                </a:cubicBezTo>
                <a:cubicBezTo>
                  <a:pt x="34418" y="50547"/>
                  <a:pt x="33604" y="48898"/>
                  <a:pt x="33828" y="47207"/>
                </a:cubicBezTo>
                <a:cubicBezTo>
                  <a:pt x="34072" y="45497"/>
                  <a:pt x="35986" y="43949"/>
                  <a:pt x="37494" y="44804"/>
                </a:cubicBezTo>
                <a:cubicBezTo>
                  <a:pt x="38308" y="45252"/>
                  <a:pt x="38675" y="46210"/>
                  <a:pt x="38858" y="47126"/>
                </a:cubicBezTo>
                <a:cubicBezTo>
                  <a:pt x="39428" y="49977"/>
                  <a:pt x="38675" y="52971"/>
                  <a:pt x="39225" y="55842"/>
                </a:cubicBezTo>
                <a:cubicBezTo>
                  <a:pt x="39754" y="58694"/>
                  <a:pt x="42687" y="61545"/>
                  <a:pt x="45314" y="60302"/>
                </a:cubicBezTo>
                <a:cubicBezTo>
                  <a:pt x="46699" y="59651"/>
                  <a:pt x="47432" y="58103"/>
                  <a:pt x="47717" y="56596"/>
                </a:cubicBezTo>
                <a:cubicBezTo>
                  <a:pt x="48817" y="51016"/>
                  <a:pt x="45273" y="45680"/>
                  <a:pt x="41913" y="41077"/>
                </a:cubicBezTo>
                <a:cubicBezTo>
                  <a:pt x="32606" y="28369"/>
                  <a:pt x="23217" y="15580"/>
                  <a:pt x="11751" y="4766"/>
                </a:cubicBezTo>
                <a:cubicBezTo>
                  <a:pt x="10224" y="3320"/>
                  <a:pt x="6538" y="0"/>
                  <a:pt x="4114" y="733"/>
                </a:cubicBezTo>
                <a:cubicBezTo>
                  <a:pt x="0" y="1976"/>
                  <a:pt x="5988" y="4664"/>
                  <a:pt x="7536" y="5702"/>
                </a:cubicBezTo>
                <a:cubicBezTo>
                  <a:pt x="12973" y="9389"/>
                  <a:pt x="18329" y="14195"/>
                  <a:pt x="19572" y="20977"/>
                </a:cubicBezTo>
                <a:close/>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rot="-459544">
            <a:off x="7777395" y="-487981"/>
            <a:ext cx="1115617" cy="1391406"/>
          </a:xfrm>
          <a:custGeom>
            <a:avLst/>
            <a:gdLst/>
            <a:ahLst/>
            <a:cxnLst/>
            <a:rect l="l" t="t" r="r" b="b"/>
            <a:pathLst>
              <a:path w="19878" h="24792" extrusionOk="0">
                <a:moveTo>
                  <a:pt x="11137" y="1"/>
                </a:moveTo>
                <a:cubicBezTo>
                  <a:pt x="10821" y="1"/>
                  <a:pt x="10496" y="43"/>
                  <a:pt x="10163" y="131"/>
                </a:cubicBezTo>
                <a:cubicBezTo>
                  <a:pt x="4583" y="1597"/>
                  <a:pt x="795" y="11576"/>
                  <a:pt x="184" y="16484"/>
                </a:cubicBezTo>
                <a:cubicBezTo>
                  <a:pt x="21" y="17849"/>
                  <a:pt x="1" y="19336"/>
                  <a:pt x="795" y="20435"/>
                </a:cubicBezTo>
                <a:cubicBezTo>
                  <a:pt x="1468" y="21371"/>
                  <a:pt x="2569" y="21791"/>
                  <a:pt x="3718" y="21791"/>
                </a:cubicBezTo>
                <a:cubicBezTo>
                  <a:pt x="4795" y="21791"/>
                  <a:pt x="5915" y="21421"/>
                  <a:pt x="6762" y="20761"/>
                </a:cubicBezTo>
                <a:cubicBezTo>
                  <a:pt x="8534" y="19397"/>
                  <a:pt x="9430" y="17218"/>
                  <a:pt x="10245" y="15161"/>
                </a:cubicBezTo>
                <a:lnTo>
                  <a:pt x="10245" y="15161"/>
                </a:lnTo>
                <a:cubicBezTo>
                  <a:pt x="9858" y="16810"/>
                  <a:pt x="9471" y="18480"/>
                  <a:pt x="9654" y="20171"/>
                </a:cubicBezTo>
                <a:cubicBezTo>
                  <a:pt x="9817" y="21841"/>
                  <a:pt x="10632" y="23551"/>
                  <a:pt x="12118" y="24345"/>
                </a:cubicBezTo>
                <a:cubicBezTo>
                  <a:pt x="12694" y="24652"/>
                  <a:pt x="13319" y="24791"/>
                  <a:pt x="13950" y="24791"/>
                </a:cubicBezTo>
                <a:cubicBezTo>
                  <a:pt x="15706" y="24791"/>
                  <a:pt x="17514" y="23715"/>
                  <a:pt x="18472" y="22187"/>
                </a:cubicBezTo>
                <a:cubicBezTo>
                  <a:pt x="19796" y="20089"/>
                  <a:pt x="19878" y="17462"/>
                  <a:pt x="19593" y="15018"/>
                </a:cubicBezTo>
                <a:cubicBezTo>
                  <a:pt x="19132" y="11161"/>
                  <a:pt x="16285" y="1"/>
                  <a:pt x="11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2604600" y="4790588"/>
            <a:ext cx="888200" cy="855477"/>
          </a:xfrm>
          <a:custGeom>
            <a:avLst/>
            <a:gdLst/>
            <a:ahLst/>
            <a:cxnLst/>
            <a:rect l="l" t="t" r="r" b="b"/>
            <a:pathLst>
              <a:path w="13870" h="13359" extrusionOk="0">
                <a:moveTo>
                  <a:pt x="7071" y="0"/>
                </a:moveTo>
                <a:cubicBezTo>
                  <a:pt x="6140" y="0"/>
                  <a:pt x="5537" y="1051"/>
                  <a:pt x="5174" y="2503"/>
                </a:cubicBezTo>
                <a:cubicBezTo>
                  <a:pt x="4515" y="2127"/>
                  <a:pt x="3715" y="1839"/>
                  <a:pt x="2975" y="1839"/>
                </a:cubicBezTo>
                <a:cubicBezTo>
                  <a:pt x="2433" y="1839"/>
                  <a:pt x="1924" y="1994"/>
                  <a:pt x="1528" y="2381"/>
                </a:cubicBezTo>
                <a:cubicBezTo>
                  <a:pt x="1284" y="2626"/>
                  <a:pt x="1773" y="3562"/>
                  <a:pt x="2628" y="4805"/>
                </a:cubicBezTo>
                <a:cubicBezTo>
                  <a:pt x="1386" y="5171"/>
                  <a:pt x="21" y="6006"/>
                  <a:pt x="1" y="7289"/>
                </a:cubicBezTo>
                <a:cubicBezTo>
                  <a:pt x="1" y="7636"/>
                  <a:pt x="1080" y="7961"/>
                  <a:pt x="2608" y="8226"/>
                </a:cubicBezTo>
                <a:cubicBezTo>
                  <a:pt x="2587" y="8247"/>
                  <a:pt x="2567" y="8267"/>
                  <a:pt x="2567" y="8287"/>
                </a:cubicBezTo>
                <a:cubicBezTo>
                  <a:pt x="1956" y="9448"/>
                  <a:pt x="1589" y="11057"/>
                  <a:pt x="2547" y="11973"/>
                </a:cubicBezTo>
                <a:cubicBezTo>
                  <a:pt x="2582" y="12009"/>
                  <a:pt x="2636" y="12026"/>
                  <a:pt x="2707" y="12026"/>
                </a:cubicBezTo>
                <a:cubicBezTo>
                  <a:pt x="3081" y="12026"/>
                  <a:pt x="3918" y="11546"/>
                  <a:pt x="4929" y="10792"/>
                </a:cubicBezTo>
                <a:cubicBezTo>
                  <a:pt x="5334" y="12025"/>
                  <a:pt x="6179" y="13359"/>
                  <a:pt x="7466" y="13359"/>
                </a:cubicBezTo>
                <a:cubicBezTo>
                  <a:pt x="7476" y="13359"/>
                  <a:pt x="7486" y="13358"/>
                  <a:pt x="7495" y="13358"/>
                </a:cubicBezTo>
                <a:cubicBezTo>
                  <a:pt x="7801" y="13358"/>
                  <a:pt x="8086" y="12462"/>
                  <a:pt x="8310" y="11118"/>
                </a:cubicBezTo>
                <a:cubicBezTo>
                  <a:pt x="9104" y="11768"/>
                  <a:pt x="9786" y="12177"/>
                  <a:pt x="10229" y="12177"/>
                </a:cubicBezTo>
                <a:cubicBezTo>
                  <a:pt x="10286" y="12177"/>
                  <a:pt x="10339" y="12171"/>
                  <a:pt x="10387" y="12157"/>
                </a:cubicBezTo>
                <a:cubicBezTo>
                  <a:pt x="11813" y="11709"/>
                  <a:pt x="11589" y="10303"/>
                  <a:pt x="10693" y="8695"/>
                </a:cubicBezTo>
                <a:cubicBezTo>
                  <a:pt x="11996" y="8593"/>
                  <a:pt x="12953" y="8348"/>
                  <a:pt x="13177" y="7921"/>
                </a:cubicBezTo>
                <a:cubicBezTo>
                  <a:pt x="13870" y="6577"/>
                  <a:pt x="12668" y="5742"/>
                  <a:pt x="10856" y="5253"/>
                </a:cubicBezTo>
                <a:cubicBezTo>
                  <a:pt x="11711" y="4214"/>
                  <a:pt x="12220" y="3318"/>
                  <a:pt x="12057" y="2850"/>
                </a:cubicBezTo>
                <a:cubicBezTo>
                  <a:pt x="11815" y="2153"/>
                  <a:pt x="11353" y="1867"/>
                  <a:pt x="10757" y="1867"/>
                </a:cubicBezTo>
                <a:cubicBezTo>
                  <a:pt x="10151" y="1867"/>
                  <a:pt x="9406" y="2163"/>
                  <a:pt x="8615" y="2626"/>
                </a:cubicBezTo>
                <a:cubicBezTo>
                  <a:pt x="8473" y="1343"/>
                  <a:pt x="8208" y="385"/>
                  <a:pt x="7780" y="182"/>
                </a:cubicBezTo>
                <a:cubicBezTo>
                  <a:pt x="7525" y="58"/>
                  <a:pt x="7289" y="0"/>
                  <a:pt x="7071" y="0"/>
                </a:cubicBez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rot="-10424572">
            <a:off x="7285150" y="4734584"/>
            <a:ext cx="1537716" cy="721048"/>
          </a:xfrm>
          <a:custGeom>
            <a:avLst/>
            <a:gdLst/>
            <a:ahLst/>
            <a:cxnLst/>
            <a:rect l="l" t="t" r="r" b="b"/>
            <a:pathLst>
              <a:path w="27840" h="13055" fill="none" extrusionOk="0">
                <a:moveTo>
                  <a:pt x="1263" y="4094"/>
                </a:moveTo>
                <a:cubicBezTo>
                  <a:pt x="0" y="6130"/>
                  <a:pt x="1100" y="8981"/>
                  <a:pt x="3075" y="10325"/>
                </a:cubicBezTo>
                <a:cubicBezTo>
                  <a:pt x="5051" y="11670"/>
                  <a:pt x="7596" y="11832"/>
                  <a:pt x="9979" y="11608"/>
                </a:cubicBezTo>
                <a:cubicBezTo>
                  <a:pt x="11283" y="11486"/>
                  <a:pt x="12627" y="11242"/>
                  <a:pt x="13747" y="10549"/>
                </a:cubicBezTo>
                <a:cubicBezTo>
                  <a:pt x="14867" y="9877"/>
                  <a:pt x="15743" y="8655"/>
                  <a:pt x="15702" y="7332"/>
                </a:cubicBezTo>
                <a:cubicBezTo>
                  <a:pt x="15661" y="6028"/>
                  <a:pt x="14480" y="4745"/>
                  <a:pt x="13156" y="4908"/>
                </a:cubicBezTo>
                <a:cubicBezTo>
                  <a:pt x="11812" y="5071"/>
                  <a:pt x="10977" y="6639"/>
                  <a:pt x="11222" y="7983"/>
                </a:cubicBezTo>
                <a:cubicBezTo>
                  <a:pt x="11446" y="9307"/>
                  <a:pt x="12484" y="10366"/>
                  <a:pt x="13645" y="11079"/>
                </a:cubicBezTo>
                <a:cubicBezTo>
                  <a:pt x="16822" y="13054"/>
                  <a:pt x="21303" y="12729"/>
                  <a:pt x="24113" y="10244"/>
                </a:cubicBezTo>
                <a:cubicBezTo>
                  <a:pt x="26944" y="7780"/>
                  <a:pt x="27840" y="3320"/>
                  <a:pt x="26109" y="0"/>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grpSp>
        <p:nvGrpSpPr>
          <p:cNvPr id="359" name="Google Shape;359;p18"/>
          <p:cNvGrpSpPr/>
          <p:nvPr/>
        </p:nvGrpSpPr>
        <p:grpSpPr>
          <a:xfrm>
            <a:off x="8431250" y="3255678"/>
            <a:ext cx="1227083" cy="1158707"/>
            <a:chOff x="8431250" y="3255678"/>
            <a:chExt cx="1227083" cy="1158707"/>
          </a:xfrm>
        </p:grpSpPr>
        <p:sp>
          <p:nvSpPr>
            <p:cNvPr id="360" name="Google Shape;360;p18"/>
            <p:cNvSpPr/>
            <p:nvPr/>
          </p:nvSpPr>
          <p:spPr>
            <a:xfrm>
              <a:off x="8431250" y="3255678"/>
              <a:ext cx="1227083" cy="1158707"/>
            </a:xfrm>
            <a:custGeom>
              <a:avLst/>
              <a:gdLst/>
              <a:ahLst/>
              <a:cxnLst/>
              <a:rect l="l" t="t" r="r" b="b"/>
              <a:pathLst>
                <a:path w="27070" h="25563" extrusionOk="0">
                  <a:moveTo>
                    <a:pt x="7648" y="1"/>
                  </a:moveTo>
                  <a:lnTo>
                    <a:pt x="2874" y="3222"/>
                  </a:lnTo>
                  <a:cubicBezTo>
                    <a:pt x="5145" y="5795"/>
                    <a:pt x="7324" y="8807"/>
                    <a:pt x="9595" y="11982"/>
                  </a:cubicBezTo>
                  <a:cubicBezTo>
                    <a:pt x="7695" y="13350"/>
                    <a:pt x="5748" y="14717"/>
                    <a:pt x="3732" y="16154"/>
                  </a:cubicBezTo>
                  <a:cubicBezTo>
                    <a:pt x="2503" y="17011"/>
                    <a:pt x="1275" y="17892"/>
                    <a:pt x="1" y="18796"/>
                  </a:cubicBezTo>
                  <a:lnTo>
                    <a:pt x="3917" y="23014"/>
                  </a:lnTo>
                  <a:cubicBezTo>
                    <a:pt x="5169" y="22133"/>
                    <a:pt x="6397" y="21252"/>
                    <a:pt x="7625" y="20395"/>
                  </a:cubicBezTo>
                  <a:cubicBezTo>
                    <a:pt x="9410" y="19120"/>
                    <a:pt x="11171" y="17869"/>
                    <a:pt x="12909" y="16617"/>
                  </a:cubicBezTo>
                  <a:cubicBezTo>
                    <a:pt x="15227" y="19792"/>
                    <a:pt x="17637" y="22898"/>
                    <a:pt x="20256" y="25563"/>
                  </a:cubicBezTo>
                  <a:lnTo>
                    <a:pt x="24775" y="22087"/>
                  </a:lnTo>
                  <a:cubicBezTo>
                    <a:pt x="22272" y="19537"/>
                    <a:pt x="19862" y="16386"/>
                    <a:pt x="17544" y="13164"/>
                  </a:cubicBezTo>
                  <a:cubicBezTo>
                    <a:pt x="20766" y="10661"/>
                    <a:pt x="23917" y="7996"/>
                    <a:pt x="27069" y="4937"/>
                  </a:cubicBezTo>
                  <a:lnTo>
                    <a:pt x="22480" y="1275"/>
                  </a:lnTo>
                  <a:cubicBezTo>
                    <a:pt x="19746" y="3964"/>
                    <a:pt x="17034" y="6281"/>
                    <a:pt x="14207" y="8506"/>
                  </a:cubicBezTo>
                  <a:cubicBezTo>
                    <a:pt x="12075" y="5540"/>
                    <a:pt x="9896" y="2573"/>
                    <a:pt x="7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8478527" y="3549810"/>
              <a:ext cx="710185" cy="525028"/>
            </a:xfrm>
            <a:custGeom>
              <a:avLst/>
              <a:gdLst/>
              <a:ahLst/>
              <a:cxnLst/>
              <a:rect l="l" t="t" r="r" b="b"/>
              <a:pathLst>
                <a:path w="15667" h="11583" extrusionOk="0">
                  <a:moveTo>
                    <a:pt x="15667" y="1"/>
                  </a:moveTo>
                  <a:cubicBezTo>
                    <a:pt x="15660" y="6"/>
                    <a:pt x="15653" y="12"/>
                    <a:pt x="15647" y="18"/>
                  </a:cubicBezTo>
                  <a:lnTo>
                    <a:pt x="15647" y="18"/>
                  </a:lnTo>
                  <a:cubicBezTo>
                    <a:pt x="15654" y="12"/>
                    <a:pt x="15661" y="6"/>
                    <a:pt x="15667" y="1"/>
                  </a:cubicBezTo>
                  <a:close/>
                  <a:moveTo>
                    <a:pt x="15647" y="18"/>
                  </a:moveTo>
                  <a:cubicBezTo>
                    <a:pt x="15623" y="35"/>
                    <a:pt x="15592" y="53"/>
                    <a:pt x="15574" y="70"/>
                  </a:cubicBezTo>
                  <a:cubicBezTo>
                    <a:pt x="15568" y="78"/>
                    <a:pt x="15561" y="86"/>
                    <a:pt x="15554" y="94"/>
                  </a:cubicBezTo>
                  <a:lnTo>
                    <a:pt x="15554" y="94"/>
                  </a:lnTo>
                  <a:cubicBezTo>
                    <a:pt x="15585" y="68"/>
                    <a:pt x="15616" y="43"/>
                    <a:pt x="15647" y="18"/>
                  </a:cubicBezTo>
                  <a:close/>
                  <a:moveTo>
                    <a:pt x="15554" y="94"/>
                  </a:moveTo>
                  <a:lnTo>
                    <a:pt x="15554" y="94"/>
                  </a:lnTo>
                  <a:cubicBezTo>
                    <a:pt x="15309" y="294"/>
                    <a:pt x="15050" y="495"/>
                    <a:pt x="14809" y="696"/>
                  </a:cubicBezTo>
                  <a:cubicBezTo>
                    <a:pt x="14670" y="835"/>
                    <a:pt x="14531" y="974"/>
                    <a:pt x="14369" y="1113"/>
                  </a:cubicBezTo>
                  <a:cubicBezTo>
                    <a:pt x="14091" y="1368"/>
                    <a:pt x="13766" y="1577"/>
                    <a:pt x="13442" y="1785"/>
                  </a:cubicBezTo>
                  <a:cubicBezTo>
                    <a:pt x="13349" y="1855"/>
                    <a:pt x="13257" y="1924"/>
                    <a:pt x="13164" y="2017"/>
                  </a:cubicBezTo>
                  <a:cubicBezTo>
                    <a:pt x="13141" y="1994"/>
                    <a:pt x="13141" y="1994"/>
                    <a:pt x="13141" y="1971"/>
                  </a:cubicBezTo>
                  <a:cubicBezTo>
                    <a:pt x="13118" y="1994"/>
                    <a:pt x="13094" y="1994"/>
                    <a:pt x="13071" y="2017"/>
                  </a:cubicBezTo>
                  <a:cubicBezTo>
                    <a:pt x="12816" y="2202"/>
                    <a:pt x="12561" y="2411"/>
                    <a:pt x="12306" y="2596"/>
                  </a:cubicBezTo>
                  <a:cubicBezTo>
                    <a:pt x="11727" y="3106"/>
                    <a:pt x="11194" y="3686"/>
                    <a:pt x="10591" y="4172"/>
                  </a:cubicBezTo>
                  <a:cubicBezTo>
                    <a:pt x="9966" y="4682"/>
                    <a:pt x="9247" y="5076"/>
                    <a:pt x="8575" y="5563"/>
                  </a:cubicBezTo>
                  <a:cubicBezTo>
                    <a:pt x="7950" y="6073"/>
                    <a:pt x="7393" y="6698"/>
                    <a:pt x="6721" y="7185"/>
                  </a:cubicBezTo>
                  <a:cubicBezTo>
                    <a:pt x="6049" y="7649"/>
                    <a:pt x="5308" y="7996"/>
                    <a:pt x="4635" y="8460"/>
                  </a:cubicBezTo>
                  <a:lnTo>
                    <a:pt x="3477" y="9201"/>
                  </a:lnTo>
                  <a:lnTo>
                    <a:pt x="2318" y="9943"/>
                  </a:lnTo>
                  <a:lnTo>
                    <a:pt x="1785" y="10314"/>
                  </a:lnTo>
                  <a:cubicBezTo>
                    <a:pt x="1182" y="10731"/>
                    <a:pt x="603" y="11148"/>
                    <a:pt x="0" y="11565"/>
                  </a:cubicBezTo>
                  <a:cubicBezTo>
                    <a:pt x="12" y="11577"/>
                    <a:pt x="24" y="11583"/>
                    <a:pt x="35" y="11583"/>
                  </a:cubicBezTo>
                  <a:cubicBezTo>
                    <a:pt x="47" y="11583"/>
                    <a:pt x="58" y="11577"/>
                    <a:pt x="70" y="11565"/>
                  </a:cubicBezTo>
                  <a:cubicBezTo>
                    <a:pt x="765" y="11148"/>
                    <a:pt x="1507" y="10847"/>
                    <a:pt x="2202" y="10430"/>
                  </a:cubicBezTo>
                  <a:cubicBezTo>
                    <a:pt x="2897" y="9989"/>
                    <a:pt x="3546" y="9503"/>
                    <a:pt x="4218" y="9062"/>
                  </a:cubicBezTo>
                  <a:cubicBezTo>
                    <a:pt x="4914" y="8645"/>
                    <a:pt x="5609" y="8205"/>
                    <a:pt x="6281" y="7764"/>
                  </a:cubicBezTo>
                  <a:cubicBezTo>
                    <a:pt x="6953" y="7324"/>
                    <a:pt x="7648" y="6907"/>
                    <a:pt x="8320" y="6420"/>
                  </a:cubicBezTo>
                  <a:cubicBezTo>
                    <a:pt x="8969" y="5957"/>
                    <a:pt x="9525" y="5354"/>
                    <a:pt x="10151" y="4868"/>
                  </a:cubicBezTo>
                  <a:cubicBezTo>
                    <a:pt x="10452" y="4613"/>
                    <a:pt x="10800" y="4381"/>
                    <a:pt x="11125" y="4149"/>
                  </a:cubicBezTo>
                  <a:cubicBezTo>
                    <a:pt x="11449" y="3917"/>
                    <a:pt x="11773" y="3662"/>
                    <a:pt x="12075" y="3408"/>
                  </a:cubicBezTo>
                  <a:cubicBezTo>
                    <a:pt x="12724" y="2898"/>
                    <a:pt x="13303" y="2365"/>
                    <a:pt x="13906" y="1832"/>
                  </a:cubicBezTo>
                  <a:cubicBezTo>
                    <a:pt x="14501" y="1282"/>
                    <a:pt x="15028" y="710"/>
                    <a:pt x="15554" y="94"/>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8579383" y="3393293"/>
              <a:ext cx="882484" cy="734351"/>
            </a:xfrm>
            <a:custGeom>
              <a:avLst/>
              <a:gdLst/>
              <a:ahLst/>
              <a:cxnLst/>
              <a:rect l="l" t="t" r="r" b="b"/>
              <a:pathLst>
                <a:path w="19468" h="16201" extrusionOk="0">
                  <a:moveTo>
                    <a:pt x="19467" y="1"/>
                  </a:moveTo>
                  <a:lnTo>
                    <a:pt x="19467" y="1"/>
                  </a:lnTo>
                  <a:cubicBezTo>
                    <a:pt x="19259" y="256"/>
                    <a:pt x="19073" y="487"/>
                    <a:pt x="18865" y="719"/>
                  </a:cubicBezTo>
                  <a:cubicBezTo>
                    <a:pt x="18332" y="1345"/>
                    <a:pt x="17683" y="1878"/>
                    <a:pt x="17080" y="2480"/>
                  </a:cubicBezTo>
                  <a:cubicBezTo>
                    <a:pt x="16478" y="3060"/>
                    <a:pt x="15898" y="3662"/>
                    <a:pt x="15273" y="4219"/>
                  </a:cubicBezTo>
                  <a:cubicBezTo>
                    <a:pt x="14624" y="4752"/>
                    <a:pt x="14068" y="5354"/>
                    <a:pt x="13396" y="5864"/>
                  </a:cubicBezTo>
                  <a:cubicBezTo>
                    <a:pt x="12747" y="6374"/>
                    <a:pt x="12075" y="6884"/>
                    <a:pt x="11402" y="7370"/>
                  </a:cubicBezTo>
                  <a:cubicBezTo>
                    <a:pt x="11310" y="7463"/>
                    <a:pt x="11194" y="7533"/>
                    <a:pt x="11101" y="7602"/>
                  </a:cubicBezTo>
                  <a:cubicBezTo>
                    <a:pt x="10939" y="7741"/>
                    <a:pt x="10777" y="7880"/>
                    <a:pt x="10614" y="8019"/>
                  </a:cubicBezTo>
                  <a:cubicBezTo>
                    <a:pt x="10336" y="8251"/>
                    <a:pt x="10081" y="8506"/>
                    <a:pt x="9803" y="8761"/>
                  </a:cubicBezTo>
                  <a:cubicBezTo>
                    <a:pt x="9548" y="9016"/>
                    <a:pt x="9270" y="9248"/>
                    <a:pt x="8992" y="9502"/>
                  </a:cubicBezTo>
                  <a:cubicBezTo>
                    <a:pt x="8413" y="9966"/>
                    <a:pt x="7787" y="10360"/>
                    <a:pt x="7208" y="10800"/>
                  </a:cubicBezTo>
                  <a:cubicBezTo>
                    <a:pt x="6652" y="11287"/>
                    <a:pt x="6095" y="11750"/>
                    <a:pt x="5516" y="12237"/>
                  </a:cubicBezTo>
                  <a:cubicBezTo>
                    <a:pt x="4937" y="12677"/>
                    <a:pt x="4380" y="13187"/>
                    <a:pt x="3801" y="13628"/>
                  </a:cubicBezTo>
                  <a:cubicBezTo>
                    <a:pt x="3198" y="14068"/>
                    <a:pt x="2550" y="14416"/>
                    <a:pt x="1947" y="14833"/>
                  </a:cubicBezTo>
                  <a:cubicBezTo>
                    <a:pt x="1321" y="15250"/>
                    <a:pt x="696" y="15621"/>
                    <a:pt x="47" y="16015"/>
                  </a:cubicBezTo>
                  <a:cubicBezTo>
                    <a:pt x="0" y="16038"/>
                    <a:pt x="70" y="16154"/>
                    <a:pt x="139" y="16200"/>
                  </a:cubicBezTo>
                  <a:cubicBezTo>
                    <a:pt x="116" y="16131"/>
                    <a:pt x="139" y="16061"/>
                    <a:pt x="209" y="16015"/>
                  </a:cubicBezTo>
                  <a:cubicBezTo>
                    <a:pt x="626" y="15829"/>
                    <a:pt x="1020" y="15598"/>
                    <a:pt x="1414" y="15343"/>
                  </a:cubicBezTo>
                  <a:cubicBezTo>
                    <a:pt x="1785" y="15088"/>
                    <a:pt x="2179" y="14833"/>
                    <a:pt x="2550" y="14578"/>
                  </a:cubicBezTo>
                  <a:cubicBezTo>
                    <a:pt x="3337" y="14091"/>
                    <a:pt x="4033" y="13465"/>
                    <a:pt x="4821" y="13002"/>
                  </a:cubicBezTo>
                  <a:cubicBezTo>
                    <a:pt x="5076" y="12840"/>
                    <a:pt x="5377" y="12677"/>
                    <a:pt x="5678" y="12538"/>
                  </a:cubicBezTo>
                  <a:cubicBezTo>
                    <a:pt x="5678" y="12515"/>
                    <a:pt x="5701" y="12515"/>
                    <a:pt x="5725" y="12492"/>
                  </a:cubicBezTo>
                  <a:cubicBezTo>
                    <a:pt x="6327" y="12052"/>
                    <a:pt x="6860" y="11542"/>
                    <a:pt x="7439" y="11078"/>
                  </a:cubicBezTo>
                  <a:cubicBezTo>
                    <a:pt x="8019" y="10638"/>
                    <a:pt x="8645" y="10244"/>
                    <a:pt x="9224" y="9781"/>
                  </a:cubicBezTo>
                  <a:cubicBezTo>
                    <a:pt x="9525" y="9549"/>
                    <a:pt x="9850" y="9340"/>
                    <a:pt x="10151" y="9155"/>
                  </a:cubicBezTo>
                  <a:cubicBezTo>
                    <a:pt x="10475" y="8946"/>
                    <a:pt x="10777" y="8738"/>
                    <a:pt x="11078" y="8506"/>
                  </a:cubicBezTo>
                  <a:cubicBezTo>
                    <a:pt x="11634" y="8042"/>
                    <a:pt x="12121" y="7440"/>
                    <a:pt x="12677" y="6953"/>
                  </a:cubicBezTo>
                  <a:cubicBezTo>
                    <a:pt x="13233" y="6467"/>
                    <a:pt x="13697" y="5864"/>
                    <a:pt x="14253" y="5377"/>
                  </a:cubicBezTo>
                  <a:cubicBezTo>
                    <a:pt x="14786" y="4844"/>
                    <a:pt x="15389" y="4404"/>
                    <a:pt x="15898" y="3871"/>
                  </a:cubicBezTo>
                  <a:cubicBezTo>
                    <a:pt x="16431" y="3338"/>
                    <a:pt x="16988" y="2851"/>
                    <a:pt x="17474" y="2295"/>
                  </a:cubicBezTo>
                  <a:cubicBezTo>
                    <a:pt x="17729" y="2017"/>
                    <a:pt x="17984" y="1762"/>
                    <a:pt x="18239" y="1484"/>
                  </a:cubicBezTo>
                  <a:cubicBezTo>
                    <a:pt x="18494" y="1206"/>
                    <a:pt x="18749" y="928"/>
                    <a:pt x="18981" y="650"/>
                  </a:cubicBezTo>
                  <a:cubicBezTo>
                    <a:pt x="19166" y="441"/>
                    <a:pt x="19328" y="232"/>
                    <a:pt x="19467"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8573082" y="3556110"/>
              <a:ext cx="894044" cy="711234"/>
            </a:xfrm>
            <a:custGeom>
              <a:avLst/>
              <a:gdLst/>
              <a:ahLst/>
              <a:cxnLst/>
              <a:rect l="l" t="t" r="r" b="b"/>
              <a:pathLst>
                <a:path w="19723" h="15691" extrusionOk="0">
                  <a:moveTo>
                    <a:pt x="19722" y="1"/>
                  </a:moveTo>
                  <a:lnTo>
                    <a:pt x="19722" y="1"/>
                  </a:lnTo>
                  <a:cubicBezTo>
                    <a:pt x="19703" y="28"/>
                    <a:pt x="19683" y="55"/>
                    <a:pt x="19664" y="83"/>
                  </a:cubicBezTo>
                  <a:lnTo>
                    <a:pt x="19664" y="83"/>
                  </a:lnTo>
                  <a:cubicBezTo>
                    <a:pt x="19683" y="63"/>
                    <a:pt x="19703" y="40"/>
                    <a:pt x="19722" y="1"/>
                  </a:cubicBezTo>
                  <a:close/>
                  <a:moveTo>
                    <a:pt x="19664" y="83"/>
                  </a:moveTo>
                  <a:lnTo>
                    <a:pt x="19664" y="83"/>
                  </a:lnTo>
                  <a:cubicBezTo>
                    <a:pt x="19660" y="86"/>
                    <a:pt x="19656" y="90"/>
                    <a:pt x="19653" y="94"/>
                  </a:cubicBezTo>
                  <a:cubicBezTo>
                    <a:pt x="19398" y="372"/>
                    <a:pt x="19166" y="673"/>
                    <a:pt x="18934" y="974"/>
                  </a:cubicBezTo>
                  <a:cubicBezTo>
                    <a:pt x="18772" y="1183"/>
                    <a:pt x="18587" y="1368"/>
                    <a:pt x="18424" y="1554"/>
                  </a:cubicBezTo>
                  <a:cubicBezTo>
                    <a:pt x="18170" y="1878"/>
                    <a:pt x="17915" y="2202"/>
                    <a:pt x="17637" y="2504"/>
                  </a:cubicBezTo>
                  <a:cubicBezTo>
                    <a:pt x="17011" y="3129"/>
                    <a:pt x="16339" y="3732"/>
                    <a:pt x="15667" y="4335"/>
                  </a:cubicBezTo>
                  <a:cubicBezTo>
                    <a:pt x="15342" y="4636"/>
                    <a:pt x="14995" y="4937"/>
                    <a:pt x="14624" y="5215"/>
                  </a:cubicBezTo>
                  <a:cubicBezTo>
                    <a:pt x="14276" y="5493"/>
                    <a:pt x="13905" y="5748"/>
                    <a:pt x="13558" y="6050"/>
                  </a:cubicBezTo>
                  <a:cubicBezTo>
                    <a:pt x="13210" y="6328"/>
                    <a:pt x="12862" y="6606"/>
                    <a:pt x="12515" y="6884"/>
                  </a:cubicBezTo>
                  <a:cubicBezTo>
                    <a:pt x="12144" y="7162"/>
                    <a:pt x="11796" y="7463"/>
                    <a:pt x="11449" y="7718"/>
                  </a:cubicBezTo>
                  <a:cubicBezTo>
                    <a:pt x="10707" y="8251"/>
                    <a:pt x="9942" y="8738"/>
                    <a:pt x="9201" y="9248"/>
                  </a:cubicBezTo>
                  <a:cubicBezTo>
                    <a:pt x="8482" y="9781"/>
                    <a:pt x="7787" y="10360"/>
                    <a:pt x="7045" y="10870"/>
                  </a:cubicBezTo>
                  <a:cubicBezTo>
                    <a:pt x="6675" y="11125"/>
                    <a:pt x="6281" y="11380"/>
                    <a:pt x="5910" y="11612"/>
                  </a:cubicBezTo>
                  <a:lnTo>
                    <a:pt x="4774" y="12353"/>
                  </a:lnTo>
                  <a:cubicBezTo>
                    <a:pt x="4357" y="12608"/>
                    <a:pt x="3986" y="12909"/>
                    <a:pt x="3592" y="13187"/>
                  </a:cubicBezTo>
                  <a:cubicBezTo>
                    <a:pt x="3222" y="13466"/>
                    <a:pt x="2828" y="13767"/>
                    <a:pt x="2434" y="14022"/>
                  </a:cubicBezTo>
                  <a:cubicBezTo>
                    <a:pt x="2063" y="14277"/>
                    <a:pt x="1669" y="14532"/>
                    <a:pt x="1275" y="14787"/>
                  </a:cubicBezTo>
                  <a:cubicBezTo>
                    <a:pt x="881" y="15041"/>
                    <a:pt x="487" y="15273"/>
                    <a:pt x="47" y="15412"/>
                  </a:cubicBezTo>
                  <a:cubicBezTo>
                    <a:pt x="0" y="15412"/>
                    <a:pt x="0" y="15482"/>
                    <a:pt x="0" y="15551"/>
                  </a:cubicBezTo>
                  <a:lnTo>
                    <a:pt x="139" y="15690"/>
                  </a:lnTo>
                  <a:cubicBezTo>
                    <a:pt x="881" y="15528"/>
                    <a:pt x="1368" y="14856"/>
                    <a:pt x="1993" y="14485"/>
                  </a:cubicBezTo>
                  <a:cubicBezTo>
                    <a:pt x="2712" y="14045"/>
                    <a:pt x="3430" y="13605"/>
                    <a:pt x="4149" y="13164"/>
                  </a:cubicBezTo>
                  <a:cubicBezTo>
                    <a:pt x="4913" y="12678"/>
                    <a:pt x="5655" y="12145"/>
                    <a:pt x="6420" y="11635"/>
                  </a:cubicBezTo>
                  <a:cubicBezTo>
                    <a:pt x="7185" y="11148"/>
                    <a:pt x="8019" y="10777"/>
                    <a:pt x="8807" y="10291"/>
                  </a:cubicBezTo>
                  <a:cubicBezTo>
                    <a:pt x="9201" y="10036"/>
                    <a:pt x="9548" y="9758"/>
                    <a:pt x="9919" y="9456"/>
                  </a:cubicBezTo>
                  <a:cubicBezTo>
                    <a:pt x="10290" y="9178"/>
                    <a:pt x="10638" y="8877"/>
                    <a:pt x="11008" y="8599"/>
                  </a:cubicBezTo>
                  <a:cubicBezTo>
                    <a:pt x="11379" y="8321"/>
                    <a:pt x="11750" y="8043"/>
                    <a:pt x="12098" y="7741"/>
                  </a:cubicBezTo>
                  <a:cubicBezTo>
                    <a:pt x="12445" y="7440"/>
                    <a:pt x="12793" y="7139"/>
                    <a:pt x="13141" y="6861"/>
                  </a:cubicBezTo>
                  <a:cubicBezTo>
                    <a:pt x="13511" y="6559"/>
                    <a:pt x="13882" y="6304"/>
                    <a:pt x="14276" y="6050"/>
                  </a:cubicBezTo>
                  <a:cubicBezTo>
                    <a:pt x="14670" y="5771"/>
                    <a:pt x="15064" y="5517"/>
                    <a:pt x="15389" y="5192"/>
                  </a:cubicBezTo>
                  <a:cubicBezTo>
                    <a:pt x="15713" y="4891"/>
                    <a:pt x="16061" y="4566"/>
                    <a:pt x="16385" y="4242"/>
                  </a:cubicBezTo>
                  <a:cubicBezTo>
                    <a:pt x="16733" y="3917"/>
                    <a:pt x="17034" y="3570"/>
                    <a:pt x="17358" y="3245"/>
                  </a:cubicBezTo>
                  <a:cubicBezTo>
                    <a:pt x="17822" y="2735"/>
                    <a:pt x="18170" y="2087"/>
                    <a:pt x="18610" y="1554"/>
                  </a:cubicBezTo>
                  <a:cubicBezTo>
                    <a:pt x="19005" y="1115"/>
                    <a:pt x="19317" y="572"/>
                    <a:pt x="19664" y="83"/>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9526929" y="3478373"/>
              <a:ext cx="10562" cy="14777"/>
            </a:xfrm>
            <a:custGeom>
              <a:avLst/>
              <a:gdLst/>
              <a:ahLst/>
              <a:cxnLst/>
              <a:rect l="l" t="t" r="r" b="b"/>
              <a:pathLst>
                <a:path w="233" h="326" extrusionOk="0">
                  <a:moveTo>
                    <a:pt x="162" y="1"/>
                  </a:moveTo>
                  <a:cubicBezTo>
                    <a:pt x="162" y="47"/>
                    <a:pt x="139" y="94"/>
                    <a:pt x="116" y="140"/>
                  </a:cubicBezTo>
                  <a:cubicBezTo>
                    <a:pt x="70" y="209"/>
                    <a:pt x="23" y="256"/>
                    <a:pt x="0" y="325"/>
                  </a:cubicBezTo>
                  <a:cubicBezTo>
                    <a:pt x="70" y="256"/>
                    <a:pt x="139" y="163"/>
                    <a:pt x="209" y="70"/>
                  </a:cubicBezTo>
                  <a:cubicBezTo>
                    <a:pt x="232" y="70"/>
                    <a:pt x="186" y="24"/>
                    <a:pt x="16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9461792" y="3348146"/>
              <a:ext cx="34723" cy="46234"/>
            </a:xfrm>
            <a:custGeom>
              <a:avLst/>
              <a:gdLst/>
              <a:ahLst/>
              <a:cxnLst/>
              <a:rect l="l" t="t" r="r" b="b"/>
              <a:pathLst>
                <a:path w="766" h="1020" extrusionOk="0">
                  <a:moveTo>
                    <a:pt x="719" y="0"/>
                  </a:moveTo>
                  <a:cubicBezTo>
                    <a:pt x="464" y="325"/>
                    <a:pt x="232" y="672"/>
                    <a:pt x="0" y="1020"/>
                  </a:cubicBezTo>
                  <a:cubicBezTo>
                    <a:pt x="279" y="695"/>
                    <a:pt x="533" y="371"/>
                    <a:pt x="765" y="46"/>
                  </a:cubicBezTo>
                  <a:lnTo>
                    <a:pt x="71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8455410" y="3333415"/>
              <a:ext cx="1035881" cy="800529"/>
            </a:xfrm>
            <a:custGeom>
              <a:avLst/>
              <a:gdLst/>
              <a:ahLst/>
              <a:cxnLst/>
              <a:rect l="l" t="t" r="r" b="b"/>
              <a:pathLst>
                <a:path w="22852" h="17661" extrusionOk="0">
                  <a:moveTo>
                    <a:pt x="22527" y="1"/>
                  </a:moveTo>
                  <a:cubicBezTo>
                    <a:pt x="22040" y="534"/>
                    <a:pt x="21507" y="1020"/>
                    <a:pt x="20997" y="1553"/>
                  </a:cubicBezTo>
                  <a:cubicBezTo>
                    <a:pt x="20418" y="2156"/>
                    <a:pt x="19723" y="2643"/>
                    <a:pt x="19120" y="3222"/>
                  </a:cubicBezTo>
                  <a:cubicBezTo>
                    <a:pt x="18518" y="3778"/>
                    <a:pt x="17892" y="4334"/>
                    <a:pt x="17266" y="4867"/>
                  </a:cubicBezTo>
                  <a:cubicBezTo>
                    <a:pt x="16617" y="5400"/>
                    <a:pt x="16131" y="6073"/>
                    <a:pt x="15482" y="6582"/>
                  </a:cubicBezTo>
                  <a:cubicBezTo>
                    <a:pt x="14856" y="7092"/>
                    <a:pt x="14091" y="7440"/>
                    <a:pt x="13442" y="7927"/>
                  </a:cubicBezTo>
                  <a:cubicBezTo>
                    <a:pt x="12816" y="8413"/>
                    <a:pt x="12144" y="8877"/>
                    <a:pt x="11495" y="9387"/>
                  </a:cubicBezTo>
                  <a:cubicBezTo>
                    <a:pt x="10847" y="9850"/>
                    <a:pt x="10360" y="10545"/>
                    <a:pt x="9734" y="11032"/>
                  </a:cubicBezTo>
                  <a:cubicBezTo>
                    <a:pt x="9410" y="11264"/>
                    <a:pt x="9085" y="11496"/>
                    <a:pt x="8738" y="11704"/>
                  </a:cubicBezTo>
                  <a:cubicBezTo>
                    <a:pt x="8390" y="11936"/>
                    <a:pt x="8042" y="12144"/>
                    <a:pt x="7741" y="12399"/>
                  </a:cubicBezTo>
                  <a:cubicBezTo>
                    <a:pt x="7115" y="12886"/>
                    <a:pt x="6513" y="13419"/>
                    <a:pt x="5864" y="13906"/>
                  </a:cubicBezTo>
                  <a:cubicBezTo>
                    <a:pt x="5215" y="14392"/>
                    <a:pt x="4589" y="14925"/>
                    <a:pt x="3917" y="15343"/>
                  </a:cubicBezTo>
                  <a:cubicBezTo>
                    <a:pt x="3570" y="15551"/>
                    <a:pt x="3199" y="15713"/>
                    <a:pt x="2828" y="15899"/>
                  </a:cubicBezTo>
                  <a:cubicBezTo>
                    <a:pt x="2457" y="16038"/>
                    <a:pt x="2086" y="16200"/>
                    <a:pt x="1739" y="16409"/>
                  </a:cubicBezTo>
                  <a:cubicBezTo>
                    <a:pt x="1136" y="16779"/>
                    <a:pt x="603" y="17243"/>
                    <a:pt x="1" y="17660"/>
                  </a:cubicBezTo>
                  <a:lnTo>
                    <a:pt x="24" y="17660"/>
                  </a:lnTo>
                  <a:cubicBezTo>
                    <a:pt x="649" y="17336"/>
                    <a:pt x="1298" y="17081"/>
                    <a:pt x="1924" y="16756"/>
                  </a:cubicBezTo>
                  <a:lnTo>
                    <a:pt x="3013" y="16200"/>
                  </a:lnTo>
                  <a:lnTo>
                    <a:pt x="4103" y="15621"/>
                  </a:lnTo>
                  <a:cubicBezTo>
                    <a:pt x="4821" y="15250"/>
                    <a:pt x="5493" y="14810"/>
                    <a:pt x="6188" y="14392"/>
                  </a:cubicBezTo>
                  <a:cubicBezTo>
                    <a:pt x="6860" y="13929"/>
                    <a:pt x="7486" y="13419"/>
                    <a:pt x="8135" y="12932"/>
                  </a:cubicBezTo>
                  <a:cubicBezTo>
                    <a:pt x="8460" y="12701"/>
                    <a:pt x="8807" y="12469"/>
                    <a:pt x="9132" y="12260"/>
                  </a:cubicBezTo>
                  <a:cubicBezTo>
                    <a:pt x="9479" y="12029"/>
                    <a:pt x="9804" y="11797"/>
                    <a:pt x="10128" y="11565"/>
                  </a:cubicBezTo>
                  <a:cubicBezTo>
                    <a:pt x="10777" y="11078"/>
                    <a:pt x="11426" y="10569"/>
                    <a:pt x="12075" y="10082"/>
                  </a:cubicBezTo>
                  <a:cubicBezTo>
                    <a:pt x="12631" y="9665"/>
                    <a:pt x="13234" y="9317"/>
                    <a:pt x="13836" y="8923"/>
                  </a:cubicBezTo>
                  <a:cubicBezTo>
                    <a:pt x="14207" y="8552"/>
                    <a:pt x="14601" y="8182"/>
                    <a:pt x="14995" y="7834"/>
                  </a:cubicBezTo>
                  <a:cubicBezTo>
                    <a:pt x="15551" y="7347"/>
                    <a:pt x="16131" y="6884"/>
                    <a:pt x="16687" y="6397"/>
                  </a:cubicBezTo>
                  <a:cubicBezTo>
                    <a:pt x="17220" y="5887"/>
                    <a:pt x="17869" y="5493"/>
                    <a:pt x="18402" y="4983"/>
                  </a:cubicBezTo>
                  <a:cubicBezTo>
                    <a:pt x="18935" y="4473"/>
                    <a:pt x="19491" y="3964"/>
                    <a:pt x="20024" y="3454"/>
                  </a:cubicBezTo>
                  <a:cubicBezTo>
                    <a:pt x="20279" y="3199"/>
                    <a:pt x="20534" y="2921"/>
                    <a:pt x="20789" y="2643"/>
                  </a:cubicBezTo>
                  <a:cubicBezTo>
                    <a:pt x="21044" y="2365"/>
                    <a:pt x="21275" y="2086"/>
                    <a:pt x="21530" y="1808"/>
                  </a:cubicBezTo>
                  <a:cubicBezTo>
                    <a:pt x="22017" y="1345"/>
                    <a:pt x="22411" y="765"/>
                    <a:pt x="22851" y="256"/>
                  </a:cubicBezTo>
                  <a:lnTo>
                    <a:pt x="22527"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9082574" y="3346016"/>
              <a:ext cx="410780" cy="391902"/>
            </a:xfrm>
            <a:custGeom>
              <a:avLst/>
              <a:gdLst/>
              <a:ahLst/>
              <a:cxnLst/>
              <a:rect l="l" t="t" r="r" b="b"/>
              <a:pathLst>
                <a:path w="9062" h="8646" extrusionOk="0">
                  <a:moveTo>
                    <a:pt x="9015" y="1"/>
                  </a:moveTo>
                  <a:cubicBezTo>
                    <a:pt x="8575" y="511"/>
                    <a:pt x="8181" y="1067"/>
                    <a:pt x="7718" y="1554"/>
                  </a:cubicBezTo>
                  <a:cubicBezTo>
                    <a:pt x="7439" y="1808"/>
                    <a:pt x="7208" y="2087"/>
                    <a:pt x="6953" y="2365"/>
                  </a:cubicBezTo>
                  <a:cubicBezTo>
                    <a:pt x="6698" y="2643"/>
                    <a:pt x="6443" y="2921"/>
                    <a:pt x="6188" y="3176"/>
                  </a:cubicBezTo>
                  <a:cubicBezTo>
                    <a:pt x="5655" y="3709"/>
                    <a:pt x="5122" y="4195"/>
                    <a:pt x="4566" y="4729"/>
                  </a:cubicBezTo>
                  <a:cubicBezTo>
                    <a:pt x="4033" y="5238"/>
                    <a:pt x="3384" y="5632"/>
                    <a:pt x="2851" y="6119"/>
                  </a:cubicBezTo>
                  <a:cubicBezTo>
                    <a:pt x="2295" y="6629"/>
                    <a:pt x="1715" y="7069"/>
                    <a:pt x="1159" y="7556"/>
                  </a:cubicBezTo>
                  <a:cubicBezTo>
                    <a:pt x="765" y="7904"/>
                    <a:pt x="394" y="8274"/>
                    <a:pt x="0" y="8645"/>
                  </a:cubicBezTo>
                  <a:cubicBezTo>
                    <a:pt x="93" y="8576"/>
                    <a:pt x="209" y="8506"/>
                    <a:pt x="301" y="8413"/>
                  </a:cubicBezTo>
                  <a:cubicBezTo>
                    <a:pt x="974" y="7927"/>
                    <a:pt x="1646" y="7440"/>
                    <a:pt x="2295" y="6907"/>
                  </a:cubicBezTo>
                  <a:cubicBezTo>
                    <a:pt x="2967" y="6397"/>
                    <a:pt x="3523" y="5795"/>
                    <a:pt x="4172" y="5262"/>
                  </a:cubicBezTo>
                  <a:cubicBezTo>
                    <a:pt x="4797" y="4705"/>
                    <a:pt x="5377" y="4103"/>
                    <a:pt x="5979" y="3523"/>
                  </a:cubicBezTo>
                  <a:cubicBezTo>
                    <a:pt x="6582" y="2944"/>
                    <a:pt x="7231" y="2411"/>
                    <a:pt x="7764" y="1762"/>
                  </a:cubicBezTo>
                  <a:cubicBezTo>
                    <a:pt x="7972" y="1530"/>
                    <a:pt x="8158" y="1299"/>
                    <a:pt x="8366" y="1067"/>
                  </a:cubicBezTo>
                  <a:cubicBezTo>
                    <a:pt x="8598" y="719"/>
                    <a:pt x="8830" y="372"/>
                    <a:pt x="9062" y="47"/>
                  </a:cubicBezTo>
                  <a:lnTo>
                    <a:pt x="9015"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8585684" y="3542466"/>
              <a:ext cx="798715" cy="589620"/>
            </a:xfrm>
            <a:custGeom>
              <a:avLst/>
              <a:gdLst/>
              <a:ahLst/>
              <a:cxnLst/>
              <a:rect l="l" t="t" r="r" b="b"/>
              <a:pathLst>
                <a:path w="17620" h="13008" extrusionOk="0">
                  <a:moveTo>
                    <a:pt x="17168" y="1"/>
                  </a:moveTo>
                  <a:cubicBezTo>
                    <a:pt x="17116" y="1"/>
                    <a:pt x="17063" y="15"/>
                    <a:pt x="17011" y="47"/>
                  </a:cubicBezTo>
                  <a:cubicBezTo>
                    <a:pt x="16292" y="534"/>
                    <a:pt x="15667" y="1182"/>
                    <a:pt x="15018" y="1785"/>
                  </a:cubicBezTo>
                  <a:cubicBezTo>
                    <a:pt x="14392" y="2388"/>
                    <a:pt x="13766" y="3036"/>
                    <a:pt x="13141" y="3616"/>
                  </a:cubicBezTo>
                  <a:cubicBezTo>
                    <a:pt x="12816" y="3917"/>
                    <a:pt x="12469" y="4172"/>
                    <a:pt x="12121" y="4450"/>
                  </a:cubicBezTo>
                  <a:cubicBezTo>
                    <a:pt x="11773" y="4705"/>
                    <a:pt x="11402" y="4983"/>
                    <a:pt x="11078" y="5261"/>
                  </a:cubicBezTo>
                  <a:lnTo>
                    <a:pt x="10058" y="6096"/>
                  </a:lnTo>
                  <a:cubicBezTo>
                    <a:pt x="9711" y="6374"/>
                    <a:pt x="9386" y="6652"/>
                    <a:pt x="9015" y="6907"/>
                  </a:cubicBezTo>
                  <a:cubicBezTo>
                    <a:pt x="8668" y="7162"/>
                    <a:pt x="8343" y="7440"/>
                    <a:pt x="7996" y="7718"/>
                  </a:cubicBezTo>
                  <a:cubicBezTo>
                    <a:pt x="7671" y="7973"/>
                    <a:pt x="7324" y="8251"/>
                    <a:pt x="6953" y="8483"/>
                  </a:cubicBezTo>
                  <a:cubicBezTo>
                    <a:pt x="6513" y="8784"/>
                    <a:pt x="6003" y="9016"/>
                    <a:pt x="5516" y="9247"/>
                  </a:cubicBezTo>
                  <a:cubicBezTo>
                    <a:pt x="4937" y="9665"/>
                    <a:pt x="4380" y="10128"/>
                    <a:pt x="3801" y="10545"/>
                  </a:cubicBezTo>
                  <a:cubicBezTo>
                    <a:pt x="3175" y="10939"/>
                    <a:pt x="2573" y="11356"/>
                    <a:pt x="1947" y="11750"/>
                  </a:cubicBezTo>
                  <a:cubicBezTo>
                    <a:pt x="1298" y="12144"/>
                    <a:pt x="672" y="12538"/>
                    <a:pt x="47" y="12909"/>
                  </a:cubicBezTo>
                  <a:cubicBezTo>
                    <a:pt x="39" y="12917"/>
                    <a:pt x="31" y="12919"/>
                    <a:pt x="24" y="12919"/>
                  </a:cubicBezTo>
                  <a:cubicBezTo>
                    <a:pt x="11" y="12919"/>
                    <a:pt x="0" y="12909"/>
                    <a:pt x="0" y="12909"/>
                  </a:cubicBezTo>
                  <a:lnTo>
                    <a:pt x="0" y="12909"/>
                  </a:lnTo>
                  <a:cubicBezTo>
                    <a:pt x="0" y="12966"/>
                    <a:pt x="47" y="13008"/>
                    <a:pt x="116" y="13008"/>
                  </a:cubicBezTo>
                  <a:cubicBezTo>
                    <a:pt x="130" y="13008"/>
                    <a:pt x="146" y="13006"/>
                    <a:pt x="163" y="13002"/>
                  </a:cubicBezTo>
                  <a:cubicBezTo>
                    <a:pt x="997" y="12677"/>
                    <a:pt x="1715" y="12167"/>
                    <a:pt x="2503" y="11750"/>
                  </a:cubicBezTo>
                  <a:cubicBezTo>
                    <a:pt x="3268" y="11310"/>
                    <a:pt x="4033" y="10870"/>
                    <a:pt x="4798" y="10429"/>
                  </a:cubicBezTo>
                  <a:cubicBezTo>
                    <a:pt x="5168" y="10221"/>
                    <a:pt x="5539" y="10012"/>
                    <a:pt x="5910" y="9780"/>
                  </a:cubicBezTo>
                  <a:cubicBezTo>
                    <a:pt x="6281" y="9549"/>
                    <a:pt x="6652" y="9317"/>
                    <a:pt x="7022" y="9085"/>
                  </a:cubicBezTo>
                  <a:cubicBezTo>
                    <a:pt x="7764" y="8645"/>
                    <a:pt x="8552" y="8274"/>
                    <a:pt x="9270" y="7787"/>
                  </a:cubicBezTo>
                  <a:cubicBezTo>
                    <a:pt x="10012" y="7278"/>
                    <a:pt x="10615" y="6629"/>
                    <a:pt x="11310" y="6072"/>
                  </a:cubicBezTo>
                  <a:cubicBezTo>
                    <a:pt x="12005" y="5516"/>
                    <a:pt x="12700" y="4960"/>
                    <a:pt x="13372" y="4381"/>
                  </a:cubicBezTo>
                  <a:cubicBezTo>
                    <a:pt x="13720" y="4079"/>
                    <a:pt x="14091" y="3801"/>
                    <a:pt x="14485" y="3523"/>
                  </a:cubicBezTo>
                  <a:cubicBezTo>
                    <a:pt x="14856" y="3268"/>
                    <a:pt x="15250" y="2990"/>
                    <a:pt x="15597" y="2666"/>
                  </a:cubicBezTo>
                  <a:cubicBezTo>
                    <a:pt x="15945" y="2364"/>
                    <a:pt x="16269" y="2017"/>
                    <a:pt x="16571" y="1646"/>
                  </a:cubicBezTo>
                  <a:cubicBezTo>
                    <a:pt x="16849" y="1275"/>
                    <a:pt x="17127" y="904"/>
                    <a:pt x="17428" y="534"/>
                  </a:cubicBezTo>
                  <a:cubicBezTo>
                    <a:pt x="17620" y="323"/>
                    <a:pt x="17415" y="1"/>
                    <a:pt x="17168"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9289498" y="3762034"/>
              <a:ext cx="50498" cy="40976"/>
            </a:xfrm>
            <a:custGeom>
              <a:avLst/>
              <a:gdLst/>
              <a:ahLst/>
              <a:cxnLst/>
              <a:rect l="l" t="t" r="r" b="b"/>
              <a:pathLst>
                <a:path w="1114" h="904" extrusionOk="0">
                  <a:moveTo>
                    <a:pt x="1113" y="0"/>
                  </a:moveTo>
                  <a:cubicBezTo>
                    <a:pt x="858" y="186"/>
                    <a:pt x="626" y="348"/>
                    <a:pt x="395" y="533"/>
                  </a:cubicBezTo>
                  <a:cubicBezTo>
                    <a:pt x="256" y="649"/>
                    <a:pt x="140" y="765"/>
                    <a:pt x="1" y="904"/>
                  </a:cubicBezTo>
                  <a:cubicBezTo>
                    <a:pt x="371" y="603"/>
                    <a:pt x="742" y="301"/>
                    <a:pt x="1113"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9020565" y="3859716"/>
              <a:ext cx="223840" cy="167077"/>
            </a:xfrm>
            <a:custGeom>
              <a:avLst/>
              <a:gdLst/>
              <a:ahLst/>
              <a:cxnLst/>
              <a:rect l="l" t="t" r="r" b="b"/>
              <a:pathLst>
                <a:path w="4938" h="3686" extrusionOk="0">
                  <a:moveTo>
                    <a:pt x="4659" y="0"/>
                  </a:moveTo>
                  <a:cubicBezTo>
                    <a:pt x="4613" y="47"/>
                    <a:pt x="4590" y="70"/>
                    <a:pt x="4566" y="93"/>
                  </a:cubicBezTo>
                  <a:cubicBezTo>
                    <a:pt x="3917" y="603"/>
                    <a:pt x="3245" y="1066"/>
                    <a:pt x="2596" y="1553"/>
                  </a:cubicBezTo>
                  <a:cubicBezTo>
                    <a:pt x="1948" y="2017"/>
                    <a:pt x="1299" y="2503"/>
                    <a:pt x="650" y="2967"/>
                  </a:cubicBezTo>
                  <a:cubicBezTo>
                    <a:pt x="441" y="3106"/>
                    <a:pt x="233" y="3268"/>
                    <a:pt x="1" y="3407"/>
                  </a:cubicBezTo>
                  <a:cubicBezTo>
                    <a:pt x="70" y="3500"/>
                    <a:pt x="140" y="3593"/>
                    <a:pt x="209" y="3685"/>
                  </a:cubicBezTo>
                  <a:cubicBezTo>
                    <a:pt x="719" y="3454"/>
                    <a:pt x="1252" y="3222"/>
                    <a:pt x="1716" y="2897"/>
                  </a:cubicBezTo>
                  <a:lnTo>
                    <a:pt x="2782" y="2133"/>
                  </a:lnTo>
                  <a:lnTo>
                    <a:pt x="3825" y="1345"/>
                  </a:lnTo>
                  <a:cubicBezTo>
                    <a:pt x="4219" y="1043"/>
                    <a:pt x="4566" y="719"/>
                    <a:pt x="4937" y="394"/>
                  </a:cubicBezTo>
                  <a:lnTo>
                    <a:pt x="465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9415557" y="3495507"/>
              <a:ext cx="218763" cy="203520"/>
            </a:xfrm>
            <a:custGeom>
              <a:avLst/>
              <a:gdLst/>
              <a:ahLst/>
              <a:cxnLst/>
              <a:rect l="l" t="t" r="r" b="b"/>
              <a:pathLst>
                <a:path w="4826" h="4490" extrusionOk="0">
                  <a:moveTo>
                    <a:pt x="4676" y="0"/>
                  </a:moveTo>
                  <a:cubicBezTo>
                    <a:pt x="4609" y="0"/>
                    <a:pt x="4522" y="34"/>
                    <a:pt x="4427" y="110"/>
                  </a:cubicBezTo>
                  <a:cubicBezTo>
                    <a:pt x="3848" y="573"/>
                    <a:pt x="3361" y="1152"/>
                    <a:pt x="2805" y="1709"/>
                  </a:cubicBezTo>
                  <a:cubicBezTo>
                    <a:pt x="2272" y="2242"/>
                    <a:pt x="1623" y="2682"/>
                    <a:pt x="1090" y="3238"/>
                  </a:cubicBezTo>
                  <a:cubicBezTo>
                    <a:pt x="719" y="3632"/>
                    <a:pt x="372" y="4096"/>
                    <a:pt x="1" y="4490"/>
                  </a:cubicBezTo>
                  <a:cubicBezTo>
                    <a:pt x="1623" y="3122"/>
                    <a:pt x="3222" y="1709"/>
                    <a:pt x="4798" y="179"/>
                  </a:cubicBezTo>
                  <a:cubicBezTo>
                    <a:pt x="4825" y="70"/>
                    <a:pt x="4772" y="0"/>
                    <a:pt x="4676"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9468092" y="3493105"/>
              <a:ext cx="58884" cy="63051"/>
            </a:xfrm>
            <a:custGeom>
              <a:avLst/>
              <a:gdLst/>
              <a:ahLst/>
              <a:cxnLst/>
              <a:rect l="l" t="t" r="r" b="b"/>
              <a:pathLst>
                <a:path w="1299" h="1391" extrusionOk="0">
                  <a:moveTo>
                    <a:pt x="1298" y="0"/>
                  </a:moveTo>
                  <a:lnTo>
                    <a:pt x="1298" y="0"/>
                  </a:lnTo>
                  <a:cubicBezTo>
                    <a:pt x="904" y="441"/>
                    <a:pt x="441" y="811"/>
                    <a:pt x="93" y="1275"/>
                  </a:cubicBezTo>
                  <a:cubicBezTo>
                    <a:pt x="47" y="1321"/>
                    <a:pt x="24" y="1344"/>
                    <a:pt x="0" y="1391"/>
                  </a:cubicBezTo>
                  <a:cubicBezTo>
                    <a:pt x="418" y="927"/>
                    <a:pt x="927" y="510"/>
                    <a:pt x="1298"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8539449" y="3462055"/>
              <a:ext cx="994903" cy="774828"/>
            </a:xfrm>
            <a:custGeom>
              <a:avLst/>
              <a:gdLst/>
              <a:ahLst/>
              <a:cxnLst/>
              <a:rect l="l" t="t" r="r" b="b"/>
              <a:pathLst>
                <a:path w="21948" h="17094" extrusionOk="0">
                  <a:moveTo>
                    <a:pt x="21531" y="1"/>
                  </a:moveTo>
                  <a:cubicBezTo>
                    <a:pt x="21451" y="1"/>
                    <a:pt x="21376" y="32"/>
                    <a:pt x="21322" y="106"/>
                  </a:cubicBezTo>
                  <a:cubicBezTo>
                    <a:pt x="21090" y="430"/>
                    <a:pt x="20835" y="732"/>
                    <a:pt x="20557" y="1010"/>
                  </a:cubicBezTo>
                  <a:lnTo>
                    <a:pt x="19746" y="1867"/>
                  </a:lnTo>
                  <a:cubicBezTo>
                    <a:pt x="19213" y="2447"/>
                    <a:pt x="18796" y="3142"/>
                    <a:pt x="18216" y="3675"/>
                  </a:cubicBezTo>
                  <a:cubicBezTo>
                    <a:pt x="17637" y="4208"/>
                    <a:pt x="16895" y="4532"/>
                    <a:pt x="16316" y="5065"/>
                  </a:cubicBezTo>
                  <a:cubicBezTo>
                    <a:pt x="15713" y="5598"/>
                    <a:pt x="15250" y="6271"/>
                    <a:pt x="14624" y="6780"/>
                  </a:cubicBezTo>
                  <a:cubicBezTo>
                    <a:pt x="14022" y="7290"/>
                    <a:pt x="13326" y="7731"/>
                    <a:pt x="12701" y="8217"/>
                  </a:cubicBezTo>
                  <a:cubicBezTo>
                    <a:pt x="12376" y="8449"/>
                    <a:pt x="12075" y="8727"/>
                    <a:pt x="11774" y="8982"/>
                  </a:cubicBezTo>
                  <a:cubicBezTo>
                    <a:pt x="11472" y="9237"/>
                    <a:pt x="11148" y="9469"/>
                    <a:pt x="10823" y="9700"/>
                  </a:cubicBezTo>
                  <a:cubicBezTo>
                    <a:pt x="10221" y="10164"/>
                    <a:pt x="9595" y="10604"/>
                    <a:pt x="8969" y="11045"/>
                  </a:cubicBezTo>
                  <a:cubicBezTo>
                    <a:pt x="8344" y="11462"/>
                    <a:pt x="7625" y="11786"/>
                    <a:pt x="7000" y="12203"/>
                  </a:cubicBezTo>
                  <a:cubicBezTo>
                    <a:pt x="6351" y="12597"/>
                    <a:pt x="5632" y="12922"/>
                    <a:pt x="5006" y="13316"/>
                  </a:cubicBezTo>
                  <a:cubicBezTo>
                    <a:pt x="4358" y="13733"/>
                    <a:pt x="3778" y="14243"/>
                    <a:pt x="3152" y="14660"/>
                  </a:cubicBezTo>
                  <a:lnTo>
                    <a:pt x="2179" y="15286"/>
                  </a:lnTo>
                  <a:cubicBezTo>
                    <a:pt x="1855" y="15471"/>
                    <a:pt x="1530" y="15680"/>
                    <a:pt x="1229" y="15888"/>
                  </a:cubicBezTo>
                  <a:cubicBezTo>
                    <a:pt x="812" y="16189"/>
                    <a:pt x="395" y="16514"/>
                    <a:pt x="1" y="16815"/>
                  </a:cubicBezTo>
                  <a:lnTo>
                    <a:pt x="256" y="17093"/>
                  </a:lnTo>
                  <a:cubicBezTo>
                    <a:pt x="719" y="16815"/>
                    <a:pt x="1159" y="16560"/>
                    <a:pt x="1623" y="16282"/>
                  </a:cubicBezTo>
                  <a:cubicBezTo>
                    <a:pt x="1947" y="16050"/>
                    <a:pt x="2318" y="15888"/>
                    <a:pt x="2689" y="15703"/>
                  </a:cubicBezTo>
                  <a:cubicBezTo>
                    <a:pt x="3037" y="15541"/>
                    <a:pt x="3407" y="15355"/>
                    <a:pt x="3755" y="15147"/>
                  </a:cubicBezTo>
                  <a:cubicBezTo>
                    <a:pt x="4450" y="14753"/>
                    <a:pt x="5030" y="14150"/>
                    <a:pt x="5725" y="13756"/>
                  </a:cubicBezTo>
                  <a:cubicBezTo>
                    <a:pt x="6397" y="13339"/>
                    <a:pt x="7139" y="13014"/>
                    <a:pt x="7834" y="12597"/>
                  </a:cubicBezTo>
                  <a:cubicBezTo>
                    <a:pt x="8506" y="12157"/>
                    <a:pt x="9155" y="11670"/>
                    <a:pt x="9804" y="11207"/>
                  </a:cubicBezTo>
                  <a:cubicBezTo>
                    <a:pt x="10128" y="10975"/>
                    <a:pt x="10499" y="10790"/>
                    <a:pt x="10847" y="10581"/>
                  </a:cubicBezTo>
                  <a:cubicBezTo>
                    <a:pt x="11194" y="10373"/>
                    <a:pt x="11542" y="10164"/>
                    <a:pt x="11843" y="9932"/>
                  </a:cubicBezTo>
                  <a:cubicBezTo>
                    <a:pt x="12492" y="9469"/>
                    <a:pt x="12979" y="8843"/>
                    <a:pt x="13581" y="8333"/>
                  </a:cubicBezTo>
                  <a:cubicBezTo>
                    <a:pt x="14184" y="7846"/>
                    <a:pt x="14879" y="7429"/>
                    <a:pt x="15482" y="6919"/>
                  </a:cubicBezTo>
                  <a:cubicBezTo>
                    <a:pt x="16061" y="6386"/>
                    <a:pt x="16571" y="5784"/>
                    <a:pt x="17150" y="5274"/>
                  </a:cubicBezTo>
                  <a:cubicBezTo>
                    <a:pt x="17706" y="4764"/>
                    <a:pt x="18379" y="4393"/>
                    <a:pt x="18935" y="3883"/>
                  </a:cubicBezTo>
                  <a:cubicBezTo>
                    <a:pt x="19004" y="3814"/>
                    <a:pt x="19097" y="3721"/>
                    <a:pt x="19166" y="3629"/>
                  </a:cubicBezTo>
                  <a:cubicBezTo>
                    <a:pt x="19468" y="3235"/>
                    <a:pt x="19792" y="2817"/>
                    <a:pt x="20117" y="2423"/>
                  </a:cubicBezTo>
                  <a:lnTo>
                    <a:pt x="21020" y="1427"/>
                  </a:lnTo>
                  <a:cubicBezTo>
                    <a:pt x="21322" y="1079"/>
                    <a:pt x="21623" y="732"/>
                    <a:pt x="21901" y="361"/>
                  </a:cubicBezTo>
                  <a:cubicBezTo>
                    <a:pt x="21901" y="361"/>
                    <a:pt x="21924" y="361"/>
                    <a:pt x="21947" y="384"/>
                  </a:cubicBezTo>
                  <a:cubicBezTo>
                    <a:pt x="21947" y="187"/>
                    <a:pt x="21726" y="1"/>
                    <a:pt x="21531"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9408214" y="3477920"/>
              <a:ext cx="126108" cy="148629"/>
            </a:xfrm>
            <a:custGeom>
              <a:avLst/>
              <a:gdLst/>
              <a:ahLst/>
              <a:cxnLst/>
              <a:rect l="l" t="t" r="r" b="b"/>
              <a:pathLst>
                <a:path w="2782" h="3279" extrusionOk="0">
                  <a:moveTo>
                    <a:pt x="2742" y="1"/>
                  </a:moveTo>
                  <a:cubicBezTo>
                    <a:pt x="2738" y="1"/>
                    <a:pt x="2735" y="3"/>
                    <a:pt x="2735" y="11"/>
                  </a:cubicBezTo>
                  <a:cubicBezTo>
                    <a:pt x="2457" y="358"/>
                    <a:pt x="2156" y="706"/>
                    <a:pt x="1854" y="1054"/>
                  </a:cubicBezTo>
                  <a:lnTo>
                    <a:pt x="951" y="2073"/>
                  </a:lnTo>
                  <a:cubicBezTo>
                    <a:pt x="603" y="2467"/>
                    <a:pt x="302" y="2885"/>
                    <a:pt x="0" y="3279"/>
                  </a:cubicBezTo>
                  <a:cubicBezTo>
                    <a:pt x="186" y="3093"/>
                    <a:pt x="348" y="2885"/>
                    <a:pt x="510" y="2699"/>
                  </a:cubicBezTo>
                  <a:cubicBezTo>
                    <a:pt x="742" y="2398"/>
                    <a:pt x="974" y="2097"/>
                    <a:pt x="1229" y="1819"/>
                  </a:cubicBezTo>
                  <a:cubicBezTo>
                    <a:pt x="1252" y="1795"/>
                    <a:pt x="1275" y="1749"/>
                    <a:pt x="1321" y="1726"/>
                  </a:cubicBezTo>
                  <a:cubicBezTo>
                    <a:pt x="1345" y="1679"/>
                    <a:pt x="1368" y="1656"/>
                    <a:pt x="1414" y="1610"/>
                  </a:cubicBezTo>
                  <a:cubicBezTo>
                    <a:pt x="1762" y="1146"/>
                    <a:pt x="2225" y="752"/>
                    <a:pt x="2619" y="335"/>
                  </a:cubicBezTo>
                  <a:cubicBezTo>
                    <a:pt x="2642" y="266"/>
                    <a:pt x="2689" y="219"/>
                    <a:pt x="2735" y="150"/>
                  </a:cubicBezTo>
                  <a:cubicBezTo>
                    <a:pt x="2758" y="104"/>
                    <a:pt x="2781" y="57"/>
                    <a:pt x="2781" y="11"/>
                  </a:cubicBezTo>
                  <a:cubicBezTo>
                    <a:pt x="2766" y="11"/>
                    <a:pt x="2751" y="1"/>
                    <a:pt x="274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2_1_1_1">
    <p:bg>
      <p:bgPr>
        <a:solidFill>
          <a:schemeClr val="accent1"/>
        </a:solidFill>
        <a:effectLst/>
      </p:bgPr>
    </p:bg>
    <p:spTree>
      <p:nvGrpSpPr>
        <p:cNvPr id="1" name="Shape 385"/>
        <p:cNvGrpSpPr/>
        <p:nvPr/>
      </p:nvGrpSpPr>
      <p:grpSpPr>
        <a:xfrm>
          <a:off x="0" y="0"/>
          <a:ext cx="0" cy="0"/>
          <a:chOff x="0" y="0"/>
          <a:chExt cx="0" cy="0"/>
        </a:xfrm>
      </p:grpSpPr>
      <p:sp>
        <p:nvSpPr>
          <p:cNvPr id="386" name="Google Shape;386;p20"/>
          <p:cNvSpPr txBox="1">
            <a:spLocks noGrp="1"/>
          </p:cNvSpPr>
          <p:nvPr>
            <p:ph type="title"/>
          </p:nvPr>
        </p:nvSpPr>
        <p:spPr>
          <a:xfrm>
            <a:off x="2394600" y="1478475"/>
            <a:ext cx="4354800" cy="95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000"/>
              <a:buNone/>
              <a:defRPr sz="7000">
                <a:solidFill>
                  <a:schemeClr val="lt1"/>
                </a:solidFill>
              </a:defRPr>
            </a:lvl1pPr>
            <a:lvl2pPr lvl="1" rtl="0">
              <a:spcBef>
                <a:spcPts val="0"/>
              </a:spcBef>
              <a:spcAft>
                <a:spcPts val="0"/>
              </a:spcAft>
              <a:buClr>
                <a:schemeClr val="lt1"/>
              </a:buClr>
              <a:buSzPts val="7000"/>
              <a:buNone/>
              <a:defRPr sz="7000">
                <a:solidFill>
                  <a:schemeClr val="lt1"/>
                </a:solidFill>
              </a:defRPr>
            </a:lvl2pPr>
            <a:lvl3pPr lvl="2" rtl="0">
              <a:spcBef>
                <a:spcPts val="0"/>
              </a:spcBef>
              <a:spcAft>
                <a:spcPts val="0"/>
              </a:spcAft>
              <a:buClr>
                <a:schemeClr val="lt1"/>
              </a:buClr>
              <a:buSzPts val="7000"/>
              <a:buNone/>
              <a:defRPr sz="7000">
                <a:solidFill>
                  <a:schemeClr val="lt1"/>
                </a:solidFill>
              </a:defRPr>
            </a:lvl3pPr>
            <a:lvl4pPr lvl="3" rtl="0">
              <a:spcBef>
                <a:spcPts val="0"/>
              </a:spcBef>
              <a:spcAft>
                <a:spcPts val="0"/>
              </a:spcAft>
              <a:buClr>
                <a:schemeClr val="lt1"/>
              </a:buClr>
              <a:buSzPts val="7000"/>
              <a:buNone/>
              <a:defRPr sz="7000">
                <a:solidFill>
                  <a:schemeClr val="lt1"/>
                </a:solidFill>
              </a:defRPr>
            </a:lvl4pPr>
            <a:lvl5pPr lvl="4" rtl="0">
              <a:spcBef>
                <a:spcPts val="0"/>
              </a:spcBef>
              <a:spcAft>
                <a:spcPts val="0"/>
              </a:spcAft>
              <a:buClr>
                <a:schemeClr val="lt1"/>
              </a:buClr>
              <a:buSzPts val="7000"/>
              <a:buNone/>
              <a:defRPr sz="7000">
                <a:solidFill>
                  <a:schemeClr val="lt1"/>
                </a:solidFill>
              </a:defRPr>
            </a:lvl5pPr>
            <a:lvl6pPr lvl="5" rtl="0">
              <a:spcBef>
                <a:spcPts val="0"/>
              </a:spcBef>
              <a:spcAft>
                <a:spcPts val="0"/>
              </a:spcAft>
              <a:buClr>
                <a:schemeClr val="lt1"/>
              </a:buClr>
              <a:buSzPts val="7000"/>
              <a:buNone/>
              <a:defRPr sz="7000">
                <a:solidFill>
                  <a:schemeClr val="lt1"/>
                </a:solidFill>
              </a:defRPr>
            </a:lvl6pPr>
            <a:lvl7pPr lvl="6" rtl="0">
              <a:spcBef>
                <a:spcPts val="0"/>
              </a:spcBef>
              <a:spcAft>
                <a:spcPts val="0"/>
              </a:spcAft>
              <a:buClr>
                <a:schemeClr val="lt1"/>
              </a:buClr>
              <a:buSzPts val="7000"/>
              <a:buNone/>
              <a:defRPr sz="7000">
                <a:solidFill>
                  <a:schemeClr val="lt1"/>
                </a:solidFill>
              </a:defRPr>
            </a:lvl7pPr>
            <a:lvl8pPr lvl="7" rtl="0">
              <a:spcBef>
                <a:spcPts val="0"/>
              </a:spcBef>
              <a:spcAft>
                <a:spcPts val="0"/>
              </a:spcAft>
              <a:buClr>
                <a:schemeClr val="lt1"/>
              </a:buClr>
              <a:buSzPts val="7000"/>
              <a:buNone/>
              <a:defRPr sz="7000">
                <a:solidFill>
                  <a:schemeClr val="lt1"/>
                </a:solidFill>
              </a:defRPr>
            </a:lvl8pPr>
            <a:lvl9pPr lvl="8" rtl="0">
              <a:spcBef>
                <a:spcPts val="0"/>
              </a:spcBef>
              <a:spcAft>
                <a:spcPts val="0"/>
              </a:spcAft>
              <a:buClr>
                <a:schemeClr val="lt1"/>
              </a:buClr>
              <a:buSzPts val="7000"/>
              <a:buNone/>
              <a:defRPr sz="7000">
                <a:solidFill>
                  <a:schemeClr val="lt1"/>
                </a:solidFill>
              </a:defRPr>
            </a:lvl9pPr>
          </a:lstStyle>
          <a:p>
            <a:endParaRPr/>
          </a:p>
        </p:txBody>
      </p:sp>
      <p:sp>
        <p:nvSpPr>
          <p:cNvPr id="387" name="Google Shape;387;p20"/>
          <p:cNvSpPr txBox="1">
            <a:spLocks noGrp="1"/>
          </p:cNvSpPr>
          <p:nvPr>
            <p:ph type="subTitle" idx="1"/>
          </p:nvPr>
        </p:nvSpPr>
        <p:spPr>
          <a:xfrm>
            <a:off x="2449050" y="2685050"/>
            <a:ext cx="4245900" cy="104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700"/>
              <a:buNone/>
              <a:defRPr sz="1700">
                <a:solidFill>
                  <a:schemeClr val="lt1"/>
                </a:solidFill>
              </a:defRPr>
            </a:lvl1pPr>
            <a:lvl2pPr lvl="1" algn="ctr" rtl="0">
              <a:lnSpc>
                <a:spcPct val="100000"/>
              </a:lnSpc>
              <a:spcBef>
                <a:spcPts val="0"/>
              </a:spcBef>
              <a:spcAft>
                <a:spcPts val="0"/>
              </a:spcAft>
              <a:buClr>
                <a:schemeClr val="lt1"/>
              </a:buClr>
              <a:buSzPts val="1700"/>
              <a:buNone/>
              <a:defRPr sz="1700">
                <a:solidFill>
                  <a:schemeClr val="lt1"/>
                </a:solidFill>
              </a:defRPr>
            </a:lvl2pPr>
            <a:lvl3pPr lvl="2" algn="ctr" rtl="0">
              <a:lnSpc>
                <a:spcPct val="100000"/>
              </a:lnSpc>
              <a:spcBef>
                <a:spcPts val="0"/>
              </a:spcBef>
              <a:spcAft>
                <a:spcPts val="0"/>
              </a:spcAft>
              <a:buClr>
                <a:schemeClr val="lt1"/>
              </a:buClr>
              <a:buSzPts val="1700"/>
              <a:buNone/>
              <a:defRPr sz="1700">
                <a:solidFill>
                  <a:schemeClr val="lt1"/>
                </a:solidFill>
              </a:defRPr>
            </a:lvl3pPr>
            <a:lvl4pPr lvl="3" algn="ctr" rtl="0">
              <a:lnSpc>
                <a:spcPct val="100000"/>
              </a:lnSpc>
              <a:spcBef>
                <a:spcPts val="0"/>
              </a:spcBef>
              <a:spcAft>
                <a:spcPts val="0"/>
              </a:spcAft>
              <a:buClr>
                <a:schemeClr val="lt1"/>
              </a:buClr>
              <a:buSzPts val="1700"/>
              <a:buNone/>
              <a:defRPr sz="1700">
                <a:solidFill>
                  <a:schemeClr val="lt1"/>
                </a:solidFill>
              </a:defRPr>
            </a:lvl4pPr>
            <a:lvl5pPr lvl="4" algn="ctr" rtl="0">
              <a:lnSpc>
                <a:spcPct val="100000"/>
              </a:lnSpc>
              <a:spcBef>
                <a:spcPts val="0"/>
              </a:spcBef>
              <a:spcAft>
                <a:spcPts val="0"/>
              </a:spcAft>
              <a:buClr>
                <a:schemeClr val="lt1"/>
              </a:buClr>
              <a:buSzPts val="1700"/>
              <a:buNone/>
              <a:defRPr sz="1700">
                <a:solidFill>
                  <a:schemeClr val="lt1"/>
                </a:solidFill>
              </a:defRPr>
            </a:lvl5pPr>
            <a:lvl6pPr lvl="5" algn="ctr" rtl="0">
              <a:lnSpc>
                <a:spcPct val="100000"/>
              </a:lnSpc>
              <a:spcBef>
                <a:spcPts val="0"/>
              </a:spcBef>
              <a:spcAft>
                <a:spcPts val="0"/>
              </a:spcAft>
              <a:buClr>
                <a:schemeClr val="lt1"/>
              </a:buClr>
              <a:buSzPts val="1700"/>
              <a:buNone/>
              <a:defRPr sz="1700">
                <a:solidFill>
                  <a:schemeClr val="lt1"/>
                </a:solidFill>
              </a:defRPr>
            </a:lvl6pPr>
            <a:lvl7pPr lvl="6" algn="ctr" rtl="0">
              <a:lnSpc>
                <a:spcPct val="100000"/>
              </a:lnSpc>
              <a:spcBef>
                <a:spcPts val="0"/>
              </a:spcBef>
              <a:spcAft>
                <a:spcPts val="0"/>
              </a:spcAft>
              <a:buClr>
                <a:schemeClr val="lt1"/>
              </a:buClr>
              <a:buSzPts val="1700"/>
              <a:buNone/>
              <a:defRPr sz="1700">
                <a:solidFill>
                  <a:schemeClr val="lt1"/>
                </a:solidFill>
              </a:defRPr>
            </a:lvl7pPr>
            <a:lvl8pPr lvl="7" algn="ctr" rtl="0">
              <a:lnSpc>
                <a:spcPct val="100000"/>
              </a:lnSpc>
              <a:spcBef>
                <a:spcPts val="0"/>
              </a:spcBef>
              <a:spcAft>
                <a:spcPts val="0"/>
              </a:spcAft>
              <a:buClr>
                <a:schemeClr val="lt1"/>
              </a:buClr>
              <a:buSzPts val="1700"/>
              <a:buNone/>
              <a:defRPr sz="1700">
                <a:solidFill>
                  <a:schemeClr val="lt1"/>
                </a:solidFill>
              </a:defRPr>
            </a:lvl8pPr>
            <a:lvl9pPr lvl="8" algn="ctr" rtl="0">
              <a:lnSpc>
                <a:spcPct val="100000"/>
              </a:lnSpc>
              <a:spcBef>
                <a:spcPts val="0"/>
              </a:spcBef>
              <a:spcAft>
                <a:spcPts val="0"/>
              </a:spcAft>
              <a:buClr>
                <a:schemeClr val="lt1"/>
              </a:buClr>
              <a:buSzPts val="1700"/>
              <a:buNone/>
              <a:defRPr sz="1700">
                <a:solidFill>
                  <a:schemeClr val="lt1"/>
                </a:solidFill>
              </a:defRPr>
            </a:lvl9pPr>
          </a:lstStyle>
          <a:p>
            <a:endParaRPr/>
          </a:p>
        </p:txBody>
      </p:sp>
      <p:sp>
        <p:nvSpPr>
          <p:cNvPr id="388" name="Google Shape;388;p20"/>
          <p:cNvSpPr/>
          <p:nvPr/>
        </p:nvSpPr>
        <p:spPr>
          <a:xfrm rot="10585334">
            <a:off x="-192712" y="4022323"/>
            <a:ext cx="2066519" cy="1478374"/>
          </a:xfrm>
          <a:custGeom>
            <a:avLst/>
            <a:gdLst/>
            <a:ahLst/>
            <a:cxnLst/>
            <a:rect l="l" t="t" r="r" b="b"/>
            <a:pathLst>
              <a:path w="82665" h="59138" extrusionOk="0">
                <a:moveTo>
                  <a:pt x="48393" y="0"/>
                </a:moveTo>
                <a:cubicBezTo>
                  <a:pt x="34794" y="0"/>
                  <a:pt x="3373" y="5943"/>
                  <a:pt x="836" y="22586"/>
                </a:cubicBezTo>
                <a:cubicBezTo>
                  <a:pt x="1" y="28105"/>
                  <a:pt x="3178" y="34296"/>
                  <a:pt x="8534" y="35885"/>
                </a:cubicBezTo>
                <a:cubicBezTo>
                  <a:pt x="9686" y="36223"/>
                  <a:pt x="10865" y="36349"/>
                  <a:pt x="12058" y="36349"/>
                </a:cubicBezTo>
                <a:cubicBezTo>
                  <a:pt x="15496" y="36349"/>
                  <a:pt x="19057" y="35306"/>
                  <a:pt x="22466" y="35306"/>
                </a:cubicBezTo>
                <a:cubicBezTo>
                  <a:pt x="23854" y="35306"/>
                  <a:pt x="25218" y="35479"/>
                  <a:pt x="26537" y="35966"/>
                </a:cubicBezTo>
                <a:cubicBezTo>
                  <a:pt x="34357" y="38838"/>
                  <a:pt x="35029" y="49916"/>
                  <a:pt x="41098" y="55598"/>
                </a:cubicBezTo>
                <a:cubicBezTo>
                  <a:pt x="43562" y="57891"/>
                  <a:pt x="46931" y="59138"/>
                  <a:pt x="50287" y="59138"/>
                </a:cubicBezTo>
                <a:cubicBezTo>
                  <a:pt x="51732" y="59138"/>
                  <a:pt x="53173" y="58907"/>
                  <a:pt x="54540" y="58429"/>
                </a:cubicBezTo>
                <a:cubicBezTo>
                  <a:pt x="59081" y="56861"/>
                  <a:pt x="62584" y="52645"/>
                  <a:pt x="63317" y="47880"/>
                </a:cubicBezTo>
                <a:cubicBezTo>
                  <a:pt x="63643" y="45640"/>
                  <a:pt x="63419" y="43318"/>
                  <a:pt x="63867" y="41098"/>
                </a:cubicBezTo>
                <a:cubicBezTo>
                  <a:pt x="64336" y="38858"/>
                  <a:pt x="65761" y="36597"/>
                  <a:pt x="68001" y="36170"/>
                </a:cubicBezTo>
                <a:cubicBezTo>
                  <a:pt x="68288" y="36114"/>
                  <a:pt x="68574" y="36091"/>
                  <a:pt x="68861" y="36091"/>
                </a:cubicBezTo>
                <a:cubicBezTo>
                  <a:pt x="70042" y="36091"/>
                  <a:pt x="71228" y="36483"/>
                  <a:pt x="72441" y="36597"/>
                </a:cubicBezTo>
                <a:cubicBezTo>
                  <a:pt x="72631" y="36613"/>
                  <a:pt x="72821" y="36620"/>
                  <a:pt x="73010" y="36620"/>
                </a:cubicBezTo>
                <a:cubicBezTo>
                  <a:pt x="76604" y="36620"/>
                  <a:pt x="79924" y="33914"/>
                  <a:pt x="81259" y="30528"/>
                </a:cubicBezTo>
                <a:cubicBezTo>
                  <a:pt x="82665" y="26964"/>
                  <a:pt x="82196" y="22891"/>
                  <a:pt x="80852" y="19307"/>
                </a:cubicBezTo>
                <a:cubicBezTo>
                  <a:pt x="76168" y="6802"/>
                  <a:pt x="61892" y="41"/>
                  <a:pt x="48532" y="0"/>
                </a:cubicBezTo>
                <a:cubicBezTo>
                  <a:pt x="48486" y="0"/>
                  <a:pt x="48439" y="0"/>
                  <a:pt x="48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8148425" y="3636659"/>
            <a:ext cx="1679989" cy="1840343"/>
          </a:xfrm>
          <a:custGeom>
            <a:avLst/>
            <a:gdLst/>
            <a:ahLst/>
            <a:cxnLst/>
            <a:rect l="l" t="t" r="r" b="b"/>
            <a:pathLst>
              <a:path w="43950" h="48145" fill="none" extrusionOk="0">
                <a:moveTo>
                  <a:pt x="39979" y="38776"/>
                </a:moveTo>
                <a:cubicBezTo>
                  <a:pt x="41180" y="37921"/>
                  <a:pt x="42402" y="36964"/>
                  <a:pt x="43074" y="35640"/>
                </a:cubicBezTo>
                <a:cubicBezTo>
                  <a:pt x="43726" y="34316"/>
                  <a:pt x="43644" y="32524"/>
                  <a:pt x="42504" y="31567"/>
                </a:cubicBezTo>
                <a:cubicBezTo>
                  <a:pt x="41099" y="30426"/>
                  <a:pt x="38899" y="31119"/>
                  <a:pt x="37535" y="32320"/>
                </a:cubicBezTo>
                <a:cubicBezTo>
                  <a:pt x="36150" y="33522"/>
                  <a:pt x="35152" y="35131"/>
                  <a:pt x="33624" y="36129"/>
                </a:cubicBezTo>
                <a:cubicBezTo>
                  <a:pt x="32077" y="37106"/>
                  <a:pt x="29612" y="37086"/>
                  <a:pt x="28839" y="35436"/>
                </a:cubicBezTo>
                <a:cubicBezTo>
                  <a:pt x="33828" y="31506"/>
                  <a:pt x="38818" y="27596"/>
                  <a:pt x="43787" y="23685"/>
                </a:cubicBezTo>
                <a:cubicBezTo>
                  <a:pt x="43950" y="21242"/>
                  <a:pt x="40406" y="20183"/>
                  <a:pt x="38288" y="21364"/>
                </a:cubicBezTo>
                <a:cubicBezTo>
                  <a:pt x="36150" y="22545"/>
                  <a:pt x="34928" y="24846"/>
                  <a:pt x="33197" y="26557"/>
                </a:cubicBezTo>
                <a:cubicBezTo>
                  <a:pt x="31445" y="28268"/>
                  <a:pt x="28370" y="29245"/>
                  <a:pt x="26700" y="27473"/>
                </a:cubicBezTo>
                <a:cubicBezTo>
                  <a:pt x="29694" y="24032"/>
                  <a:pt x="32688" y="20590"/>
                  <a:pt x="35661" y="17148"/>
                </a:cubicBezTo>
                <a:cubicBezTo>
                  <a:pt x="36659" y="16008"/>
                  <a:pt x="37738" y="14460"/>
                  <a:pt x="37066" y="13075"/>
                </a:cubicBezTo>
                <a:cubicBezTo>
                  <a:pt x="36272" y="11446"/>
                  <a:pt x="33686" y="11731"/>
                  <a:pt x="32443" y="13055"/>
                </a:cubicBezTo>
                <a:cubicBezTo>
                  <a:pt x="31201" y="14378"/>
                  <a:pt x="30794" y="16272"/>
                  <a:pt x="29959" y="17881"/>
                </a:cubicBezTo>
                <a:cubicBezTo>
                  <a:pt x="29103" y="19490"/>
                  <a:pt x="27372" y="20997"/>
                  <a:pt x="25641" y="20447"/>
                </a:cubicBezTo>
                <a:cubicBezTo>
                  <a:pt x="24175" y="19999"/>
                  <a:pt x="23462" y="18227"/>
                  <a:pt x="23645" y="16680"/>
                </a:cubicBezTo>
                <a:cubicBezTo>
                  <a:pt x="23808" y="15152"/>
                  <a:pt x="24643" y="13788"/>
                  <a:pt x="25356" y="12423"/>
                </a:cubicBezTo>
                <a:cubicBezTo>
                  <a:pt x="26354" y="10570"/>
                  <a:pt x="27189" y="8533"/>
                  <a:pt x="27148" y="6436"/>
                </a:cubicBezTo>
                <a:cubicBezTo>
                  <a:pt x="27107" y="4318"/>
                  <a:pt x="26028" y="2118"/>
                  <a:pt x="24114" y="1283"/>
                </a:cubicBezTo>
                <a:cubicBezTo>
                  <a:pt x="21181" y="0"/>
                  <a:pt x="17678" y="2485"/>
                  <a:pt x="16782" y="5560"/>
                </a:cubicBezTo>
                <a:cubicBezTo>
                  <a:pt x="15886" y="8635"/>
                  <a:pt x="16843" y="11914"/>
                  <a:pt x="17984" y="14887"/>
                </a:cubicBezTo>
                <a:cubicBezTo>
                  <a:pt x="18432" y="16069"/>
                  <a:pt x="18921" y="17372"/>
                  <a:pt x="18472" y="18553"/>
                </a:cubicBezTo>
                <a:cubicBezTo>
                  <a:pt x="17821" y="20284"/>
                  <a:pt x="15519" y="20732"/>
                  <a:pt x="13748" y="20305"/>
                </a:cubicBezTo>
                <a:cubicBezTo>
                  <a:pt x="11955" y="19857"/>
                  <a:pt x="10347" y="18818"/>
                  <a:pt x="8534" y="18492"/>
                </a:cubicBezTo>
                <a:cubicBezTo>
                  <a:pt x="6721" y="18187"/>
                  <a:pt x="4441" y="19001"/>
                  <a:pt x="4155" y="20814"/>
                </a:cubicBezTo>
                <a:cubicBezTo>
                  <a:pt x="3830" y="22728"/>
                  <a:pt x="5927" y="24235"/>
                  <a:pt x="7862" y="24500"/>
                </a:cubicBezTo>
                <a:cubicBezTo>
                  <a:pt x="9776" y="24765"/>
                  <a:pt x="11793" y="24337"/>
                  <a:pt x="13666" y="24887"/>
                </a:cubicBezTo>
                <a:cubicBezTo>
                  <a:pt x="15519" y="25457"/>
                  <a:pt x="17108" y="27738"/>
                  <a:pt x="15967" y="29306"/>
                </a:cubicBezTo>
                <a:cubicBezTo>
                  <a:pt x="15092" y="30508"/>
                  <a:pt x="13238" y="30447"/>
                  <a:pt x="11915" y="29795"/>
                </a:cubicBezTo>
                <a:cubicBezTo>
                  <a:pt x="10571" y="29143"/>
                  <a:pt x="9491" y="28044"/>
                  <a:pt x="8147" y="27433"/>
                </a:cubicBezTo>
                <a:cubicBezTo>
                  <a:pt x="5866" y="26414"/>
                  <a:pt x="2872" y="27107"/>
                  <a:pt x="1447" y="29164"/>
                </a:cubicBezTo>
                <a:cubicBezTo>
                  <a:pt x="1" y="31221"/>
                  <a:pt x="510" y="34418"/>
                  <a:pt x="2608" y="35803"/>
                </a:cubicBezTo>
                <a:cubicBezTo>
                  <a:pt x="4237" y="36862"/>
                  <a:pt x="6375" y="36740"/>
                  <a:pt x="8290" y="36394"/>
                </a:cubicBezTo>
                <a:cubicBezTo>
                  <a:pt x="10224" y="36068"/>
                  <a:pt x="12200" y="35579"/>
                  <a:pt x="14114" y="36068"/>
                </a:cubicBezTo>
                <a:cubicBezTo>
                  <a:pt x="16008" y="36556"/>
                  <a:pt x="17719" y="38430"/>
                  <a:pt x="17189" y="40324"/>
                </a:cubicBezTo>
                <a:cubicBezTo>
                  <a:pt x="15336" y="41241"/>
                  <a:pt x="13096" y="40752"/>
                  <a:pt x="11161" y="40039"/>
                </a:cubicBezTo>
                <a:cubicBezTo>
                  <a:pt x="9206" y="39306"/>
                  <a:pt x="7271" y="38349"/>
                  <a:pt x="5194" y="38349"/>
                </a:cubicBezTo>
                <a:cubicBezTo>
                  <a:pt x="3117" y="38369"/>
                  <a:pt x="856" y="39795"/>
                  <a:pt x="815" y="41872"/>
                </a:cubicBezTo>
                <a:cubicBezTo>
                  <a:pt x="754" y="45090"/>
                  <a:pt x="17780" y="48144"/>
                  <a:pt x="20265" y="47920"/>
                </a:cubicBezTo>
                <a:cubicBezTo>
                  <a:pt x="26924" y="47330"/>
                  <a:pt x="34663" y="42524"/>
                  <a:pt x="39979" y="38776"/>
                </a:cubicBezTo>
                <a:close/>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rot="-630879">
            <a:off x="-496684" y="-261945"/>
            <a:ext cx="2188004" cy="1869803"/>
          </a:xfrm>
          <a:custGeom>
            <a:avLst/>
            <a:gdLst/>
            <a:ahLst/>
            <a:cxnLst/>
            <a:rect l="l" t="t" r="r" b="b"/>
            <a:pathLst>
              <a:path w="49082" h="41944" extrusionOk="0">
                <a:moveTo>
                  <a:pt x="35078" y="0"/>
                </a:moveTo>
                <a:cubicBezTo>
                  <a:pt x="28641" y="0"/>
                  <a:pt x="19976" y="569"/>
                  <a:pt x="14379" y="3770"/>
                </a:cubicBezTo>
                <a:cubicBezTo>
                  <a:pt x="12220" y="5012"/>
                  <a:pt x="1" y="17272"/>
                  <a:pt x="1895" y="19859"/>
                </a:cubicBezTo>
                <a:cubicBezTo>
                  <a:pt x="2534" y="20743"/>
                  <a:pt x="3574" y="21131"/>
                  <a:pt x="4667" y="21131"/>
                </a:cubicBezTo>
                <a:cubicBezTo>
                  <a:pt x="5662" y="21131"/>
                  <a:pt x="6700" y="20809"/>
                  <a:pt x="7515" y="20246"/>
                </a:cubicBezTo>
                <a:cubicBezTo>
                  <a:pt x="9226" y="19065"/>
                  <a:pt x="10244" y="17171"/>
                  <a:pt x="11426" y="15460"/>
                </a:cubicBezTo>
                <a:cubicBezTo>
                  <a:pt x="12607" y="13749"/>
                  <a:pt x="14175" y="12059"/>
                  <a:pt x="16212" y="11753"/>
                </a:cubicBezTo>
                <a:lnTo>
                  <a:pt x="16212" y="11753"/>
                </a:lnTo>
                <a:cubicBezTo>
                  <a:pt x="17719" y="12996"/>
                  <a:pt x="17393" y="15541"/>
                  <a:pt x="16130" y="17028"/>
                </a:cubicBezTo>
                <a:cubicBezTo>
                  <a:pt x="14847" y="18494"/>
                  <a:pt x="12933" y="19228"/>
                  <a:pt x="11161" y="20063"/>
                </a:cubicBezTo>
                <a:cubicBezTo>
                  <a:pt x="9389" y="20898"/>
                  <a:pt x="7577" y="22018"/>
                  <a:pt x="6843" y="23830"/>
                </a:cubicBezTo>
                <a:cubicBezTo>
                  <a:pt x="5907" y="26152"/>
                  <a:pt x="7332" y="29064"/>
                  <a:pt x="9695" y="29919"/>
                </a:cubicBezTo>
                <a:cubicBezTo>
                  <a:pt x="10234" y="30121"/>
                  <a:pt x="10800" y="30216"/>
                  <a:pt x="11368" y="30216"/>
                </a:cubicBezTo>
                <a:cubicBezTo>
                  <a:pt x="13267" y="30216"/>
                  <a:pt x="15183" y="29158"/>
                  <a:pt x="16171" y="27496"/>
                </a:cubicBezTo>
                <a:cubicBezTo>
                  <a:pt x="16945" y="26233"/>
                  <a:pt x="17209" y="24726"/>
                  <a:pt x="17922" y="23423"/>
                </a:cubicBezTo>
                <a:cubicBezTo>
                  <a:pt x="18521" y="22329"/>
                  <a:pt x="19664" y="21378"/>
                  <a:pt x="20847" y="21378"/>
                </a:cubicBezTo>
                <a:cubicBezTo>
                  <a:pt x="21074" y="21378"/>
                  <a:pt x="21301" y="21413"/>
                  <a:pt x="21527" y="21488"/>
                </a:cubicBezTo>
                <a:cubicBezTo>
                  <a:pt x="23360" y="22140"/>
                  <a:pt x="23360" y="24910"/>
                  <a:pt x="22158" y="26437"/>
                </a:cubicBezTo>
                <a:cubicBezTo>
                  <a:pt x="20957" y="27964"/>
                  <a:pt x="19042" y="28759"/>
                  <a:pt x="17617" y="30082"/>
                </a:cubicBezTo>
                <a:cubicBezTo>
                  <a:pt x="16191" y="31406"/>
                  <a:pt x="15336" y="33830"/>
                  <a:pt x="16680" y="35215"/>
                </a:cubicBezTo>
                <a:cubicBezTo>
                  <a:pt x="17179" y="35729"/>
                  <a:pt x="17838" y="35949"/>
                  <a:pt x="18534" y="35949"/>
                </a:cubicBezTo>
                <a:cubicBezTo>
                  <a:pt x="19628" y="35949"/>
                  <a:pt x="20812" y="35408"/>
                  <a:pt x="21608" y="34624"/>
                </a:cubicBezTo>
                <a:cubicBezTo>
                  <a:pt x="22912" y="33321"/>
                  <a:pt x="23645" y="31549"/>
                  <a:pt x="24847" y="30164"/>
                </a:cubicBezTo>
                <a:cubicBezTo>
                  <a:pt x="25706" y="29190"/>
                  <a:pt x="27018" y="28438"/>
                  <a:pt x="28252" y="28438"/>
                </a:cubicBezTo>
                <a:cubicBezTo>
                  <a:pt x="28773" y="28438"/>
                  <a:pt x="29281" y="28572"/>
                  <a:pt x="29734" y="28881"/>
                </a:cubicBezTo>
                <a:cubicBezTo>
                  <a:pt x="30773" y="29594"/>
                  <a:pt x="31119" y="30938"/>
                  <a:pt x="31425" y="32160"/>
                </a:cubicBezTo>
                <a:cubicBezTo>
                  <a:pt x="32199" y="35255"/>
                  <a:pt x="33298" y="38493"/>
                  <a:pt x="35783" y="40510"/>
                </a:cubicBezTo>
                <a:cubicBezTo>
                  <a:pt x="36948" y="41438"/>
                  <a:pt x="38498" y="41944"/>
                  <a:pt x="39989" y="41944"/>
                </a:cubicBezTo>
                <a:cubicBezTo>
                  <a:pt x="41704" y="41944"/>
                  <a:pt x="43342" y="41276"/>
                  <a:pt x="44235" y="39817"/>
                </a:cubicBezTo>
                <a:cubicBezTo>
                  <a:pt x="45334" y="38025"/>
                  <a:pt x="44947" y="35601"/>
                  <a:pt x="43787" y="33850"/>
                </a:cubicBezTo>
                <a:cubicBezTo>
                  <a:pt x="42605" y="32099"/>
                  <a:pt x="40752" y="30917"/>
                  <a:pt x="38878" y="29960"/>
                </a:cubicBezTo>
                <a:cubicBezTo>
                  <a:pt x="37514" y="29247"/>
                  <a:pt x="36048" y="28616"/>
                  <a:pt x="35029" y="27455"/>
                </a:cubicBezTo>
                <a:cubicBezTo>
                  <a:pt x="34011" y="26294"/>
                  <a:pt x="33583" y="24441"/>
                  <a:pt x="34520" y="23219"/>
                </a:cubicBezTo>
                <a:cubicBezTo>
                  <a:pt x="35095" y="22487"/>
                  <a:pt x="35977" y="22190"/>
                  <a:pt x="36916" y="22190"/>
                </a:cubicBezTo>
                <a:cubicBezTo>
                  <a:pt x="37806" y="22190"/>
                  <a:pt x="38747" y="22457"/>
                  <a:pt x="39530" y="22873"/>
                </a:cubicBezTo>
                <a:cubicBezTo>
                  <a:pt x="41139" y="23708"/>
                  <a:pt x="42544" y="25011"/>
                  <a:pt x="44316" y="25378"/>
                </a:cubicBezTo>
                <a:cubicBezTo>
                  <a:pt x="44538" y="25426"/>
                  <a:pt x="44768" y="25449"/>
                  <a:pt x="44999" y="25449"/>
                </a:cubicBezTo>
                <a:cubicBezTo>
                  <a:pt x="46638" y="25449"/>
                  <a:pt x="48372" y="24301"/>
                  <a:pt x="48104" y="22730"/>
                </a:cubicBezTo>
                <a:cubicBezTo>
                  <a:pt x="47860" y="21223"/>
                  <a:pt x="46108" y="20551"/>
                  <a:pt x="44622" y="20185"/>
                </a:cubicBezTo>
                <a:cubicBezTo>
                  <a:pt x="40202" y="19065"/>
                  <a:pt x="35803" y="17965"/>
                  <a:pt x="31384" y="16845"/>
                </a:cubicBezTo>
                <a:cubicBezTo>
                  <a:pt x="31661" y="14799"/>
                  <a:pt x="33947" y="13801"/>
                  <a:pt x="36103" y="13801"/>
                </a:cubicBezTo>
                <a:cubicBezTo>
                  <a:pt x="36479" y="13801"/>
                  <a:pt x="36851" y="13831"/>
                  <a:pt x="37208" y="13892"/>
                </a:cubicBezTo>
                <a:cubicBezTo>
                  <a:pt x="39377" y="14259"/>
                  <a:pt x="41479" y="15274"/>
                  <a:pt x="43650" y="15274"/>
                </a:cubicBezTo>
                <a:cubicBezTo>
                  <a:pt x="43885" y="15274"/>
                  <a:pt x="44120" y="15262"/>
                  <a:pt x="44357" y="15236"/>
                </a:cubicBezTo>
                <a:cubicBezTo>
                  <a:pt x="46780" y="14971"/>
                  <a:pt x="49082" y="12079"/>
                  <a:pt x="47554" y="10185"/>
                </a:cubicBezTo>
                <a:cubicBezTo>
                  <a:pt x="41221" y="9819"/>
                  <a:pt x="34887" y="9472"/>
                  <a:pt x="28573" y="9106"/>
                </a:cubicBezTo>
                <a:cubicBezTo>
                  <a:pt x="28268" y="7314"/>
                  <a:pt x="30264" y="5888"/>
                  <a:pt x="32097" y="5807"/>
                </a:cubicBezTo>
                <a:cubicBezTo>
                  <a:pt x="32187" y="5803"/>
                  <a:pt x="32277" y="5801"/>
                  <a:pt x="32367" y="5801"/>
                </a:cubicBezTo>
                <a:cubicBezTo>
                  <a:pt x="34084" y="5801"/>
                  <a:pt x="35751" y="6508"/>
                  <a:pt x="37473" y="6682"/>
                </a:cubicBezTo>
                <a:cubicBezTo>
                  <a:pt x="37681" y="6706"/>
                  <a:pt x="37894" y="6718"/>
                  <a:pt x="38108" y="6718"/>
                </a:cubicBezTo>
                <a:cubicBezTo>
                  <a:pt x="39767" y="6718"/>
                  <a:pt x="41541" y="6011"/>
                  <a:pt x="41974" y="4442"/>
                </a:cubicBezTo>
                <a:cubicBezTo>
                  <a:pt x="42381" y="3037"/>
                  <a:pt x="41404" y="1510"/>
                  <a:pt x="40100" y="797"/>
                </a:cubicBezTo>
                <a:cubicBezTo>
                  <a:pt x="38817" y="84"/>
                  <a:pt x="37270" y="2"/>
                  <a:pt x="35783" y="2"/>
                </a:cubicBezTo>
                <a:cubicBezTo>
                  <a:pt x="35551" y="1"/>
                  <a:pt x="35316" y="0"/>
                  <a:pt x="35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rot="1796101">
            <a:off x="6189196" y="4307986"/>
            <a:ext cx="1677323" cy="1255858"/>
          </a:xfrm>
          <a:custGeom>
            <a:avLst/>
            <a:gdLst/>
            <a:ahLst/>
            <a:cxnLst/>
            <a:rect l="l" t="t" r="r" b="b"/>
            <a:pathLst>
              <a:path w="48777" h="36522" extrusionOk="0">
                <a:moveTo>
                  <a:pt x="38232" y="0"/>
                </a:moveTo>
                <a:cubicBezTo>
                  <a:pt x="36249" y="0"/>
                  <a:pt x="34270" y="565"/>
                  <a:pt x="32647" y="1717"/>
                </a:cubicBezTo>
                <a:cubicBezTo>
                  <a:pt x="29579" y="3908"/>
                  <a:pt x="28090" y="8145"/>
                  <a:pt x="29245" y="11722"/>
                </a:cubicBezTo>
                <a:lnTo>
                  <a:pt x="29245" y="11722"/>
                </a:lnTo>
                <a:cubicBezTo>
                  <a:pt x="28638" y="10133"/>
                  <a:pt x="26911" y="9074"/>
                  <a:pt x="25187" y="9074"/>
                </a:cubicBezTo>
                <a:cubicBezTo>
                  <a:pt x="25005" y="9074"/>
                  <a:pt x="24823" y="9086"/>
                  <a:pt x="24643" y="9110"/>
                </a:cubicBezTo>
                <a:cubicBezTo>
                  <a:pt x="22667" y="9395"/>
                  <a:pt x="21018" y="11024"/>
                  <a:pt x="20509" y="12939"/>
                </a:cubicBezTo>
                <a:cubicBezTo>
                  <a:pt x="20028" y="14678"/>
                  <a:pt x="20421" y="16602"/>
                  <a:pt x="21398" y="18131"/>
                </a:cubicBezTo>
                <a:lnTo>
                  <a:pt x="21398" y="18131"/>
                </a:lnTo>
                <a:cubicBezTo>
                  <a:pt x="20208" y="16596"/>
                  <a:pt x="18230" y="15763"/>
                  <a:pt x="16274" y="15763"/>
                </a:cubicBezTo>
                <a:cubicBezTo>
                  <a:pt x="14873" y="15763"/>
                  <a:pt x="13483" y="16190"/>
                  <a:pt x="12403" y="17093"/>
                </a:cubicBezTo>
                <a:cubicBezTo>
                  <a:pt x="9674" y="19394"/>
                  <a:pt x="9593" y="24140"/>
                  <a:pt x="12240" y="26522"/>
                </a:cubicBezTo>
                <a:cubicBezTo>
                  <a:pt x="10997" y="26379"/>
                  <a:pt x="9713" y="26235"/>
                  <a:pt x="8448" y="26235"/>
                </a:cubicBezTo>
                <a:cubicBezTo>
                  <a:pt x="7019" y="26235"/>
                  <a:pt x="5614" y="26418"/>
                  <a:pt x="4318" y="26991"/>
                </a:cubicBezTo>
                <a:cubicBezTo>
                  <a:pt x="1854" y="28070"/>
                  <a:pt x="1" y="31023"/>
                  <a:pt x="1100" y="33467"/>
                </a:cubicBezTo>
                <a:cubicBezTo>
                  <a:pt x="2261" y="36053"/>
                  <a:pt x="5642" y="36522"/>
                  <a:pt x="8473" y="36522"/>
                </a:cubicBezTo>
                <a:cubicBezTo>
                  <a:pt x="15865" y="36502"/>
                  <a:pt x="22851" y="35687"/>
                  <a:pt x="30040" y="33935"/>
                </a:cubicBezTo>
                <a:cubicBezTo>
                  <a:pt x="32871" y="31532"/>
                  <a:pt x="35315" y="29190"/>
                  <a:pt x="38166" y="26787"/>
                </a:cubicBezTo>
                <a:cubicBezTo>
                  <a:pt x="40610" y="24710"/>
                  <a:pt x="43074" y="22612"/>
                  <a:pt x="45049" y="20087"/>
                </a:cubicBezTo>
                <a:cubicBezTo>
                  <a:pt x="47025" y="17562"/>
                  <a:pt x="48491" y="14527"/>
                  <a:pt x="48613" y="11330"/>
                </a:cubicBezTo>
                <a:cubicBezTo>
                  <a:pt x="48776" y="7460"/>
                  <a:pt x="46841" y="3530"/>
                  <a:pt x="43563" y="1493"/>
                </a:cubicBezTo>
                <a:cubicBezTo>
                  <a:pt x="41980" y="504"/>
                  <a:pt x="40104" y="0"/>
                  <a:pt x="38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rot="-8487244">
            <a:off x="1526058" y="4105285"/>
            <a:ext cx="1030259" cy="1638553"/>
          </a:xfrm>
          <a:custGeom>
            <a:avLst/>
            <a:gdLst/>
            <a:ahLst/>
            <a:cxnLst/>
            <a:rect l="l" t="t" r="r" b="b"/>
            <a:pathLst>
              <a:path w="28044" h="44602" fill="none" extrusionOk="0">
                <a:moveTo>
                  <a:pt x="0" y="44601"/>
                </a:moveTo>
                <a:cubicBezTo>
                  <a:pt x="6863" y="42402"/>
                  <a:pt x="12362" y="36435"/>
                  <a:pt x="13991" y="29409"/>
                </a:cubicBezTo>
                <a:cubicBezTo>
                  <a:pt x="14236" y="28329"/>
                  <a:pt x="14399" y="27168"/>
                  <a:pt x="14032" y="26109"/>
                </a:cubicBezTo>
                <a:cubicBezTo>
                  <a:pt x="13665" y="25050"/>
                  <a:pt x="12627" y="24154"/>
                  <a:pt x="11527" y="24297"/>
                </a:cubicBezTo>
                <a:cubicBezTo>
                  <a:pt x="10468" y="24439"/>
                  <a:pt x="9735" y="25417"/>
                  <a:pt x="9409" y="26415"/>
                </a:cubicBezTo>
                <a:cubicBezTo>
                  <a:pt x="8533" y="29205"/>
                  <a:pt x="10468" y="32443"/>
                  <a:pt x="13278" y="33298"/>
                </a:cubicBezTo>
                <a:cubicBezTo>
                  <a:pt x="16069" y="34154"/>
                  <a:pt x="19286" y="32749"/>
                  <a:pt x="20875" y="30284"/>
                </a:cubicBezTo>
                <a:cubicBezTo>
                  <a:pt x="22443" y="27820"/>
                  <a:pt x="22443" y="24541"/>
                  <a:pt x="21180" y="21894"/>
                </a:cubicBezTo>
                <a:cubicBezTo>
                  <a:pt x="20712" y="20916"/>
                  <a:pt x="19836" y="19898"/>
                  <a:pt x="18757" y="20040"/>
                </a:cubicBezTo>
                <a:cubicBezTo>
                  <a:pt x="18125" y="20122"/>
                  <a:pt x="17596" y="20590"/>
                  <a:pt x="17270" y="21140"/>
                </a:cubicBezTo>
                <a:cubicBezTo>
                  <a:pt x="15844" y="23543"/>
                  <a:pt x="17963" y="26944"/>
                  <a:pt x="20732" y="27291"/>
                </a:cubicBezTo>
                <a:cubicBezTo>
                  <a:pt x="23482" y="27616"/>
                  <a:pt x="26149" y="25498"/>
                  <a:pt x="27086" y="22871"/>
                </a:cubicBezTo>
                <a:cubicBezTo>
                  <a:pt x="28043" y="20264"/>
                  <a:pt x="27595" y="17311"/>
                  <a:pt x="26659" y="14705"/>
                </a:cubicBezTo>
                <a:cubicBezTo>
                  <a:pt x="23889" y="6986"/>
                  <a:pt x="16598" y="1100"/>
                  <a:pt x="8472" y="1"/>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8479763" y="2225569"/>
            <a:ext cx="963439" cy="1121556"/>
          </a:xfrm>
          <a:custGeom>
            <a:avLst/>
            <a:gdLst/>
            <a:ahLst/>
            <a:cxnLst/>
            <a:rect l="l" t="t" r="r" b="b"/>
            <a:pathLst>
              <a:path w="22484" h="26174" extrusionOk="0">
                <a:moveTo>
                  <a:pt x="15902" y="0"/>
                </a:moveTo>
                <a:cubicBezTo>
                  <a:pt x="10274" y="0"/>
                  <a:pt x="2799" y="7720"/>
                  <a:pt x="1161" y="12292"/>
                </a:cubicBezTo>
                <a:cubicBezTo>
                  <a:pt x="367" y="14471"/>
                  <a:pt x="0" y="16854"/>
                  <a:pt x="387" y="19155"/>
                </a:cubicBezTo>
                <a:cubicBezTo>
                  <a:pt x="774" y="21436"/>
                  <a:pt x="1996" y="23635"/>
                  <a:pt x="3931" y="24939"/>
                </a:cubicBezTo>
                <a:cubicBezTo>
                  <a:pt x="5218" y="25791"/>
                  <a:pt x="6717" y="26174"/>
                  <a:pt x="8247" y="26174"/>
                </a:cubicBezTo>
                <a:cubicBezTo>
                  <a:pt x="10444" y="26174"/>
                  <a:pt x="12703" y="25384"/>
                  <a:pt x="14480" y="24063"/>
                </a:cubicBezTo>
                <a:cubicBezTo>
                  <a:pt x="17494" y="21802"/>
                  <a:pt x="19327" y="18300"/>
                  <a:pt x="20610" y="14756"/>
                </a:cubicBezTo>
                <a:cubicBezTo>
                  <a:pt x="21730" y="11681"/>
                  <a:pt x="22484" y="8280"/>
                  <a:pt x="21527" y="5143"/>
                </a:cubicBezTo>
                <a:cubicBezTo>
                  <a:pt x="20400" y="1427"/>
                  <a:pt x="18322" y="0"/>
                  <a:pt x="15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rot="2519060">
            <a:off x="7741327" y="-6436"/>
            <a:ext cx="1533487" cy="1091875"/>
          </a:xfrm>
          <a:custGeom>
            <a:avLst/>
            <a:gdLst/>
            <a:ahLst/>
            <a:cxnLst/>
            <a:rect l="l" t="t" r="r" b="b"/>
            <a:pathLst>
              <a:path w="23014" h="16386" fill="none" extrusionOk="0">
                <a:moveTo>
                  <a:pt x="974" y="6606"/>
                </a:moveTo>
                <a:cubicBezTo>
                  <a:pt x="186" y="8599"/>
                  <a:pt x="1" y="10986"/>
                  <a:pt x="1206" y="12770"/>
                </a:cubicBezTo>
                <a:cubicBezTo>
                  <a:pt x="2388" y="14555"/>
                  <a:pt x="5261" y="15204"/>
                  <a:pt x="6721" y="13674"/>
                </a:cubicBezTo>
                <a:cubicBezTo>
                  <a:pt x="7625" y="12747"/>
                  <a:pt x="7811" y="11380"/>
                  <a:pt x="8089" y="10128"/>
                </a:cubicBezTo>
                <a:cubicBezTo>
                  <a:pt x="8367" y="8877"/>
                  <a:pt x="8923" y="7510"/>
                  <a:pt x="10128" y="7069"/>
                </a:cubicBezTo>
                <a:cubicBezTo>
                  <a:pt x="11403" y="6582"/>
                  <a:pt x="12840" y="7440"/>
                  <a:pt x="13581" y="8599"/>
                </a:cubicBezTo>
                <a:cubicBezTo>
                  <a:pt x="14323" y="9734"/>
                  <a:pt x="14555" y="11125"/>
                  <a:pt x="14902" y="12446"/>
                </a:cubicBezTo>
                <a:cubicBezTo>
                  <a:pt x="15273" y="13859"/>
                  <a:pt x="15992" y="15366"/>
                  <a:pt x="17359" y="15829"/>
                </a:cubicBezTo>
                <a:cubicBezTo>
                  <a:pt x="19028" y="16386"/>
                  <a:pt x="20766" y="15111"/>
                  <a:pt x="21623" y="13605"/>
                </a:cubicBezTo>
                <a:cubicBezTo>
                  <a:pt x="22805" y="11565"/>
                  <a:pt x="23014" y="9062"/>
                  <a:pt x="22620" y="6745"/>
                </a:cubicBezTo>
                <a:cubicBezTo>
                  <a:pt x="22249" y="4404"/>
                  <a:pt x="21345" y="2202"/>
                  <a:pt x="20464" y="1"/>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6392275" y="-604374"/>
            <a:ext cx="1459507" cy="1458101"/>
          </a:xfrm>
          <a:custGeom>
            <a:avLst/>
            <a:gdLst/>
            <a:ahLst/>
            <a:cxnLst/>
            <a:rect l="l" t="t" r="r" b="b"/>
            <a:pathLst>
              <a:path w="21019" h="20998" extrusionOk="0">
                <a:moveTo>
                  <a:pt x="10510" y="1"/>
                </a:moveTo>
                <a:cubicBezTo>
                  <a:pt x="10224" y="1"/>
                  <a:pt x="10000" y="3524"/>
                  <a:pt x="9939" y="8229"/>
                </a:cubicBezTo>
                <a:cubicBezTo>
                  <a:pt x="8048" y="4624"/>
                  <a:pt x="6487" y="2013"/>
                  <a:pt x="6209" y="2013"/>
                </a:cubicBezTo>
                <a:cubicBezTo>
                  <a:pt x="6203" y="2013"/>
                  <a:pt x="6197" y="2014"/>
                  <a:pt x="6192" y="2017"/>
                </a:cubicBezTo>
                <a:cubicBezTo>
                  <a:pt x="5988" y="2119"/>
                  <a:pt x="6986" y="4502"/>
                  <a:pt x="8554" y="7760"/>
                </a:cubicBezTo>
                <a:cubicBezTo>
                  <a:pt x="5689" y="4993"/>
                  <a:pt x="3477" y="3064"/>
                  <a:pt x="3114" y="3064"/>
                </a:cubicBezTo>
                <a:cubicBezTo>
                  <a:pt x="3097" y="3064"/>
                  <a:pt x="3085" y="3068"/>
                  <a:pt x="3076" y="3076"/>
                </a:cubicBezTo>
                <a:cubicBezTo>
                  <a:pt x="2893" y="3280"/>
                  <a:pt x="5214" y="5927"/>
                  <a:pt x="8493" y="9288"/>
                </a:cubicBezTo>
                <a:cubicBezTo>
                  <a:pt x="4992" y="8210"/>
                  <a:pt x="2250" y="7497"/>
                  <a:pt x="1609" y="7497"/>
                </a:cubicBezTo>
                <a:cubicBezTo>
                  <a:pt x="1523" y="7497"/>
                  <a:pt x="1474" y="7510"/>
                  <a:pt x="1467" y="7536"/>
                </a:cubicBezTo>
                <a:cubicBezTo>
                  <a:pt x="1386" y="7760"/>
                  <a:pt x="3768" y="8738"/>
                  <a:pt x="7190" y="9939"/>
                </a:cubicBezTo>
                <a:cubicBezTo>
                  <a:pt x="3015" y="10021"/>
                  <a:pt x="1" y="10245"/>
                  <a:pt x="1" y="10489"/>
                </a:cubicBezTo>
                <a:cubicBezTo>
                  <a:pt x="1" y="10774"/>
                  <a:pt x="3524" y="11019"/>
                  <a:pt x="8229" y="11080"/>
                </a:cubicBezTo>
                <a:cubicBezTo>
                  <a:pt x="4563" y="12994"/>
                  <a:pt x="1915" y="14583"/>
                  <a:pt x="2017" y="14807"/>
                </a:cubicBezTo>
                <a:cubicBezTo>
                  <a:pt x="2026" y="14824"/>
                  <a:pt x="2052" y="14833"/>
                  <a:pt x="2094" y="14833"/>
                </a:cubicBezTo>
                <a:cubicBezTo>
                  <a:pt x="2539" y="14833"/>
                  <a:pt x="4784" y="13876"/>
                  <a:pt x="7760" y="12444"/>
                </a:cubicBezTo>
                <a:lnTo>
                  <a:pt x="7760" y="12444"/>
                </a:lnTo>
                <a:cubicBezTo>
                  <a:pt x="4868" y="15458"/>
                  <a:pt x="2893" y="17739"/>
                  <a:pt x="3076" y="17923"/>
                </a:cubicBezTo>
                <a:cubicBezTo>
                  <a:pt x="3084" y="17931"/>
                  <a:pt x="3097" y="17935"/>
                  <a:pt x="3113" y="17935"/>
                </a:cubicBezTo>
                <a:cubicBezTo>
                  <a:pt x="3499" y="17935"/>
                  <a:pt x="6085" y="15670"/>
                  <a:pt x="9308" y="12505"/>
                </a:cubicBezTo>
                <a:lnTo>
                  <a:pt x="9308" y="12505"/>
                </a:lnTo>
                <a:cubicBezTo>
                  <a:pt x="8066" y="16477"/>
                  <a:pt x="7312" y="19470"/>
                  <a:pt x="7556" y="19552"/>
                </a:cubicBezTo>
                <a:cubicBezTo>
                  <a:pt x="7559" y="19553"/>
                  <a:pt x="7562" y="19553"/>
                  <a:pt x="7565" y="19553"/>
                </a:cubicBezTo>
                <a:cubicBezTo>
                  <a:pt x="7805" y="19553"/>
                  <a:pt x="8773" y="17188"/>
                  <a:pt x="9960" y="13829"/>
                </a:cubicBezTo>
                <a:cubicBezTo>
                  <a:pt x="10021" y="17984"/>
                  <a:pt x="10245" y="20998"/>
                  <a:pt x="10510" y="20998"/>
                </a:cubicBezTo>
                <a:cubicBezTo>
                  <a:pt x="10795" y="20998"/>
                  <a:pt x="11019" y="17475"/>
                  <a:pt x="11080" y="12770"/>
                </a:cubicBezTo>
                <a:cubicBezTo>
                  <a:pt x="12971" y="16374"/>
                  <a:pt x="14532" y="18986"/>
                  <a:pt x="14810" y="18986"/>
                </a:cubicBezTo>
                <a:cubicBezTo>
                  <a:pt x="14816" y="18986"/>
                  <a:pt x="14822" y="18984"/>
                  <a:pt x="14827" y="18982"/>
                </a:cubicBezTo>
                <a:cubicBezTo>
                  <a:pt x="15031" y="18880"/>
                  <a:pt x="14033" y="16497"/>
                  <a:pt x="12465" y="13239"/>
                </a:cubicBezTo>
                <a:lnTo>
                  <a:pt x="12465" y="13239"/>
                </a:lnTo>
                <a:cubicBezTo>
                  <a:pt x="15330" y="16006"/>
                  <a:pt x="17542" y="17934"/>
                  <a:pt x="17905" y="17934"/>
                </a:cubicBezTo>
                <a:cubicBezTo>
                  <a:pt x="17922" y="17934"/>
                  <a:pt x="17934" y="17930"/>
                  <a:pt x="17943" y="17923"/>
                </a:cubicBezTo>
                <a:cubicBezTo>
                  <a:pt x="18126" y="17719"/>
                  <a:pt x="15805" y="15071"/>
                  <a:pt x="12526" y="11691"/>
                </a:cubicBezTo>
                <a:lnTo>
                  <a:pt x="12526" y="11691"/>
                </a:lnTo>
                <a:cubicBezTo>
                  <a:pt x="15994" y="12776"/>
                  <a:pt x="18717" y="13488"/>
                  <a:pt x="19392" y="13488"/>
                </a:cubicBezTo>
                <a:cubicBezTo>
                  <a:pt x="19489" y="13488"/>
                  <a:pt x="19544" y="13473"/>
                  <a:pt x="19552" y="13442"/>
                </a:cubicBezTo>
                <a:cubicBezTo>
                  <a:pt x="19633" y="13239"/>
                  <a:pt x="17251" y="12241"/>
                  <a:pt x="13829" y="11059"/>
                </a:cubicBezTo>
                <a:cubicBezTo>
                  <a:pt x="18004" y="10978"/>
                  <a:pt x="21018" y="10754"/>
                  <a:pt x="21018" y="10489"/>
                </a:cubicBezTo>
                <a:cubicBezTo>
                  <a:pt x="21018" y="10224"/>
                  <a:pt x="17495" y="9980"/>
                  <a:pt x="12790" y="9919"/>
                </a:cubicBezTo>
                <a:cubicBezTo>
                  <a:pt x="16456" y="7984"/>
                  <a:pt x="19104" y="6416"/>
                  <a:pt x="19002" y="6192"/>
                </a:cubicBezTo>
                <a:cubicBezTo>
                  <a:pt x="18993" y="6174"/>
                  <a:pt x="18966" y="6165"/>
                  <a:pt x="18923" y="6165"/>
                </a:cubicBezTo>
                <a:cubicBezTo>
                  <a:pt x="18473" y="6165"/>
                  <a:pt x="16230" y="7104"/>
                  <a:pt x="13259" y="8534"/>
                </a:cubicBezTo>
                <a:cubicBezTo>
                  <a:pt x="16151" y="5540"/>
                  <a:pt x="18126" y="3259"/>
                  <a:pt x="17943" y="3076"/>
                </a:cubicBezTo>
                <a:cubicBezTo>
                  <a:pt x="17935" y="3068"/>
                  <a:pt x="17922" y="3064"/>
                  <a:pt x="17906" y="3064"/>
                </a:cubicBezTo>
                <a:cubicBezTo>
                  <a:pt x="17520" y="3064"/>
                  <a:pt x="14934" y="5328"/>
                  <a:pt x="11711" y="8473"/>
                </a:cubicBezTo>
                <a:cubicBezTo>
                  <a:pt x="12953" y="4522"/>
                  <a:pt x="13707" y="1528"/>
                  <a:pt x="13463" y="1447"/>
                </a:cubicBezTo>
                <a:cubicBezTo>
                  <a:pt x="13459" y="1446"/>
                  <a:pt x="13455" y="1445"/>
                  <a:pt x="13451" y="1445"/>
                </a:cubicBezTo>
                <a:cubicBezTo>
                  <a:pt x="13206" y="1445"/>
                  <a:pt x="12241" y="3825"/>
                  <a:pt x="11059" y="7170"/>
                </a:cubicBezTo>
                <a:cubicBezTo>
                  <a:pt x="10998" y="2995"/>
                  <a:pt x="10774" y="1"/>
                  <a:pt x="10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rot="9127975">
            <a:off x="-297465" y="1478725"/>
            <a:ext cx="1443657" cy="1625236"/>
          </a:xfrm>
          <a:custGeom>
            <a:avLst/>
            <a:gdLst/>
            <a:ahLst/>
            <a:cxnLst/>
            <a:rect l="l" t="t" r="r" b="b"/>
            <a:pathLst>
              <a:path w="26722" h="30083" fill="none" extrusionOk="0">
                <a:moveTo>
                  <a:pt x="21461" y="29595"/>
                </a:moveTo>
                <a:cubicBezTo>
                  <a:pt x="15922" y="30082"/>
                  <a:pt x="10244" y="28970"/>
                  <a:pt x="5331" y="26374"/>
                </a:cubicBezTo>
                <a:cubicBezTo>
                  <a:pt x="2689" y="25007"/>
                  <a:pt x="1" y="22736"/>
                  <a:pt x="24" y="19746"/>
                </a:cubicBezTo>
                <a:cubicBezTo>
                  <a:pt x="47" y="16803"/>
                  <a:pt x="3361" y="14369"/>
                  <a:pt x="6189" y="15250"/>
                </a:cubicBezTo>
                <a:cubicBezTo>
                  <a:pt x="7371" y="15621"/>
                  <a:pt x="8344" y="16409"/>
                  <a:pt x="9480" y="16849"/>
                </a:cubicBezTo>
                <a:cubicBezTo>
                  <a:pt x="10638" y="17289"/>
                  <a:pt x="12145" y="17243"/>
                  <a:pt x="12840" y="16247"/>
                </a:cubicBezTo>
                <a:cubicBezTo>
                  <a:pt x="13767" y="14879"/>
                  <a:pt x="12516" y="13118"/>
                  <a:pt x="11449" y="11843"/>
                </a:cubicBezTo>
                <a:cubicBezTo>
                  <a:pt x="10360" y="10569"/>
                  <a:pt x="9480" y="8460"/>
                  <a:pt x="10824" y="7463"/>
                </a:cubicBezTo>
                <a:cubicBezTo>
                  <a:pt x="12168" y="6490"/>
                  <a:pt x="13906" y="7950"/>
                  <a:pt x="14856" y="9317"/>
                </a:cubicBezTo>
                <a:cubicBezTo>
                  <a:pt x="15783" y="10685"/>
                  <a:pt x="17243" y="12307"/>
                  <a:pt x="18773" y="11635"/>
                </a:cubicBezTo>
                <a:cubicBezTo>
                  <a:pt x="20001" y="11102"/>
                  <a:pt x="20140" y="9340"/>
                  <a:pt x="19561" y="8135"/>
                </a:cubicBezTo>
                <a:cubicBezTo>
                  <a:pt x="18981" y="6907"/>
                  <a:pt x="17892" y="6026"/>
                  <a:pt x="17151" y="4891"/>
                </a:cubicBezTo>
                <a:cubicBezTo>
                  <a:pt x="16432" y="3778"/>
                  <a:pt x="16085" y="2156"/>
                  <a:pt x="17012" y="1160"/>
                </a:cubicBezTo>
                <a:cubicBezTo>
                  <a:pt x="18101" y="1"/>
                  <a:pt x="20140" y="626"/>
                  <a:pt x="21137" y="1878"/>
                </a:cubicBezTo>
                <a:cubicBezTo>
                  <a:pt x="22133" y="3106"/>
                  <a:pt x="22481" y="4728"/>
                  <a:pt x="23153" y="6165"/>
                </a:cubicBezTo>
                <a:cubicBezTo>
                  <a:pt x="23825" y="7602"/>
                  <a:pt x="25146" y="8993"/>
                  <a:pt x="26722" y="8830"/>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rot="-6098033">
            <a:off x="2468578" y="-354512"/>
            <a:ext cx="888169" cy="1027739"/>
          </a:xfrm>
          <a:custGeom>
            <a:avLst/>
            <a:gdLst/>
            <a:ahLst/>
            <a:cxnLst/>
            <a:rect l="l" t="t" r="r" b="b"/>
            <a:pathLst>
              <a:path w="13860" h="16038" fill="none" extrusionOk="0">
                <a:moveTo>
                  <a:pt x="3523" y="14624"/>
                </a:moveTo>
                <a:cubicBezTo>
                  <a:pt x="2272" y="14230"/>
                  <a:pt x="1113" y="13419"/>
                  <a:pt x="557" y="12237"/>
                </a:cubicBezTo>
                <a:cubicBezTo>
                  <a:pt x="0" y="11032"/>
                  <a:pt x="255" y="9456"/>
                  <a:pt x="1321" y="8691"/>
                </a:cubicBezTo>
                <a:cubicBezTo>
                  <a:pt x="2480" y="7834"/>
                  <a:pt x="4218" y="8181"/>
                  <a:pt x="5400" y="7347"/>
                </a:cubicBezTo>
                <a:cubicBezTo>
                  <a:pt x="7185" y="6095"/>
                  <a:pt x="6605" y="3175"/>
                  <a:pt x="7926" y="1437"/>
                </a:cubicBezTo>
                <a:cubicBezTo>
                  <a:pt x="8668" y="487"/>
                  <a:pt x="10012" y="0"/>
                  <a:pt x="11194" y="302"/>
                </a:cubicBezTo>
                <a:cubicBezTo>
                  <a:pt x="12376" y="603"/>
                  <a:pt x="13326" y="1646"/>
                  <a:pt x="13535" y="2851"/>
                </a:cubicBezTo>
                <a:cubicBezTo>
                  <a:pt x="13859" y="4867"/>
                  <a:pt x="12237" y="6628"/>
                  <a:pt x="11750" y="8598"/>
                </a:cubicBezTo>
                <a:cubicBezTo>
                  <a:pt x="11495" y="9572"/>
                  <a:pt x="11542" y="10591"/>
                  <a:pt x="11449" y="11611"/>
                </a:cubicBezTo>
                <a:cubicBezTo>
                  <a:pt x="11379" y="12608"/>
                  <a:pt x="11148" y="13651"/>
                  <a:pt x="10499" y="14415"/>
                </a:cubicBezTo>
                <a:cubicBezTo>
                  <a:pt x="9108" y="16038"/>
                  <a:pt x="5261" y="15203"/>
                  <a:pt x="3523" y="14624"/>
                </a:cubicBezTo>
                <a:close/>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rot="-6098033">
            <a:off x="1908313" y="108972"/>
            <a:ext cx="433703" cy="485738"/>
          </a:xfrm>
          <a:custGeom>
            <a:avLst/>
            <a:gdLst/>
            <a:ahLst/>
            <a:cxnLst/>
            <a:rect l="l" t="t" r="r" b="b"/>
            <a:pathLst>
              <a:path w="6768" h="7580" fill="none" extrusionOk="0">
                <a:moveTo>
                  <a:pt x="5053" y="5818"/>
                </a:moveTo>
                <a:cubicBezTo>
                  <a:pt x="6049" y="5030"/>
                  <a:pt x="6768" y="3802"/>
                  <a:pt x="6559" y="2550"/>
                </a:cubicBezTo>
                <a:cubicBezTo>
                  <a:pt x="6351" y="1090"/>
                  <a:pt x="4798" y="1"/>
                  <a:pt x="3338" y="140"/>
                </a:cubicBezTo>
                <a:cubicBezTo>
                  <a:pt x="1878" y="279"/>
                  <a:pt x="603" y="1507"/>
                  <a:pt x="279" y="2944"/>
                </a:cubicBezTo>
                <a:cubicBezTo>
                  <a:pt x="1" y="4056"/>
                  <a:pt x="256" y="6258"/>
                  <a:pt x="1391" y="6907"/>
                </a:cubicBezTo>
                <a:cubicBezTo>
                  <a:pt x="2504" y="7579"/>
                  <a:pt x="4172" y="6536"/>
                  <a:pt x="5053" y="5818"/>
                </a:cubicBezTo>
                <a:close/>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2_1_1_1_1_1">
    <p:bg>
      <p:bgPr>
        <a:solidFill>
          <a:schemeClr val="dk1"/>
        </a:solidFill>
        <a:effectLst/>
      </p:bgPr>
    </p:bg>
    <p:spTree>
      <p:nvGrpSpPr>
        <p:cNvPr id="1" name="Shape 405"/>
        <p:cNvGrpSpPr/>
        <p:nvPr/>
      </p:nvGrpSpPr>
      <p:grpSpPr>
        <a:xfrm>
          <a:off x="0" y="0"/>
          <a:ext cx="0" cy="0"/>
          <a:chOff x="0" y="0"/>
          <a:chExt cx="0" cy="0"/>
        </a:xfrm>
      </p:grpSpPr>
      <p:sp>
        <p:nvSpPr>
          <p:cNvPr id="406" name="Google Shape;406;p22"/>
          <p:cNvSpPr txBox="1">
            <a:spLocks noGrp="1"/>
          </p:cNvSpPr>
          <p:nvPr>
            <p:ph type="title"/>
          </p:nvPr>
        </p:nvSpPr>
        <p:spPr>
          <a:xfrm>
            <a:off x="2244150" y="1597413"/>
            <a:ext cx="4655700" cy="478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407" name="Google Shape;407;p22"/>
          <p:cNvSpPr txBox="1">
            <a:spLocks noGrp="1"/>
          </p:cNvSpPr>
          <p:nvPr>
            <p:ph type="subTitle" idx="1"/>
          </p:nvPr>
        </p:nvSpPr>
        <p:spPr>
          <a:xfrm>
            <a:off x="2244150" y="2357650"/>
            <a:ext cx="4655700" cy="14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408" name="Google Shape;408;p22"/>
          <p:cNvSpPr/>
          <p:nvPr/>
        </p:nvSpPr>
        <p:spPr>
          <a:xfrm>
            <a:off x="8360300" y="4278150"/>
            <a:ext cx="1219407" cy="1058460"/>
          </a:xfrm>
          <a:custGeom>
            <a:avLst/>
            <a:gdLst/>
            <a:ahLst/>
            <a:cxnLst/>
            <a:rect l="l" t="t" r="r" b="b"/>
            <a:pathLst>
              <a:path w="19570" h="16987" extrusionOk="0">
                <a:moveTo>
                  <a:pt x="7512" y="0"/>
                </a:moveTo>
                <a:cubicBezTo>
                  <a:pt x="3423" y="0"/>
                  <a:pt x="0" y="2940"/>
                  <a:pt x="2089" y="10012"/>
                </a:cubicBezTo>
                <a:cubicBezTo>
                  <a:pt x="2993" y="13071"/>
                  <a:pt x="5079" y="16084"/>
                  <a:pt x="8161" y="16826"/>
                </a:cubicBezTo>
                <a:cubicBezTo>
                  <a:pt x="8615" y="16935"/>
                  <a:pt x="9075" y="16987"/>
                  <a:pt x="9534" y="16987"/>
                </a:cubicBezTo>
                <a:cubicBezTo>
                  <a:pt x="12195" y="16987"/>
                  <a:pt x="14825" y="15244"/>
                  <a:pt x="15971" y="12793"/>
                </a:cubicBezTo>
                <a:cubicBezTo>
                  <a:pt x="19569" y="5200"/>
                  <a:pt x="12951" y="0"/>
                  <a:pt x="7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rot="-5218850">
            <a:off x="517332" y="-1006436"/>
            <a:ext cx="1869151" cy="2047560"/>
          </a:xfrm>
          <a:custGeom>
            <a:avLst/>
            <a:gdLst/>
            <a:ahLst/>
            <a:cxnLst/>
            <a:rect l="l" t="t" r="r" b="b"/>
            <a:pathLst>
              <a:path w="43950" h="48145" fill="none" extrusionOk="0">
                <a:moveTo>
                  <a:pt x="39979" y="38776"/>
                </a:moveTo>
                <a:cubicBezTo>
                  <a:pt x="41180" y="37921"/>
                  <a:pt x="42402" y="36964"/>
                  <a:pt x="43074" y="35640"/>
                </a:cubicBezTo>
                <a:cubicBezTo>
                  <a:pt x="43726" y="34316"/>
                  <a:pt x="43644" y="32524"/>
                  <a:pt x="42504" y="31567"/>
                </a:cubicBezTo>
                <a:cubicBezTo>
                  <a:pt x="41099" y="30426"/>
                  <a:pt x="38899" y="31119"/>
                  <a:pt x="37535" y="32320"/>
                </a:cubicBezTo>
                <a:cubicBezTo>
                  <a:pt x="36150" y="33522"/>
                  <a:pt x="35152" y="35131"/>
                  <a:pt x="33624" y="36129"/>
                </a:cubicBezTo>
                <a:cubicBezTo>
                  <a:pt x="32077" y="37106"/>
                  <a:pt x="29612" y="37086"/>
                  <a:pt x="28839" y="35436"/>
                </a:cubicBezTo>
                <a:cubicBezTo>
                  <a:pt x="33828" y="31506"/>
                  <a:pt x="38818" y="27596"/>
                  <a:pt x="43787" y="23685"/>
                </a:cubicBezTo>
                <a:cubicBezTo>
                  <a:pt x="43950" y="21242"/>
                  <a:pt x="40406" y="20183"/>
                  <a:pt x="38288" y="21364"/>
                </a:cubicBezTo>
                <a:cubicBezTo>
                  <a:pt x="36150" y="22545"/>
                  <a:pt x="34928" y="24846"/>
                  <a:pt x="33197" y="26557"/>
                </a:cubicBezTo>
                <a:cubicBezTo>
                  <a:pt x="31445" y="28268"/>
                  <a:pt x="28370" y="29245"/>
                  <a:pt x="26700" y="27473"/>
                </a:cubicBezTo>
                <a:cubicBezTo>
                  <a:pt x="29694" y="24032"/>
                  <a:pt x="32688" y="20590"/>
                  <a:pt x="35661" y="17148"/>
                </a:cubicBezTo>
                <a:cubicBezTo>
                  <a:pt x="36659" y="16008"/>
                  <a:pt x="37738" y="14460"/>
                  <a:pt x="37066" y="13075"/>
                </a:cubicBezTo>
                <a:cubicBezTo>
                  <a:pt x="36272" y="11446"/>
                  <a:pt x="33686" y="11731"/>
                  <a:pt x="32443" y="13055"/>
                </a:cubicBezTo>
                <a:cubicBezTo>
                  <a:pt x="31201" y="14378"/>
                  <a:pt x="30794" y="16272"/>
                  <a:pt x="29959" y="17881"/>
                </a:cubicBezTo>
                <a:cubicBezTo>
                  <a:pt x="29103" y="19490"/>
                  <a:pt x="27372" y="20997"/>
                  <a:pt x="25641" y="20447"/>
                </a:cubicBezTo>
                <a:cubicBezTo>
                  <a:pt x="24175" y="19999"/>
                  <a:pt x="23462" y="18227"/>
                  <a:pt x="23645" y="16680"/>
                </a:cubicBezTo>
                <a:cubicBezTo>
                  <a:pt x="23808" y="15152"/>
                  <a:pt x="24643" y="13788"/>
                  <a:pt x="25356" y="12423"/>
                </a:cubicBezTo>
                <a:cubicBezTo>
                  <a:pt x="26354" y="10570"/>
                  <a:pt x="27189" y="8533"/>
                  <a:pt x="27148" y="6436"/>
                </a:cubicBezTo>
                <a:cubicBezTo>
                  <a:pt x="27107" y="4318"/>
                  <a:pt x="26028" y="2118"/>
                  <a:pt x="24114" y="1283"/>
                </a:cubicBezTo>
                <a:cubicBezTo>
                  <a:pt x="21181" y="0"/>
                  <a:pt x="17678" y="2485"/>
                  <a:pt x="16782" y="5560"/>
                </a:cubicBezTo>
                <a:cubicBezTo>
                  <a:pt x="15886" y="8635"/>
                  <a:pt x="16843" y="11914"/>
                  <a:pt x="17984" y="14887"/>
                </a:cubicBezTo>
                <a:cubicBezTo>
                  <a:pt x="18432" y="16069"/>
                  <a:pt x="18921" y="17372"/>
                  <a:pt x="18472" y="18553"/>
                </a:cubicBezTo>
                <a:cubicBezTo>
                  <a:pt x="17821" y="20284"/>
                  <a:pt x="15519" y="20732"/>
                  <a:pt x="13748" y="20305"/>
                </a:cubicBezTo>
                <a:cubicBezTo>
                  <a:pt x="11955" y="19857"/>
                  <a:pt x="10347" y="18818"/>
                  <a:pt x="8534" y="18492"/>
                </a:cubicBezTo>
                <a:cubicBezTo>
                  <a:pt x="6721" y="18187"/>
                  <a:pt x="4441" y="19001"/>
                  <a:pt x="4155" y="20814"/>
                </a:cubicBezTo>
                <a:cubicBezTo>
                  <a:pt x="3830" y="22728"/>
                  <a:pt x="5927" y="24235"/>
                  <a:pt x="7862" y="24500"/>
                </a:cubicBezTo>
                <a:cubicBezTo>
                  <a:pt x="9776" y="24765"/>
                  <a:pt x="11793" y="24337"/>
                  <a:pt x="13666" y="24887"/>
                </a:cubicBezTo>
                <a:cubicBezTo>
                  <a:pt x="15519" y="25457"/>
                  <a:pt x="17108" y="27738"/>
                  <a:pt x="15967" y="29306"/>
                </a:cubicBezTo>
                <a:cubicBezTo>
                  <a:pt x="15092" y="30508"/>
                  <a:pt x="13238" y="30447"/>
                  <a:pt x="11915" y="29795"/>
                </a:cubicBezTo>
                <a:cubicBezTo>
                  <a:pt x="10571" y="29143"/>
                  <a:pt x="9491" y="28044"/>
                  <a:pt x="8147" y="27433"/>
                </a:cubicBezTo>
                <a:cubicBezTo>
                  <a:pt x="5866" y="26414"/>
                  <a:pt x="2872" y="27107"/>
                  <a:pt x="1447" y="29164"/>
                </a:cubicBezTo>
                <a:cubicBezTo>
                  <a:pt x="1" y="31221"/>
                  <a:pt x="510" y="34418"/>
                  <a:pt x="2608" y="35803"/>
                </a:cubicBezTo>
                <a:cubicBezTo>
                  <a:pt x="4237" y="36862"/>
                  <a:pt x="6375" y="36740"/>
                  <a:pt x="8290" y="36394"/>
                </a:cubicBezTo>
                <a:cubicBezTo>
                  <a:pt x="10224" y="36068"/>
                  <a:pt x="12200" y="35579"/>
                  <a:pt x="14114" y="36068"/>
                </a:cubicBezTo>
                <a:cubicBezTo>
                  <a:pt x="16008" y="36556"/>
                  <a:pt x="17719" y="38430"/>
                  <a:pt x="17189" y="40324"/>
                </a:cubicBezTo>
                <a:cubicBezTo>
                  <a:pt x="15336" y="41241"/>
                  <a:pt x="13096" y="40752"/>
                  <a:pt x="11161" y="40039"/>
                </a:cubicBezTo>
                <a:cubicBezTo>
                  <a:pt x="9206" y="39306"/>
                  <a:pt x="7271" y="38349"/>
                  <a:pt x="5194" y="38349"/>
                </a:cubicBezTo>
                <a:cubicBezTo>
                  <a:pt x="3117" y="38369"/>
                  <a:pt x="856" y="39795"/>
                  <a:pt x="815" y="41872"/>
                </a:cubicBezTo>
                <a:cubicBezTo>
                  <a:pt x="754" y="45090"/>
                  <a:pt x="17780" y="48144"/>
                  <a:pt x="20265" y="47920"/>
                </a:cubicBezTo>
                <a:cubicBezTo>
                  <a:pt x="26924" y="47330"/>
                  <a:pt x="34663" y="42524"/>
                  <a:pt x="39979" y="38776"/>
                </a:cubicBezTo>
                <a:close/>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6881675" y="-491325"/>
            <a:ext cx="1257602" cy="1258616"/>
          </a:xfrm>
          <a:custGeom>
            <a:avLst/>
            <a:gdLst/>
            <a:ahLst/>
            <a:cxnLst/>
            <a:rect l="l" t="t" r="r" b="b"/>
            <a:pathLst>
              <a:path w="24806" h="24826" extrusionOk="0">
                <a:moveTo>
                  <a:pt x="13279" y="0"/>
                </a:moveTo>
                <a:cubicBezTo>
                  <a:pt x="12526" y="1609"/>
                  <a:pt x="11935" y="3279"/>
                  <a:pt x="11466" y="4990"/>
                </a:cubicBezTo>
                <a:cubicBezTo>
                  <a:pt x="10509" y="3544"/>
                  <a:pt x="9389" y="2180"/>
                  <a:pt x="8167" y="958"/>
                </a:cubicBezTo>
                <a:lnTo>
                  <a:pt x="8167" y="958"/>
                </a:lnTo>
                <a:cubicBezTo>
                  <a:pt x="8310" y="2892"/>
                  <a:pt x="8595" y="4807"/>
                  <a:pt x="8982" y="6680"/>
                </a:cubicBezTo>
                <a:cubicBezTo>
                  <a:pt x="7292" y="5479"/>
                  <a:pt x="5499" y="4460"/>
                  <a:pt x="3605" y="3625"/>
                </a:cubicBezTo>
                <a:lnTo>
                  <a:pt x="3605" y="3625"/>
                </a:lnTo>
                <a:cubicBezTo>
                  <a:pt x="4461" y="5275"/>
                  <a:pt x="5438" y="6864"/>
                  <a:pt x="6497" y="8371"/>
                </a:cubicBezTo>
                <a:cubicBezTo>
                  <a:pt x="5244" y="8178"/>
                  <a:pt x="3966" y="8086"/>
                  <a:pt x="2692" y="8086"/>
                </a:cubicBezTo>
                <a:cubicBezTo>
                  <a:pt x="2351" y="8086"/>
                  <a:pt x="2010" y="8093"/>
                  <a:pt x="1671" y="8106"/>
                </a:cubicBezTo>
                <a:cubicBezTo>
                  <a:pt x="2974" y="9083"/>
                  <a:pt x="4298" y="10000"/>
                  <a:pt x="5642" y="10835"/>
                </a:cubicBezTo>
                <a:cubicBezTo>
                  <a:pt x="3707" y="11181"/>
                  <a:pt x="1813" y="11711"/>
                  <a:pt x="1" y="12423"/>
                </a:cubicBezTo>
                <a:cubicBezTo>
                  <a:pt x="2119" y="13095"/>
                  <a:pt x="4257" y="13584"/>
                  <a:pt x="6416" y="13910"/>
                </a:cubicBezTo>
                <a:cubicBezTo>
                  <a:pt x="4868" y="14949"/>
                  <a:pt x="3361" y="16089"/>
                  <a:pt x="1895" y="17311"/>
                </a:cubicBezTo>
                <a:cubicBezTo>
                  <a:pt x="3259" y="17311"/>
                  <a:pt x="4624" y="17169"/>
                  <a:pt x="5968" y="16945"/>
                </a:cubicBezTo>
                <a:lnTo>
                  <a:pt x="5968" y="16945"/>
                </a:lnTo>
                <a:cubicBezTo>
                  <a:pt x="5092" y="18309"/>
                  <a:pt x="4318" y="19735"/>
                  <a:pt x="3666" y="21201"/>
                </a:cubicBezTo>
                <a:cubicBezTo>
                  <a:pt x="5479" y="20264"/>
                  <a:pt x="7210" y="19185"/>
                  <a:pt x="8839" y="18004"/>
                </a:cubicBezTo>
                <a:lnTo>
                  <a:pt x="8839" y="18004"/>
                </a:lnTo>
                <a:cubicBezTo>
                  <a:pt x="8595" y="19633"/>
                  <a:pt x="8513" y="21282"/>
                  <a:pt x="8575" y="22932"/>
                </a:cubicBezTo>
                <a:cubicBezTo>
                  <a:pt x="9410" y="21812"/>
                  <a:pt x="10204" y="20671"/>
                  <a:pt x="10957" y="19531"/>
                </a:cubicBezTo>
                <a:cubicBezTo>
                  <a:pt x="11304" y="21323"/>
                  <a:pt x="11813" y="23095"/>
                  <a:pt x="12464" y="24826"/>
                </a:cubicBezTo>
                <a:cubicBezTo>
                  <a:pt x="13035" y="23075"/>
                  <a:pt x="13462" y="21303"/>
                  <a:pt x="13768" y="19511"/>
                </a:cubicBezTo>
                <a:cubicBezTo>
                  <a:pt x="14440" y="20753"/>
                  <a:pt x="15173" y="21975"/>
                  <a:pt x="15947" y="23197"/>
                </a:cubicBezTo>
                <a:cubicBezTo>
                  <a:pt x="16130" y="21588"/>
                  <a:pt x="16171" y="19979"/>
                  <a:pt x="16049" y="18390"/>
                </a:cubicBezTo>
                <a:lnTo>
                  <a:pt x="16049" y="18390"/>
                </a:lnTo>
                <a:cubicBezTo>
                  <a:pt x="17515" y="19572"/>
                  <a:pt x="19022" y="20671"/>
                  <a:pt x="20590" y="21730"/>
                </a:cubicBezTo>
                <a:cubicBezTo>
                  <a:pt x="19898" y="19857"/>
                  <a:pt x="19022" y="18065"/>
                  <a:pt x="18004" y="16354"/>
                </a:cubicBezTo>
                <a:lnTo>
                  <a:pt x="18004" y="16354"/>
                </a:lnTo>
                <a:cubicBezTo>
                  <a:pt x="19715" y="16843"/>
                  <a:pt x="21486" y="17230"/>
                  <a:pt x="23299" y="17494"/>
                </a:cubicBezTo>
                <a:cubicBezTo>
                  <a:pt x="22199" y="16232"/>
                  <a:pt x="20977" y="15071"/>
                  <a:pt x="19674" y="14032"/>
                </a:cubicBezTo>
                <a:cubicBezTo>
                  <a:pt x="21385" y="13849"/>
                  <a:pt x="23095" y="13564"/>
                  <a:pt x="24806" y="13238"/>
                </a:cubicBezTo>
                <a:cubicBezTo>
                  <a:pt x="22871" y="12342"/>
                  <a:pt x="20835" y="11649"/>
                  <a:pt x="18757" y="11161"/>
                </a:cubicBezTo>
                <a:cubicBezTo>
                  <a:pt x="20326" y="9878"/>
                  <a:pt x="21751" y="8432"/>
                  <a:pt x="22993" y="6823"/>
                </a:cubicBezTo>
                <a:lnTo>
                  <a:pt x="22993" y="6823"/>
                </a:lnTo>
                <a:cubicBezTo>
                  <a:pt x="21710" y="7088"/>
                  <a:pt x="20448" y="7413"/>
                  <a:pt x="19226" y="7780"/>
                </a:cubicBezTo>
                <a:cubicBezTo>
                  <a:pt x="20102" y="6640"/>
                  <a:pt x="20957" y="5458"/>
                  <a:pt x="21771" y="4236"/>
                </a:cubicBezTo>
                <a:lnTo>
                  <a:pt x="21771" y="4236"/>
                </a:lnTo>
                <a:cubicBezTo>
                  <a:pt x="20061" y="4868"/>
                  <a:pt x="18411" y="5642"/>
                  <a:pt x="16843" y="6558"/>
                </a:cubicBezTo>
                <a:cubicBezTo>
                  <a:pt x="17311" y="4847"/>
                  <a:pt x="17678" y="3116"/>
                  <a:pt x="17963" y="1324"/>
                </a:cubicBezTo>
                <a:lnTo>
                  <a:pt x="17963" y="1324"/>
                </a:lnTo>
                <a:cubicBezTo>
                  <a:pt x="16517" y="2546"/>
                  <a:pt x="15234" y="3931"/>
                  <a:pt x="14114" y="5438"/>
                </a:cubicBezTo>
                <a:cubicBezTo>
                  <a:pt x="13910" y="3625"/>
                  <a:pt x="13625" y="1813"/>
                  <a:pt x="13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rot="461234" flipH="1">
            <a:off x="-209087" y="-803151"/>
            <a:ext cx="1511776" cy="2904378"/>
          </a:xfrm>
          <a:custGeom>
            <a:avLst/>
            <a:gdLst/>
            <a:ahLst/>
            <a:cxnLst/>
            <a:rect l="l" t="t" r="r" b="b"/>
            <a:pathLst>
              <a:path w="34073" h="65460" extrusionOk="0">
                <a:moveTo>
                  <a:pt x="30908" y="0"/>
                </a:moveTo>
                <a:cubicBezTo>
                  <a:pt x="29227" y="0"/>
                  <a:pt x="30602" y="4387"/>
                  <a:pt x="30793" y="5828"/>
                </a:cubicBezTo>
                <a:cubicBezTo>
                  <a:pt x="31628" y="11795"/>
                  <a:pt x="31628" y="18435"/>
                  <a:pt x="27779" y="23445"/>
                </a:cubicBezTo>
                <a:cubicBezTo>
                  <a:pt x="23258" y="29310"/>
                  <a:pt x="15193" y="30756"/>
                  <a:pt x="8106" y="32874"/>
                </a:cubicBezTo>
                <a:cubicBezTo>
                  <a:pt x="5784" y="33566"/>
                  <a:pt x="3402" y="34442"/>
                  <a:pt x="1854" y="36295"/>
                </a:cubicBezTo>
                <a:cubicBezTo>
                  <a:pt x="306" y="38148"/>
                  <a:pt x="1" y="41224"/>
                  <a:pt x="1834" y="42812"/>
                </a:cubicBezTo>
                <a:cubicBezTo>
                  <a:pt x="2580" y="43457"/>
                  <a:pt x="3543" y="43731"/>
                  <a:pt x="4541" y="43731"/>
                </a:cubicBezTo>
                <a:cubicBezTo>
                  <a:pt x="5529" y="43731"/>
                  <a:pt x="6552" y="43462"/>
                  <a:pt x="7434" y="43016"/>
                </a:cubicBezTo>
                <a:cubicBezTo>
                  <a:pt x="9206" y="42120"/>
                  <a:pt x="10611" y="40653"/>
                  <a:pt x="12200" y="39472"/>
                </a:cubicBezTo>
                <a:cubicBezTo>
                  <a:pt x="13550" y="38468"/>
                  <a:pt x="15181" y="37640"/>
                  <a:pt x="16828" y="37640"/>
                </a:cubicBezTo>
                <a:cubicBezTo>
                  <a:pt x="17118" y="37640"/>
                  <a:pt x="17409" y="37666"/>
                  <a:pt x="17698" y="37721"/>
                </a:cubicBezTo>
                <a:cubicBezTo>
                  <a:pt x="19653" y="38108"/>
                  <a:pt x="21262" y="40348"/>
                  <a:pt x="20387" y="42120"/>
                </a:cubicBezTo>
                <a:cubicBezTo>
                  <a:pt x="19877" y="43138"/>
                  <a:pt x="18757" y="43688"/>
                  <a:pt x="17719" y="44136"/>
                </a:cubicBezTo>
                <a:cubicBezTo>
                  <a:pt x="15540" y="45032"/>
                  <a:pt x="13279" y="45786"/>
                  <a:pt x="11385" y="47170"/>
                </a:cubicBezTo>
                <a:cubicBezTo>
                  <a:pt x="9491" y="48576"/>
                  <a:pt x="7984" y="50795"/>
                  <a:pt x="8208" y="53137"/>
                </a:cubicBezTo>
                <a:cubicBezTo>
                  <a:pt x="8398" y="55125"/>
                  <a:pt x="10217" y="56922"/>
                  <a:pt x="12120" y="56922"/>
                </a:cubicBezTo>
                <a:cubicBezTo>
                  <a:pt x="12459" y="56922"/>
                  <a:pt x="12801" y="56865"/>
                  <a:pt x="13136" y="56742"/>
                </a:cubicBezTo>
                <a:cubicBezTo>
                  <a:pt x="14623" y="56192"/>
                  <a:pt x="15458" y="54665"/>
                  <a:pt x="16089" y="53219"/>
                </a:cubicBezTo>
                <a:cubicBezTo>
                  <a:pt x="16721" y="51773"/>
                  <a:pt x="17332" y="50205"/>
                  <a:pt x="18635" y="49309"/>
                </a:cubicBezTo>
                <a:cubicBezTo>
                  <a:pt x="19107" y="48996"/>
                  <a:pt x="19693" y="48842"/>
                  <a:pt x="20268" y="48842"/>
                </a:cubicBezTo>
                <a:cubicBezTo>
                  <a:pt x="21304" y="48842"/>
                  <a:pt x="22302" y="49344"/>
                  <a:pt x="22525" y="50327"/>
                </a:cubicBezTo>
                <a:cubicBezTo>
                  <a:pt x="22729" y="51162"/>
                  <a:pt x="22301" y="52017"/>
                  <a:pt x="21792" y="52710"/>
                </a:cubicBezTo>
                <a:cubicBezTo>
                  <a:pt x="20183" y="54848"/>
                  <a:pt x="17678" y="56172"/>
                  <a:pt x="16049" y="58310"/>
                </a:cubicBezTo>
                <a:cubicBezTo>
                  <a:pt x="14440" y="60449"/>
                  <a:pt x="14297" y="64176"/>
                  <a:pt x="16762" y="65214"/>
                </a:cubicBezTo>
                <a:cubicBezTo>
                  <a:pt x="17165" y="65385"/>
                  <a:pt x="17587" y="65459"/>
                  <a:pt x="18012" y="65459"/>
                </a:cubicBezTo>
                <a:cubicBezTo>
                  <a:pt x="18961" y="65459"/>
                  <a:pt x="19930" y="65089"/>
                  <a:pt x="20774" y="64583"/>
                </a:cubicBezTo>
                <a:cubicBezTo>
                  <a:pt x="25254" y="61895"/>
                  <a:pt x="26720" y="56192"/>
                  <a:pt x="27779" y="51060"/>
                </a:cubicBezTo>
                <a:cubicBezTo>
                  <a:pt x="30732" y="36886"/>
                  <a:pt x="33706" y="22610"/>
                  <a:pt x="34032" y="8130"/>
                </a:cubicBezTo>
                <a:cubicBezTo>
                  <a:pt x="34072" y="6195"/>
                  <a:pt x="34072" y="1633"/>
                  <a:pt x="32077" y="431"/>
                </a:cubicBezTo>
                <a:cubicBezTo>
                  <a:pt x="31581" y="131"/>
                  <a:pt x="31199" y="0"/>
                  <a:pt x="30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rot="-5400000">
            <a:off x="194012" y="3161473"/>
            <a:ext cx="376855" cy="437067"/>
          </a:xfrm>
          <a:custGeom>
            <a:avLst/>
            <a:gdLst/>
            <a:ahLst/>
            <a:cxnLst/>
            <a:rect l="l" t="t" r="r" b="b"/>
            <a:pathLst>
              <a:path w="6096" h="7070" fill="none" extrusionOk="0">
                <a:moveTo>
                  <a:pt x="440" y="3129"/>
                </a:moveTo>
                <a:cubicBezTo>
                  <a:pt x="0" y="4520"/>
                  <a:pt x="811" y="6165"/>
                  <a:pt x="2155" y="6722"/>
                </a:cubicBezTo>
                <a:cubicBezTo>
                  <a:pt x="2943" y="7069"/>
                  <a:pt x="3917" y="7046"/>
                  <a:pt x="4589" y="6490"/>
                </a:cubicBezTo>
                <a:cubicBezTo>
                  <a:pt x="5122" y="6049"/>
                  <a:pt x="5377" y="5354"/>
                  <a:pt x="5585" y="4705"/>
                </a:cubicBezTo>
                <a:cubicBezTo>
                  <a:pt x="5840" y="3941"/>
                  <a:pt x="6095" y="3129"/>
                  <a:pt x="5863" y="2365"/>
                </a:cubicBezTo>
                <a:cubicBezTo>
                  <a:pt x="5238" y="1"/>
                  <a:pt x="1043" y="1299"/>
                  <a:pt x="440" y="3129"/>
                </a:cubicBezTo>
                <a:close/>
              </a:path>
            </a:pathLst>
          </a:custGeom>
          <a:noFill/>
          <a:ln w="28575" cap="flat" cmpd="sng">
            <a:solidFill>
              <a:schemeClr val="lt2"/>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rot="6166370">
            <a:off x="1303666" y="4333094"/>
            <a:ext cx="869681" cy="1372584"/>
          </a:xfrm>
          <a:custGeom>
            <a:avLst/>
            <a:gdLst/>
            <a:ahLst/>
            <a:cxnLst/>
            <a:rect l="l" t="t" r="r" b="b"/>
            <a:pathLst>
              <a:path w="14068" h="22203" fill="none" extrusionOk="0">
                <a:moveTo>
                  <a:pt x="2457" y="4357"/>
                </a:moveTo>
                <a:cubicBezTo>
                  <a:pt x="3848" y="5377"/>
                  <a:pt x="4265" y="7347"/>
                  <a:pt x="4010" y="9062"/>
                </a:cubicBezTo>
                <a:cubicBezTo>
                  <a:pt x="3732" y="10777"/>
                  <a:pt x="2921" y="12330"/>
                  <a:pt x="2364" y="13975"/>
                </a:cubicBezTo>
                <a:cubicBezTo>
                  <a:pt x="1785" y="15620"/>
                  <a:pt x="1437" y="17451"/>
                  <a:pt x="2133" y="19050"/>
                </a:cubicBezTo>
                <a:cubicBezTo>
                  <a:pt x="2990" y="21090"/>
                  <a:pt x="5447" y="22202"/>
                  <a:pt x="7648" y="21831"/>
                </a:cubicBezTo>
                <a:cubicBezTo>
                  <a:pt x="9827" y="21484"/>
                  <a:pt x="11681" y="19885"/>
                  <a:pt x="12724" y="17915"/>
                </a:cubicBezTo>
                <a:cubicBezTo>
                  <a:pt x="13767" y="15945"/>
                  <a:pt x="14068" y="13674"/>
                  <a:pt x="14021" y="11449"/>
                </a:cubicBezTo>
                <a:cubicBezTo>
                  <a:pt x="13952" y="8251"/>
                  <a:pt x="13071" y="4890"/>
                  <a:pt x="10777" y="2619"/>
                </a:cubicBezTo>
                <a:cubicBezTo>
                  <a:pt x="8969" y="858"/>
                  <a:pt x="6258" y="0"/>
                  <a:pt x="3778" y="626"/>
                </a:cubicBezTo>
                <a:cubicBezTo>
                  <a:pt x="3083" y="811"/>
                  <a:pt x="1553" y="1066"/>
                  <a:pt x="1043" y="1646"/>
                </a:cubicBezTo>
                <a:cubicBezTo>
                  <a:pt x="0" y="2874"/>
                  <a:pt x="1623" y="3778"/>
                  <a:pt x="2457" y="4357"/>
                </a:cubicBezTo>
                <a:close/>
              </a:path>
            </a:pathLst>
          </a:custGeom>
          <a:noFill/>
          <a:ln w="28575" cap="flat" cmpd="sng">
            <a:solidFill>
              <a:schemeClr val="lt2"/>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rot="-3165363" flipH="1">
            <a:off x="7141774" y="3940067"/>
            <a:ext cx="1551325" cy="1746446"/>
          </a:xfrm>
          <a:custGeom>
            <a:avLst/>
            <a:gdLst/>
            <a:ahLst/>
            <a:cxnLst/>
            <a:rect l="l" t="t" r="r" b="b"/>
            <a:pathLst>
              <a:path w="26722" h="30083" fill="none" extrusionOk="0">
                <a:moveTo>
                  <a:pt x="21461" y="29595"/>
                </a:moveTo>
                <a:cubicBezTo>
                  <a:pt x="15922" y="30082"/>
                  <a:pt x="10244" y="28970"/>
                  <a:pt x="5331" y="26374"/>
                </a:cubicBezTo>
                <a:cubicBezTo>
                  <a:pt x="2689" y="25007"/>
                  <a:pt x="1" y="22736"/>
                  <a:pt x="24" y="19746"/>
                </a:cubicBezTo>
                <a:cubicBezTo>
                  <a:pt x="47" y="16803"/>
                  <a:pt x="3361" y="14369"/>
                  <a:pt x="6189" y="15250"/>
                </a:cubicBezTo>
                <a:cubicBezTo>
                  <a:pt x="7371" y="15621"/>
                  <a:pt x="8344" y="16409"/>
                  <a:pt x="9480" y="16849"/>
                </a:cubicBezTo>
                <a:cubicBezTo>
                  <a:pt x="10638" y="17289"/>
                  <a:pt x="12145" y="17243"/>
                  <a:pt x="12840" y="16247"/>
                </a:cubicBezTo>
                <a:cubicBezTo>
                  <a:pt x="13767" y="14879"/>
                  <a:pt x="12516" y="13118"/>
                  <a:pt x="11449" y="11843"/>
                </a:cubicBezTo>
                <a:cubicBezTo>
                  <a:pt x="10360" y="10569"/>
                  <a:pt x="9480" y="8460"/>
                  <a:pt x="10824" y="7463"/>
                </a:cubicBezTo>
                <a:cubicBezTo>
                  <a:pt x="12168" y="6490"/>
                  <a:pt x="13906" y="7950"/>
                  <a:pt x="14856" y="9317"/>
                </a:cubicBezTo>
                <a:cubicBezTo>
                  <a:pt x="15783" y="10685"/>
                  <a:pt x="17243" y="12307"/>
                  <a:pt x="18773" y="11635"/>
                </a:cubicBezTo>
                <a:cubicBezTo>
                  <a:pt x="20001" y="11102"/>
                  <a:pt x="20140" y="9340"/>
                  <a:pt x="19561" y="8135"/>
                </a:cubicBezTo>
                <a:cubicBezTo>
                  <a:pt x="18981" y="6907"/>
                  <a:pt x="17892" y="6026"/>
                  <a:pt x="17151" y="4891"/>
                </a:cubicBezTo>
                <a:cubicBezTo>
                  <a:pt x="16432" y="3778"/>
                  <a:pt x="16085" y="2156"/>
                  <a:pt x="17012" y="1160"/>
                </a:cubicBezTo>
                <a:cubicBezTo>
                  <a:pt x="18101" y="1"/>
                  <a:pt x="20140" y="626"/>
                  <a:pt x="21137" y="1878"/>
                </a:cubicBezTo>
                <a:cubicBezTo>
                  <a:pt x="22133" y="3106"/>
                  <a:pt x="22481" y="4728"/>
                  <a:pt x="23153" y="6165"/>
                </a:cubicBezTo>
                <a:cubicBezTo>
                  <a:pt x="23825" y="7602"/>
                  <a:pt x="25146" y="8993"/>
                  <a:pt x="26722" y="8830"/>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rot="-2700000">
            <a:off x="8174298" y="1998360"/>
            <a:ext cx="1073561" cy="648139"/>
          </a:xfrm>
          <a:custGeom>
            <a:avLst/>
            <a:gdLst/>
            <a:ahLst/>
            <a:cxnLst/>
            <a:rect l="l" t="t" r="r" b="b"/>
            <a:pathLst>
              <a:path w="29828" h="18008" fill="none" extrusionOk="0">
                <a:moveTo>
                  <a:pt x="1368" y="1"/>
                </a:moveTo>
                <a:cubicBezTo>
                  <a:pt x="1" y="3245"/>
                  <a:pt x="2202" y="7162"/>
                  <a:pt x="5354" y="8761"/>
                </a:cubicBezTo>
                <a:cubicBezTo>
                  <a:pt x="8506" y="10383"/>
                  <a:pt x="12237" y="10267"/>
                  <a:pt x="15737" y="9873"/>
                </a:cubicBezTo>
                <a:cubicBezTo>
                  <a:pt x="16455" y="9781"/>
                  <a:pt x="17243" y="9642"/>
                  <a:pt x="17614" y="9039"/>
                </a:cubicBezTo>
                <a:cubicBezTo>
                  <a:pt x="18008" y="8413"/>
                  <a:pt x="17707" y="7509"/>
                  <a:pt x="17081" y="7115"/>
                </a:cubicBezTo>
                <a:cubicBezTo>
                  <a:pt x="16455" y="6721"/>
                  <a:pt x="15644" y="6768"/>
                  <a:pt x="14949" y="7069"/>
                </a:cubicBezTo>
                <a:cubicBezTo>
                  <a:pt x="13141" y="7880"/>
                  <a:pt x="12469" y="10290"/>
                  <a:pt x="13141" y="12168"/>
                </a:cubicBezTo>
                <a:cubicBezTo>
                  <a:pt x="13836" y="14045"/>
                  <a:pt x="15528" y="15366"/>
                  <a:pt x="17336" y="16200"/>
                </a:cubicBezTo>
                <a:cubicBezTo>
                  <a:pt x="21252" y="18008"/>
                  <a:pt x="26050" y="17822"/>
                  <a:pt x="29827" y="15737"/>
                </a:cubicBezTo>
              </a:path>
            </a:pathLst>
          </a:custGeom>
          <a:noFill/>
          <a:ln w="28575" cap="flat" cmpd="sng">
            <a:solidFill>
              <a:schemeClr val="lt2"/>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22"/>
          <p:cNvGrpSpPr/>
          <p:nvPr/>
        </p:nvGrpSpPr>
        <p:grpSpPr>
          <a:xfrm rot="-405130">
            <a:off x="-323108" y="3651862"/>
            <a:ext cx="1411096" cy="1332540"/>
            <a:chOff x="-479275" y="3072775"/>
            <a:chExt cx="1019727" cy="962958"/>
          </a:xfrm>
        </p:grpSpPr>
        <p:sp>
          <p:nvSpPr>
            <p:cNvPr id="417" name="Google Shape;417;p22"/>
            <p:cNvSpPr/>
            <p:nvPr/>
          </p:nvSpPr>
          <p:spPr>
            <a:xfrm>
              <a:off x="-479275" y="3072775"/>
              <a:ext cx="1019727" cy="962958"/>
            </a:xfrm>
            <a:custGeom>
              <a:avLst/>
              <a:gdLst/>
              <a:ahLst/>
              <a:cxnLst/>
              <a:rect l="l" t="t" r="r" b="b"/>
              <a:pathLst>
                <a:path w="27070" h="25563" extrusionOk="0">
                  <a:moveTo>
                    <a:pt x="7648" y="1"/>
                  </a:moveTo>
                  <a:lnTo>
                    <a:pt x="2874" y="3222"/>
                  </a:lnTo>
                  <a:cubicBezTo>
                    <a:pt x="5145" y="5795"/>
                    <a:pt x="7324" y="8807"/>
                    <a:pt x="9595" y="11982"/>
                  </a:cubicBezTo>
                  <a:cubicBezTo>
                    <a:pt x="7695" y="13350"/>
                    <a:pt x="5748" y="14717"/>
                    <a:pt x="3732" y="16154"/>
                  </a:cubicBezTo>
                  <a:cubicBezTo>
                    <a:pt x="2503" y="17011"/>
                    <a:pt x="1275" y="17892"/>
                    <a:pt x="1" y="18796"/>
                  </a:cubicBezTo>
                  <a:lnTo>
                    <a:pt x="3917" y="23014"/>
                  </a:lnTo>
                  <a:cubicBezTo>
                    <a:pt x="5169" y="22133"/>
                    <a:pt x="6397" y="21252"/>
                    <a:pt x="7625" y="20395"/>
                  </a:cubicBezTo>
                  <a:cubicBezTo>
                    <a:pt x="9410" y="19120"/>
                    <a:pt x="11171" y="17869"/>
                    <a:pt x="12909" y="16617"/>
                  </a:cubicBezTo>
                  <a:cubicBezTo>
                    <a:pt x="15227" y="19792"/>
                    <a:pt x="17637" y="22898"/>
                    <a:pt x="20256" y="25563"/>
                  </a:cubicBezTo>
                  <a:lnTo>
                    <a:pt x="24775" y="22087"/>
                  </a:lnTo>
                  <a:cubicBezTo>
                    <a:pt x="22272" y="19537"/>
                    <a:pt x="19862" y="16386"/>
                    <a:pt x="17544" y="13164"/>
                  </a:cubicBezTo>
                  <a:cubicBezTo>
                    <a:pt x="20766" y="10661"/>
                    <a:pt x="23917" y="7996"/>
                    <a:pt x="27069" y="4937"/>
                  </a:cubicBezTo>
                  <a:lnTo>
                    <a:pt x="22480" y="1275"/>
                  </a:lnTo>
                  <a:cubicBezTo>
                    <a:pt x="19746" y="3964"/>
                    <a:pt x="17034" y="6281"/>
                    <a:pt x="14207" y="8506"/>
                  </a:cubicBezTo>
                  <a:cubicBezTo>
                    <a:pt x="12075" y="5540"/>
                    <a:pt x="9896" y="2573"/>
                    <a:pt x="7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2"/>
            <p:cNvSpPr/>
            <p:nvPr/>
          </p:nvSpPr>
          <p:spPr>
            <a:xfrm>
              <a:off x="55011" y="3384464"/>
              <a:ext cx="11376" cy="8739"/>
            </a:xfrm>
            <a:custGeom>
              <a:avLst/>
              <a:gdLst/>
              <a:ahLst/>
              <a:cxnLst/>
              <a:rect l="l" t="t" r="r" b="b"/>
              <a:pathLst>
                <a:path w="302" h="232" extrusionOk="0">
                  <a:moveTo>
                    <a:pt x="302" y="0"/>
                  </a:moveTo>
                  <a:cubicBezTo>
                    <a:pt x="209" y="70"/>
                    <a:pt x="93" y="139"/>
                    <a:pt x="1" y="186"/>
                  </a:cubicBezTo>
                  <a:cubicBezTo>
                    <a:pt x="1" y="209"/>
                    <a:pt x="1" y="209"/>
                    <a:pt x="24" y="232"/>
                  </a:cubicBezTo>
                  <a:cubicBezTo>
                    <a:pt x="117" y="139"/>
                    <a:pt x="209" y="70"/>
                    <a:pt x="302"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2"/>
            <p:cNvSpPr/>
            <p:nvPr/>
          </p:nvSpPr>
          <p:spPr>
            <a:xfrm>
              <a:off x="-134436" y="3372221"/>
              <a:ext cx="189480" cy="144088"/>
            </a:xfrm>
            <a:custGeom>
              <a:avLst/>
              <a:gdLst/>
              <a:ahLst/>
              <a:cxnLst/>
              <a:rect l="l" t="t" r="r" b="b"/>
              <a:pathLst>
                <a:path w="5030" h="3825" extrusionOk="0">
                  <a:moveTo>
                    <a:pt x="4659" y="1"/>
                  </a:moveTo>
                  <a:cubicBezTo>
                    <a:pt x="4381" y="256"/>
                    <a:pt x="4126" y="511"/>
                    <a:pt x="3825" y="742"/>
                  </a:cubicBezTo>
                  <a:cubicBezTo>
                    <a:pt x="3199" y="1229"/>
                    <a:pt x="2504" y="1577"/>
                    <a:pt x="1855" y="2040"/>
                  </a:cubicBezTo>
                  <a:cubicBezTo>
                    <a:pt x="1229" y="2481"/>
                    <a:pt x="650" y="2990"/>
                    <a:pt x="1" y="3408"/>
                  </a:cubicBezTo>
                  <a:cubicBezTo>
                    <a:pt x="93" y="3547"/>
                    <a:pt x="209" y="3686"/>
                    <a:pt x="302" y="3825"/>
                  </a:cubicBezTo>
                  <a:cubicBezTo>
                    <a:pt x="812" y="3477"/>
                    <a:pt x="1299" y="3129"/>
                    <a:pt x="1808" y="2782"/>
                  </a:cubicBezTo>
                  <a:cubicBezTo>
                    <a:pt x="2457" y="2341"/>
                    <a:pt x="3106" y="1924"/>
                    <a:pt x="3732" y="1461"/>
                  </a:cubicBezTo>
                  <a:cubicBezTo>
                    <a:pt x="3894" y="1345"/>
                    <a:pt x="4033" y="1252"/>
                    <a:pt x="4195" y="1136"/>
                  </a:cubicBezTo>
                  <a:cubicBezTo>
                    <a:pt x="4219" y="1113"/>
                    <a:pt x="4265" y="1067"/>
                    <a:pt x="4288" y="1044"/>
                  </a:cubicBezTo>
                  <a:cubicBezTo>
                    <a:pt x="4497" y="858"/>
                    <a:pt x="4728" y="719"/>
                    <a:pt x="4960" y="557"/>
                  </a:cubicBezTo>
                  <a:cubicBezTo>
                    <a:pt x="4983" y="534"/>
                    <a:pt x="5007" y="534"/>
                    <a:pt x="5030" y="511"/>
                  </a:cubicBezTo>
                  <a:cubicBezTo>
                    <a:pt x="4891" y="348"/>
                    <a:pt x="4775" y="163"/>
                    <a:pt x="4659"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p:nvPr/>
          </p:nvSpPr>
          <p:spPr>
            <a:xfrm>
              <a:off x="-439984" y="3317221"/>
              <a:ext cx="590176" cy="436332"/>
            </a:xfrm>
            <a:custGeom>
              <a:avLst/>
              <a:gdLst/>
              <a:ahLst/>
              <a:cxnLst/>
              <a:rect l="l" t="t" r="r" b="b"/>
              <a:pathLst>
                <a:path w="15667" h="11583" extrusionOk="0">
                  <a:moveTo>
                    <a:pt x="15667" y="1"/>
                  </a:moveTo>
                  <a:cubicBezTo>
                    <a:pt x="15660" y="6"/>
                    <a:pt x="15653" y="12"/>
                    <a:pt x="15647" y="18"/>
                  </a:cubicBezTo>
                  <a:lnTo>
                    <a:pt x="15647" y="18"/>
                  </a:lnTo>
                  <a:cubicBezTo>
                    <a:pt x="15654" y="12"/>
                    <a:pt x="15661" y="6"/>
                    <a:pt x="15667" y="1"/>
                  </a:cubicBezTo>
                  <a:close/>
                  <a:moveTo>
                    <a:pt x="15647" y="18"/>
                  </a:moveTo>
                  <a:cubicBezTo>
                    <a:pt x="15623" y="35"/>
                    <a:pt x="15592" y="53"/>
                    <a:pt x="15574" y="70"/>
                  </a:cubicBezTo>
                  <a:cubicBezTo>
                    <a:pt x="15568" y="78"/>
                    <a:pt x="15561" y="86"/>
                    <a:pt x="15554" y="94"/>
                  </a:cubicBezTo>
                  <a:lnTo>
                    <a:pt x="15554" y="94"/>
                  </a:lnTo>
                  <a:cubicBezTo>
                    <a:pt x="15585" y="68"/>
                    <a:pt x="15616" y="43"/>
                    <a:pt x="15647" y="18"/>
                  </a:cubicBezTo>
                  <a:close/>
                  <a:moveTo>
                    <a:pt x="15554" y="94"/>
                  </a:moveTo>
                  <a:lnTo>
                    <a:pt x="15554" y="94"/>
                  </a:lnTo>
                  <a:cubicBezTo>
                    <a:pt x="15309" y="294"/>
                    <a:pt x="15050" y="495"/>
                    <a:pt x="14809" y="696"/>
                  </a:cubicBezTo>
                  <a:cubicBezTo>
                    <a:pt x="14670" y="835"/>
                    <a:pt x="14531" y="974"/>
                    <a:pt x="14369" y="1113"/>
                  </a:cubicBezTo>
                  <a:cubicBezTo>
                    <a:pt x="14091" y="1368"/>
                    <a:pt x="13766" y="1577"/>
                    <a:pt x="13442" y="1785"/>
                  </a:cubicBezTo>
                  <a:cubicBezTo>
                    <a:pt x="13349" y="1855"/>
                    <a:pt x="13257" y="1924"/>
                    <a:pt x="13164" y="2017"/>
                  </a:cubicBezTo>
                  <a:cubicBezTo>
                    <a:pt x="13141" y="1994"/>
                    <a:pt x="13141" y="1994"/>
                    <a:pt x="13141" y="1971"/>
                  </a:cubicBezTo>
                  <a:cubicBezTo>
                    <a:pt x="13118" y="1994"/>
                    <a:pt x="13094" y="1994"/>
                    <a:pt x="13071" y="2017"/>
                  </a:cubicBezTo>
                  <a:cubicBezTo>
                    <a:pt x="12816" y="2202"/>
                    <a:pt x="12561" y="2411"/>
                    <a:pt x="12306" y="2596"/>
                  </a:cubicBezTo>
                  <a:cubicBezTo>
                    <a:pt x="11727" y="3106"/>
                    <a:pt x="11194" y="3686"/>
                    <a:pt x="10591" y="4172"/>
                  </a:cubicBezTo>
                  <a:cubicBezTo>
                    <a:pt x="9966" y="4682"/>
                    <a:pt x="9247" y="5076"/>
                    <a:pt x="8575" y="5563"/>
                  </a:cubicBezTo>
                  <a:cubicBezTo>
                    <a:pt x="7950" y="6073"/>
                    <a:pt x="7393" y="6698"/>
                    <a:pt x="6721" y="7185"/>
                  </a:cubicBezTo>
                  <a:cubicBezTo>
                    <a:pt x="6049" y="7649"/>
                    <a:pt x="5308" y="7996"/>
                    <a:pt x="4635" y="8460"/>
                  </a:cubicBezTo>
                  <a:lnTo>
                    <a:pt x="3477" y="9201"/>
                  </a:lnTo>
                  <a:lnTo>
                    <a:pt x="2318" y="9943"/>
                  </a:lnTo>
                  <a:lnTo>
                    <a:pt x="1785" y="10314"/>
                  </a:lnTo>
                  <a:cubicBezTo>
                    <a:pt x="1182" y="10731"/>
                    <a:pt x="603" y="11148"/>
                    <a:pt x="0" y="11565"/>
                  </a:cubicBezTo>
                  <a:cubicBezTo>
                    <a:pt x="12" y="11577"/>
                    <a:pt x="24" y="11583"/>
                    <a:pt x="35" y="11583"/>
                  </a:cubicBezTo>
                  <a:cubicBezTo>
                    <a:pt x="47" y="11583"/>
                    <a:pt x="58" y="11577"/>
                    <a:pt x="70" y="11565"/>
                  </a:cubicBezTo>
                  <a:cubicBezTo>
                    <a:pt x="765" y="11148"/>
                    <a:pt x="1507" y="10847"/>
                    <a:pt x="2202" y="10430"/>
                  </a:cubicBezTo>
                  <a:cubicBezTo>
                    <a:pt x="2897" y="9989"/>
                    <a:pt x="3546" y="9503"/>
                    <a:pt x="4218" y="9062"/>
                  </a:cubicBezTo>
                  <a:cubicBezTo>
                    <a:pt x="4914" y="8645"/>
                    <a:pt x="5609" y="8205"/>
                    <a:pt x="6281" y="7764"/>
                  </a:cubicBezTo>
                  <a:cubicBezTo>
                    <a:pt x="6953" y="7324"/>
                    <a:pt x="7648" y="6907"/>
                    <a:pt x="8320" y="6420"/>
                  </a:cubicBezTo>
                  <a:cubicBezTo>
                    <a:pt x="8969" y="5957"/>
                    <a:pt x="9525" y="5354"/>
                    <a:pt x="10151" y="4868"/>
                  </a:cubicBezTo>
                  <a:cubicBezTo>
                    <a:pt x="10452" y="4613"/>
                    <a:pt x="10800" y="4381"/>
                    <a:pt x="11125" y="4149"/>
                  </a:cubicBezTo>
                  <a:cubicBezTo>
                    <a:pt x="11449" y="3917"/>
                    <a:pt x="11773" y="3662"/>
                    <a:pt x="12075" y="3408"/>
                  </a:cubicBezTo>
                  <a:cubicBezTo>
                    <a:pt x="12724" y="2898"/>
                    <a:pt x="13303" y="2365"/>
                    <a:pt x="13906" y="1832"/>
                  </a:cubicBezTo>
                  <a:cubicBezTo>
                    <a:pt x="14501" y="1282"/>
                    <a:pt x="15028" y="710"/>
                    <a:pt x="15554" y="94"/>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a:off x="23593" y="3393203"/>
              <a:ext cx="28855" cy="21849"/>
            </a:xfrm>
            <a:custGeom>
              <a:avLst/>
              <a:gdLst/>
              <a:ahLst/>
              <a:cxnLst/>
              <a:rect l="l" t="t" r="r" b="b"/>
              <a:pathLst>
                <a:path w="766" h="580" extrusionOk="0">
                  <a:moveTo>
                    <a:pt x="765" y="0"/>
                  </a:moveTo>
                  <a:lnTo>
                    <a:pt x="765" y="0"/>
                  </a:lnTo>
                  <a:cubicBezTo>
                    <a:pt x="533" y="139"/>
                    <a:pt x="302" y="301"/>
                    <a:pt x="93" y="487"/>
                  </a:cubicBezTo>
                  <a:cubicBezTo>
                    <a:pt x="70" y="510"/>
                    <a:pt x="24" y="556"/>
                    <a:pt x="0" y="579"/>
                  </a:cubicBezTo>
                  <a:cubicBezTo>
                    <a:pt x="255" y="394"/>
                    <a:pt x="510" y="185"/>
                    <a:pt x="765"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p:nvPr/>
          </p:nvSpPr>
          <p:spPr>
            <a:xfrm>
              <a:off x="-356167" y="3187144"/>
              <a:ext cx="733360" cy="610292"/>
            </a:xfrm>
            <a:custGeom>
              <a:avLst/>
              <a:gdLst/>
              <a:ahLst/>
              <a:cxnLst/>
              <a:rect l="l" t="t" r="r" b="b"/>
              <a:pathLst>
                <a:path w="19468" h="16201" extrusionOk="0">
                  <a:moveTo>
                    <a:pt x="19467" y="1"/>
                  </a:moveTo>
                  <a:lnTo>
                    <a:pt x="19467" y="1"/>
                  </a:lnTo>
                  <a:cubicBezTo>
                    <a:pt x="19259" y="256"/>
                    <a:pt x="19073" y="487"/>
                    <a:pt x="18865" y="719"/>
                  </a:cubicBezTo>
                  <a:cubicBezTo>
                    <a:pt x="18332" y="1345"/>
                    <a:pt x="17683" y="1878"/>
                    <a:pt x="17080" y="2480"/>
                  </a:cubicBezTo>
                  <a:cubicBezTo>
                    <a:pt x="16478" y="3060"/>
                    <a:pt x="15898" y="3662"/>
                    <a:pt x="15273" y="4219"/>
                  </a:cubicBezTo>
                  <a:cubicBezTo>
                    <a:pt x="14624" y="4752"/>
                    <a:pt x="14068" y="5354"/>
                    <a:pt x="13396" y="5864"/>
                  </a:cubicBezTo>
                  <a:cubicBezTo>
                    <a:pt x="12747" y="6374"/>
                    <a:pt x="12075" y="6884"/>
                    <a:pt x="11402" y="7370"/>
                  </a:cubicBezTo>
                  <a:cubicBezTo>
                    <a:pt x="11310" y="7463"/>
                    <a:pt x="11194" y="7533"/>
                    <a:pt x="11101" y="7602"/>
                  </a:cubicBezTo>
                  <a:cubicBezTo>
                    <a:pt x="10939" y="7741"/>
                    <a:pt x="10777" y="7880"/>
                    <a:pt x="10614" y="8019"/>
                  </a:cubicBezTo>
                  <a:cubicBezTo>
                    <a:pt x="10336" y="8251"/>
                    <a:pt x="10081" y="8506"/>
                    <a:pt x="9803" y="8761"/>
                  </a:cubicBezTo>
                  <a:cubicBezTo>
                    <a:pt x="9548" y="9016"/>
                    <a:pt x="9270" y="9248"/>
                    <a:pt x="8992" y="9502"/>
                  </a:cubicBezTo>
                  <a:cubicBezTo>
                    <a:pt x="8413" y="9966"/>
                    <a:pt x="7787" y="10360"/>
                    <a:pt x="7208" y="10800"/>
                  </a:cubicBezTo>
                  <a:cubicBezTo>
                    <a:pt x="6652" y="11287"/>
                    <a:pt x="6095" y="11750"/>
                    <a:pt x="5516" y="12237"/>
                  </a:cubicBezTo>
                  <a:cubicBezTo>
                    <a:pt x="4937" y="12677"/>
                    <a:pt x="4380" y="13187"/>
                    <a:pt x="3801" y="13628"/>
                  </a:cubicBezTo>
                  <a:cubicBezTo>
                    <a:pt x="3198" y="14068"/>
                    <a:pt x="2550" y="14416"/>
                    <a:pt x="1947" y="14833"/>
                  </a:cubicBezTo>
                  <a:cubicBezTo>
                    <a:pt x="1321" y="15250"/>
                    <a:pt x="696" y="15621"/>
                    <a:pt x="47" y="16015"/>
                  </a:cubicBezTo>
                  <a:cubicBezTo>
                    <a:pt x="0" y="16038"/>
                    <a:pt x="70" y="16154"/>
                    <a:pt x="139" y="16200"/>
                  </a:cubicBezTo>
                  <a:cubicBezTo>
                    <a:pt x="116" y="16131"/>
                    <a:pt x="139" y="16061"/>
                    <a:pt x="209" y="16015"/>
                  </a:cubicBezTo>
                  <a:cubicBezTo>
                    <a:pt x="626" y="15829"/>
                    <a:pt x="1020" y="15598"/>
                    <a:pt x="1414" y="15343"/>
                  </a:cubicBezTo>
                  <a:cubicBezTo>
                    <a:pt x="1785" y="15088"/>
                    <a:pt x="2179" y="14833"/>
                    <a:pt x="2550" y="14578"/>
                  </a:cubicBezTo>
                  <a:cubicBezTo>
                    <a:pt x="3337" y="14091"/>
                    <a:pt x="4033" y="13465"/>
                    <a:pt x="4821" y="13002"/>
                  </a:cubicBezTo>
                  <a:cubicBezTo>
                    <a:pt x="5076" y="12840"/>
                    <a:pt x="5377" y="12677"/>
                    <a:pt x="5678" y="12538"/>
                  </a:cubicBezTo>
                  <a:cubicBezTo>
                    <a:pt x="5678" y="12515"/>
                    <a:pt x="5701" y="12515"/>
                    <a:pt x="5725" y="12492"/>
                  </a:cubicBezTo>
                  <a:cubicBezTo>
                    <a:pt x="6327" y="12052"/>
                    <a:pt x="6860" y="11542"/>
                    <a:pt x="7439" y="11078"/>
                  </a:cubicBezTo>
                  <a:cubicBezTo>
                    <a:pt x="8019" y="10638"/>
                    <a:pt x="8645" y="10244"/>
                    <a:pt x="9224" y="9781"/>
                  </a:cubicBezTo>
                  <a:cubicBezTo>
                    <a:pt x="9525" y="9549"/>
                    <a:pt x="9850" y="9340"/>
                    <a:pt x="10151" y="9155"/>
                  </a:cubicBezTo>
                  <a:cubicBezTo>
                    <a:pt x="10475" y="8946"/>
                    <a:pt x="10777" y="8738"/>
                    <a:pt x="11078" y="8506"/>
                  </a:cubicBezTo>
                  <a:cubicBezTo>
                    <a:pt x="11634" y="8042"/>
                    <a:pt x="12121" y="7440"/>
                    <a:pt x="12677" y="6953"/>
                  </a:cubicBezTo>
                  <a:cubicBezTo>
                    <a:pt x="13233" y="6467"/>
                    <a:pt x="13697" y="5864"/>
                    <a:pt x="14253" y="5377"/>
                  </a:cubicBezTo>
                  <a:cubicBezTo>
                    <a:pt x="14786" y="4844"/>
                    <a:pt x="15389" y="4404"/>
                    <a:pt x="15898" y="3871"/>
                  </a:cubicBezTo>
                  <a:cubicBezTo>
                    <a:pt x="16431" y="3338"/>
                    <a:pt x="16988" y="2851"/>
                    <a:pt x="17474" y="2295"/>
                  </a:cubicBezTo>
                  <a:cubicBezTo>
                    <a:pt x="17729" y="2017"/>
                    <a:pt x="17984" y="1762"/>
                    <a:pt x="18239" y="1484"/>
                  </a:cubicBezTo>
                  <a:cubicBezTo>
                    <a:pt x="18494" y="1206"/>
                    <a:pt x="18749" y="928"/>
                    <a:pt x="18981" y="650"/>
                  </a:cubicBezTo>
                  <a:cubicBezTo>
                    <a:pt x="19166" y="441"/>
                    <a:pt x="19328" y="232"/>
                    <a:pt x="19467"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a:off x="-361403" y="3322457"/>
              <a:ext cx="742965" cy="591080"/>
            </a:xfrm>
            <a:custGeom>
              <a:avLst/>
              <a:gdLst/>
              <a:ahLst/>
              <a:cxnLst/>
              <a:rect l="l" t="t" r="r" b="b"/>
              <a:pathLst>
                <a:path w="19723" h="15691" extrusionOk="0">
                  <a:moveTo>
                    <a:pt x="19722" y="1"/>
                  </a:moveTo>
                  <a:lnTo>
                    <a:pt x="19722" y="1"/>
                  </a:lnTo>
                  <a:cubicBezTo>
                    <a:pt x="19703" y="28"/>
                    <a:pt x="19683" y="55"/>
                    <a:pt x="19664" y="83"/>
                  </a:cubicBezTo>
                  <a:lnTo>
                    <a:pt x="19664" y="83"/>
                  </a:lnTo>
                  <a:cubicBezTo>
                    <a:pt x="19683" y="63"/>
                    <a:pt x="19703" y="40"/>
                    <a:pt x="19722" y="1"/>
                  </a:cubicBezTo>
                  <a:close/>
                  <a:moveTo>
                    <a:pt x="19664" y="83"/>
                  </a:moveTo>
                  <a:lnTo>
                    <a:pt x="19664" y="83"/>
                  </a:lnTo>
                  <a:cubicBezTo>
                    <a:pt x="19660" y="86"/>
                    <a:pt x="19656" y="90"/>
                    <a:pt x="19653" y="94"/>
                  </a:cubicBezTo>
                  <a:cubicBezTo>
                    <a:pt x="19398" y="372"/>
                    <a:pt x="19166" y="673"/>
                    <a:pt x="18934" y="974"/>
                  </a:cubicBezTo>
                  <a:cubicBezTo>
                    <a:pt x="18772" y="1183"/>
                    <a:pt x="18587" y="1368"/>
                    <a:pt x="18424" y="1554"/>
                  </a:cubicBezTo>
                  <a:cubicBezTo>
                    <a:pt x="18170" y="1878"/>
                    <a:pt x="17915" y="2202"/>
                    <a:pt x="17637" y="2504"/>
                  </a:cubicBezTo>
                  <a:cubicBezTo>
                    <a:pt x="17011" y="3129"/>
                    <a:pt x="16339" y="3732"/>
                    <a:pt x="15667" y="4335"/>
                  </a:cubicBezTo>
                  <a:cubicBezTo>
                    <a:pt x="15342" y="4636"/>
                    <a:pt x="14995" y="4937"/>
                    <a:pt x="14624" y="5215"/>
                  </a:cubicBezTo>
                  <a:cubicBezTo>
                    <a:pt x="14276" y="5493"/>
                    <a:pt x="13905" y="5748"/>
                    <a:pt x="13558" y="6050"/>
                  </a:cubicBezTo>
                  <a:cubicBezTo>
                    <a:pt x="13210" y="6328"/>
                    <a:pt x="12862" y="6606"/>
                    <a:pt x="12515" y="6884"/>
                  </a:cubicBezTo>
                  <a:cubicBezTo>
                    <a:pt x="12144" y="7162"/>
                    <a:pt x="11796" y="7463"/>
                    <a:pt x="11449" y="7718"/>
                  </a:cubicBezTo>
                  <a:cubicBezTo>
                    <a:pt x="10707" y="8251"/>
                    <a:pt x="9942" y="8738"/>
                    <a:pt x="9201" y="9248"/>
                  </a:cubicBezTo>
                  <a:cubicBezTo>
                    <a:pt x="8482" y="9781"/>
                    <a:pt x="7787" y="10360"/>
                    <a:pt x="7045" y="10870"/>
                  </a:cubicBezTo>
                  <a:cubicBezTo>
                    <a:pt x="6675" y="11125"/>
                    <a:pt x="6281" y="11380"/>
                    <a:pt x="5910" y="11612"/>
                  </a:cubicBezTo>
                  <a:lnTo>
                    <a:pt x="4774" y="12353"/>
                  </a:lnTo>
                  <a:cubicBezTo>
                    <a:pt x="4357" y="12608"/>
                    <a:pt x="3986" y="12909"/>
                    <a:pt x="3592" y="13187"/>
                  </a:cubicBezTo>
                  <a:cubicBezTo>
                    <a:pt x="3222" y="13466"/>
                    <a:pt x="2828" y="13767"/>
                    <a:pt x="2434" y="14022"/>
                  </a:cubicBezTo>
                  <a:cubicBezTo>
                    <a:pt x="2063" y="14277"/>
                    <a:pt x="1669" y="14532"/>
                    <a:pt x="1275" y="14787"/>
                  </a:cubicBezTo>
                  <a:cubicBezTo>
                    <a:pt x="881" y="15041"/>
                    <a:pt x="487" y="15273"/>
                    <a:pt x="47" y="15412"/>
                  </a:cubicBezTo>
                  <a:cubicBezTo>
                    <a:pt x="0" y="15412"/>
                    <a:pt x="0" y="15482"/>
                    <a:pt x="0" y="15551"/>
                  </a:cubicBezTo>
                  <a:lnTo>
                    <a:pt x="139" y="15690"/>
                  </a:lnTo>
                  <a:cubicBezTo>
                    <a:pt x="881" y="15528"/>
                    <a:pt x="1368" y="14856"/>
                    <a:pt x="1993" y="14485"/>
                  </a:cubicBezTo>
                  <a:cubicBezTo>
                    <a:pt x="2712" y="14045"/>
                    <a:pt x="3430" y="13605"/>
                    <a:pt x="4149" y="13164"/>
                  </a:cubicBezTo>
                  <a:cubicBezTo>
                    <a:pt x="4913" y="12678"/>
                    <a:pt x="5655" y="12145"/>
                    <a:pt x="6420" y="11635"/>
                  </a:cubicBezTo>
                  <a:cubicBezTo>
                    <a:pt x="7185" y="11148"/>
                    <a:pt x="8019" y="10777"/>
                    <a:pt x="8807" y="10291"/>
                  </a:cubicBezTo>
                  <a:cubicBezTo>
                    <a:pt x="9201" y="10036"/>
                    <a:pt x="9548" y="9758"/>
                    <a:pt x="9919" y="9456"/>
                  </a:cubicBezTo>
                  <a:cubicBezTo>
                    <a:pt x="10290" y="9178"/>
                    <a:pt x="10638" y="8877"/>
                    <a:pt x="11008" y="8599"/>
                  </a:cubicBezTo>
                  <a:cubicBezTo>
                    <a:pt x="11379" y="8321"/>
                    <a:pt x="11750" y="8043"/>
                    <a:pt x="12098" y="7741"/>
                  </a:cubicBezTo>
                  <a:cubicBezTo>
                    <a:pt x="12445" y="7440"/>
                    <a:pt x="12793" y="7139"/>
                    <a:pt x="13141" y="6861"/>
                  </a:cubicBezTo>
                  <a:cubicBezTo>
                    <a:pt x="13511" y="6559"/>
                    <a:pt x="13882" y="6304"/>
                    <a:pt x="14276" y="6050"/>
                  </a:cubicBezTo>
                  <a:cubicBezTo>
                    <a:pt x="14670" y="5771"/>
                    <a:pt x="15064" y="5517"/>
                    <a:pt x="15389" y="5192"/>
                  </a:cubicBezTo>
                  <a:cubicBezTo>
                    <a:pt x="15713" y="4891"/>
                    <a:pt x="16061" y="4566"/>
                    <a:pt x="16385" y="4242"/>
                  </a:cubicBezTo>
                  <a:cubicBezTo>
                    <a:pt x="16733" y="3917"/>
                    <a:pt x="17034" y="3570"/>
                    <a:pt x="17358" y="3245"/>
                  </a:cubicBezTo>
                  <a:cubicBezTo>
                    <a:pt x="17822" y="2735"/>
                    <a:pt x="18170" y="2087"/>
                    <a:pt x="18610" y="1554"/>
                  </a:cubicBezTo>
                  <a:cubicBezTo>
                    <a:pt x="19005" y="1115"/>
                    <a:pt x="19317" y="572"/>
                    <a:pt x="19664" y="83"/>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2"/>
            <p:cNvSpPr/>
            <p:nvPr/>
          </p:nvSpPr>
          <p:spPr>
            <a:xfrm>
              <a:off x="431305" y="3257852"/>
              <a:ext cx="8777" cy="12280"/>
            </a:xfrm>
            <a:custGeom>
              <a:avLst/>
              <a:gdLst/>
              <a:ahLst/>
              <a:cxnLst/>
              <a:rect l="l" t="t" r="r" b="b"/>
              <a:pathLst>
                <a:path w="233" h="326" extrusionOk="0">
                  <a:moveTo>
                    <a:pt x="162" y="1"/>
                  </a:moveTo>
                  <a:cubicBezTo>
                    <a:pt x="162" y="47"/>
                    <a:pt x="139" y="94"/>
                    <a:pt x="116" y="140"/>
                  </a:cubicBezTo>
                  <a:cubicBezTo>
                    <a:pt x="70" y="209"/>
                    <a:pt x="23" y="256"/>
                    <a:pt x="0" y="325"/>
                  </a:cubicBezTo>
                  <a:cubicBezTo>
                    <a:pt x="70" y="256"/>
                    <a:pt x="139" y="163"/>
                    <a:pt x="209" y="70"/>
                  </a:cubicBezTo>
                  <a:cubicBezTo>
                    <a:pt x="232" y="70"/>
                    <a:pt x="186" y="24"/>
                    <a:pt x="16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2"/>
            <p:cNvSpPr/>
            <p:nvPr/>
          </p:nvSpPr>
          <p:spPr>
            <a:xfrm>
              <a:off x="377172" y="3149624"/>
              <a:ext cx="28855" cy="38423"/>
            </a:xfrm>
            <a:custGeom>
              <a:avLst/>
              <a:gdLst/>
              <a:ahLst/>
              <a:cxnLst/>
              <a:rect l="l" t="t" r="r" b="b"/>
              <a:pathLst>
                <a:path w="766" h="1020" extrusionOk="0">
                  <a:moveTo>
                    <a:pt x="719" y="0"/>
                  </a:moveTo>
                  <a:cubicBezTo>
                    <a:pt x="464" y="325"/>
                    <a:pt x="232" y="672"/>
                    <a:pt x="0" y="1020"/>
                  </a:cubicBezTo>
                  <a:cubicBezTo>
                    <a:pt x="279" y="695"/>
                    <a:pt x="533" y="371"/>
                    <a:pt x="765" y="46"/>
                  </a:cubicBezTo>
                  <a:lnTo>
                    <a:pt x="71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2"/>
            <p:cNvSpPr/>
            <p:nvPr/>
          </p:nvSpPr>
          <p:spPr>
            <a:xfrm>
              <a:off x="-459196" y="3137381"/>
              <a:ext cx="860835" cy="665290"/>
            </a:xfrm>
            <a:custGeom>
              <a:avLst/>
              <a:gdLst/>
              <a:ahLst/>
              <a:cxnLst/>
              <a:rect l="l" t="t" r="r" b="b"/>
              <a:pathLst>
                <a:path w="22852" h="17661" extrusionOk="0">
                  <a:moveTo>
                    <a:pt x="22527" y="1"/>
                  </a:moveTo>
                  <a:cubicBezTo>
                    <a:pt x="22040" y="534"/>
                    <a:pt x="21507" y="1020"/>
                    <a:pt x="20997" y="1553"/>
                  </a:cubicBezTo>
                  <a:cubicBezTo>
                    <a:pt x="20418" y="2156"/>
                    <a:pt x="19723" y="2643"/>
                    <a:pt x="19120" y="3222"/>
                  </a:cubicBezTo>
                  <a:cubicBezTo>
                    <a:pt x="18518" y="3778"/>
                    <a:pt x="17892" y="4334"/>
                    <a:pt x="17266" y="4867"/>
                  </a:cubicBezTo>
                  <a:cubicBezTo>
                    <a:pt x="16617" y="5400"/>
                    <a:pt x="16131" y="6073"/>
                    <a:pt x="15482" y="6582"/>
                  </a:cubicBezTo>
                  <a:cubicBezTo>
                    <a:pt x="14856" y="7092"/>
                    <a:pt x="14091" y="7440"/>
                    <a:pt x="13442" y="7927"/>
                  </a:cubicBezTo>
                  <a:cubicBezTo>
                    <a:pt x="12816" y="8413"/>
                    <a:pt x="12144" y="8877"/>
                    <a:pt x="11495" y="9387"/>
                  </a:cubicBezTo>
                  <a:cubicBezTo>
                    <a:pt x="10847" y="9850"/>
                    <a:pt x="10360" y="10545"/>
                    <a:pt x="9734" y="11032"/>
                  </a:cubicBezTo>
                  <a:cubicBezTo>
                    <a:pt x="9410" y="11264"/>
                    <a:pt x="9085" y="11496"/>
                    <a:pt x="8738" y="11704"/>
                  </a:cubicBezTo>
                  <a:cubicBezTo>
                    <a:pt x="8390" y="11936"/>
                    <a:pt x="8042" y="12144"/>
                    <a:pt x="7741" y="12399"/>
                  </a:cubicBezTo>
                  <a:cubicBezTo>
                    <a:pt x="7115" y="12886"/>
                    <a:pt x="6513" y="13419"/>
                    <a:pt x="5864" y="13906"/>
                  </a:cubicBezTo>
                  <a:cubicBezTo>
                    <a:pt x="5215" y="14392"/>
                    <a:pt x="4589" y="14925"/>
                    <a:pt x="3917" y="15343"/>
                  </a:cubicBezTo>
                  <a:cubicBezTo>
                    <a:pt x="3570" y="15551"/>
                    <a:pt x="3199" y="15713"/>
                    <a:pt x="2828" y="15899"/>
                  </a:cubicBezTo>
                  <a:cubicBezTo>
                    <a:pt x="2457" y="16038"/>
                    <a:pt x="2086" y="16200"/>
                    <a:pt x="1739" y="16409"/>
                  </a:cubicBezTo>
                  <a:cubicBezTo>
                    <a:pt x="1136" y="16779"/>
                    <a:pt x="603" y="17243"/>
                    <a:pt x="1" y="17660"/>
                  </a:cubicBezTo>
                  <a:lnTo>
                    <a:pt x="24" y="17660"/>
                  </a:lnTo>
                  <a:cubicBezTo>
                    <a:pt x="649" y="17336"/>
                    <a:pt x="1298" y="17081"/>
                    <a:pt x="1924" y="16756"/>
                  </a:cubicBezTo>
                  <a:lnTo>
                    <a:pt x="3013" y="16200"/>
                  </a:lnTo>
                  <a:lnTo>
                    <a:pt x="4103" y="15621"/>
                  </a:lnTo>
                  <a:cubicBezTo>
                    <a:pt x="4821" y="15250"/>
                    <a:pt x="5493" y="14810"/>
                    <a:pt x="6188" y="14392"/>
                  </a:cubicBezTo>
                  <a:cubicBezTo>
                    <a:pt x="6860" y="13929"/>
                    <a:pt x="7486" y="13419"/>
                    <a:pt x="8135" y="12932"/>
                  </a:cubicBezTo>
                  <a:cubicBezTo>
                    <a:pt x="8460" y="12701"/>
                    <a:pt x="8807" y="12469"/>
                    <a:pt x="9132" y="12260"/>
                  </a:cubicBezTo>
                  <a:cubicBezTo>
                    <a:pt x="9479" y="12029"/>
                    <a:pt x="9804" y="11797"/>
                    <a:pt x="10128" y="11565"/>
                  </a:cubicBezTo>
                  <a:cubicBezTo>
                    <a:pt x="10777" y="11078"/>
                    <a:pt x="11426" y="10569"/>
                    <a:pt x="12075" y="10082"/>
                  </a:cubicBezTo>
                  <a:cubicBezTo>
                    <a:pt x="12631" y="9665"/>
                    <a:pt x="13234" y="9317"/>
                    <a:pt x="13836" y="8923"/>
                  </a:cubicBezTo>
                  <a:cubicBezTo>
                    <a:pt x="14207" y="8552"/>
                    <a:pt x="14601" y="8182"/>
                    <a:pt x="14995" y="7834"/>
                  </a:cubicBezTo>
                  <a:cubicBezTo>
                    <a:pt x="15551" y="7347"/>
                    <a:pt x="16131" y="6884"/>
                    <a:pt x="16687" y="6397"/>
                  </a:cubicBezTo>
                  <a:cubicBezTo>
                    <a:pt x="17220" y="5887"/>
                    <a:pt x="17869" y="5493"/>
                    <a:pt x="18402" y="4983"/>
                  </a:cubicBezTo>
                  <a:cubicBezTo>
                    <a:pt x="18935" y="4473"/>
                    <a:pt x="19491" y="3964"/>
                    <a:pt x="20024" y="3454"/>
                  </a:cubicBezTo>
                  <a:cubicBezTo>
                    <a:pt x="20279" y="3199"/>
                    <a:pt x="20534" y="2921"/>
                    <a:pt x="20789" y="2643"/>
                  </a:cubicBezTo>
                  <a:cubicBezTo>
                    <a:pt x="21044" y="2365"/>
                    <a:pt x="21275" y="2086"/>
                    <a:pt x="21530" y="1808"/>
                  </a:cubicBezTo>
                  <a:cubicBezTo>
                    <a:pt x="22017" y="1345"/>
                    <a:pt x="22411" y="765"/>
                    <a:pt x="22851" y="256"/>
                  </a:cubicBezTo>
                  <a:lnTo>
                    <a:pt x="22527"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62017" y="3147853"/>
              <a:ext cx="341366" cy="325695"/>
            </a:xfrm>
            <a:custGeom>
              <a:avLst/>
              <a:gdLst/>
              <a:ahLst/>
              <a:cxnLst/>
              <a:rect l="l" t="t" r="r" b="b"/>
              <a:pathLst>
                <a:path w="9062" h="8646" extrusionOk="0">
                  <a:moveTo>
                    <a:pt x="9015" y="1"/>
                  </a:moveTo>
                  <a:cubicBezTo>
                    <a:pt x="8575" y="511"/>
                    <a:pt x="8181" y="1067"/>
                    <a:pt x="7718" y="1554"/>
                  </a:cubicBezTo>
                  <a:cubicBezTo>
                    <a:pt x="7439" y="1808"/>
                    <a:pt x="7208" y="2087"/>
                    <a:pt x="6953" y="2365"/>
                  </a:cubicBezTo>
                  <a:cubicBezTo>
                    <a:pt x="6698" y="2643"/>
                    <a:pt x="6443" y="2921"/>
                    <a:pt x="6188" y="3176"/>
                  </a:cubicBezTo>
                  <a:cubicBezTo>
                    <a:pt x="5655" y="3709"/>
                    <a:pt x="5122" y="4195"/>
                    <a:pt x="4566" y="4729"/>
                  </a:cubicBezTo>
                  <a:cubicBezTo>
                    <a:pt x="4033" y="5238"/>
                    <a:pt x="3384" y="5632"/>
                    <a:pt x="2851" y="6119"/>
                  </a:cubicBezTo>
                  <a:cubicBezTo>
                    <a:pt x="2295" y="6629"/>
                    <a:pt x="1715" y="7069"/>
                    <a:pt x="1159" y="7556"/>
                  </a:cubicBezTo>
                  <a:cubicBezTo>
                    <a:pt x="765" y="7904"/>
                    <a:pt x="394" y="8274"/>
                    <a:pt x="0" y="8645"/>
                  </a:cubicBezTo>
                  <a:cubicBezTo>
                    <a:pt x="93" y="8576"/>
                    <a:pt x="209" y="8506"/>
                    <a:pt x="301" y="8413"/>
                  </a:cubicBezTo>
                  <a:cubicBezTo>
                    <a:pt x="974" y="7927"/>
                    <a:pt x="1646" y="7440"/>
                    <a:pt x="2295" y="6907"/>
                  </a:cubicBezTo>
                  <a:cubicBezTo>
                    <a:pt x="2967" y="6397"/>
                    <a:pt x="3523" y="5795"/>
                    <a:pt x="4172" y="5262"/>
                  </a:cubicBezTo>
                  <a:cubicBezTo>
                    <a:pt x="4797" y="4705"/>
                    <a:pt x="5377" y="4103"/>
                    <a:pt x="5979" y="3523"/>
                  </a:cubicBezTo>
                  <a:cubicBezTo>
                    <a:pt x="6582" y="2944"/>
                    <a:pt x="7231" y="2411"/>
                    <a:pt x="7764" y="1762"/>
                  </a:cubicBezTo>
                  <a:cubicBezTo>
                    <a:pt x="7972" y="1530"/>
                    <a:pt x="8158" y="1299"/>
                    <a:pt x="8366" y="1067"/>
                  </a:cubicBezTo>
                  <a:cubicBezTo>
                    <a:pt x="8598" y="719"/>
                    <a:pt x="8830" y="372"/>
                    <a:pt x="9062" y="47"/>
                  </a:cubicBezTo>
                  <a:lnTo>
                    <a:pt x="9015"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350930" y="3311118"/>
              <a:ext cx="663745" cy="490011"/>
            </a:xfrm>
            <a:custGeom>
              <a:avLst/>
              <a:gdLst/>
              <a:ahLst/>
              <a:cxnLst/>
              <a:rect l="l" t="t" r="r" b="b"/>
              <a:pathLst>
                <a:path w="17620" h="13008" extrusionOk="0">
                  <a:moveTo>
                    <a:pt x="17168" y="1"/>
                  </a:moveTo>
                  <a:cubicBezTo>
                    <a:pt x="17116" y="1"/>
                    <a:pt x="17063" y="15"/>
                    <a:pt x="17011" y="47"/>
                  </a:cubicBezTo>
                  <a:cubicBezTo>
                    <a:pt x="16292" y="534"/>
                    <a:pt x="15667" y="1182"/>
                    <a:pt x="15018" y="1785"/>
                  </a:cubicBezTo>
                  <a:cubicBezTo>
                    <a:pt x="14392" y="2388"/>
                    <a:pt x="13766" y="3036"/>
                    <a:pt x="13141" y="3616"/>
                  </a:cubicBezTo>
                  <a:cubicBezTo>
                    <a:pt x="12816" y="3917"/>
                    <a:pt x="12469" y="4172"/>
                    <a:pt x="12121" y="4450"/>
                  </a:cubicBezTo>
                  <a:cubicBezTo>
                    <a:pt x="11773" y="4705"/>
                    <a:pt x="11402" y="4983"/>
                    <a:pt x="11078" y="5261"/>
                  </a:cubicBezTo>
                  <a:lnTo>
                    <a:pt x="10058" y="6096"/>
                  </a:lnTo>
                  <a:cubicBezTo>
                    <a:pt x="9711" y="6374"/>
                    <a:pt x="9386" y="6652"/>
                    <a:pt x="9015" y="6907"/>
                  </a:cubicBezTo>
                  <a:cubicBezTo>
                    <a:pt x="8668" y="7162"/>
                    <a:pt x="8343" y="7440"/>
                    <a:pt x="7996" y="7718"/>
                  </a:cubicBezTo>
                  <a:cubicBezTo>
                    <a:pt x="7671" y="7973"/>
                    <a:pt x="7324" y="8251"/>
                    <a:pt x="6953" y="8483"/>
                  </a:cubicBezTo>
                  <a:cubicBezTo>
                    <a:pt x="6513" y="8784"/>
                    <a:pt x="6003" y="9016"/>
                    <a:pt x="5516" y="9247"/>
                  </a:cubicBezTo>
                  <a:cubicBezTo>
                    <a:pt x="4937" y="9665"/>
                    <a:pt x="4380" y="10128"/>
                    <a:pt x="3801" y="10545"/>
                  </a:cubicBezTo>
                  <a:cubicBezTo>
                    <a:pt x="3175" y="10939"/>
                    <a:pt x="2573" y="11356"/>
                    <a:pt x="1947" y="11750"/>
                  </a:cubicBezTo>
                  <a:cubicBezTo>
                    <a:pt x="1298" y="12144"/>
                    <a:pt x="672" y="12538"/>
                    <a:pt x="47" y="12909"/>
                  </a:cubicBezTo>
                  <a:cubicBezTo>
                    <a:pt x="39" y="12917"/>
                    <a:pt x="31" y="12919"/>
                    <a:pt x="24" y="12919"/>
                  </a:cubicBezTo>
                  <a:cubicBezTo>
                    <a:pt x="11" y="12919"/>
                    <a:pt x="0" y="12909"/>
                    <a:pt x="0" y="12909"/>
                  </a:cubicBezTo>
                  <a:lnTo>
                    <a:pt x="0" y="12909"/>
                  </a:lnTo>
                  <a:cubicBezTo>
                    <a:pt x="0" y="12966"/>
                    <a:pt x="47" y="13008"/>
                    <a:pt x="116" y="13008"/>
                  </a:cubicBezTo>
                  <a:cubicBezTo>
                    <a:pt x="130" y="13008"/>
                    <a:pt x="146" y="13006"/>
                    <a:pt x="163" y="13002"/>
                  </a:cubicBezTo>
                  <a:cubicBezTo>
                    <a:pt x="997" y="12677"/>
                    <a:pt x="1715" y="12167"/>
                    <a:pt x="2503" y="11750"/>
                  </a:cubicBezTo>
                  <a:cubicBezTo>
                    <a:pt x="3268" y="11310"/>
                    <a:pt x="4033" y="10870"/>
                    <a:pt x="4798" y="10429"/>
                  </a:cubicBezTo>
                  <a:cubicBezTo>
                    <a:pt x="5168" y="10221"/>
                    <a:pt x="5539" y="10012"/>
                    <a:pt x="5910" y="9780"/>
                  </a:cubicBezTo>
                  <a:cubicBezTo>
                    <a:pt x="6281" y="9549"/>
                    <a:pt x="6652" y="9317"/>
                    <a:pt x="7022" y="9085"/>
                  </a:cubicBezTo>
                  <a:cubicBezTo>
                    <a:pt x="7764" y="8645"/>
                    <a:pt x="8552" y="8274"/>
                    <a:pt x="9270" y="7787"/>
                  </a:cubicBezTo>
                  <a:cubicBezTo>
                    <a:pt x="10012" y="7278"/>
                    <a:pt x="10615" y="6629"/>
                    <a:pt x="11310" y="6072"/>
                  </a:cubicBezTo>
                  <a:cubicBezTo>
                    <a:pt x="12005" y="5516"/>
                    <a:pt x="12700" y="4960"/>
                    <a:pt x="13372" y="4381"/>
                  </a:cubicBezTo>
                  <a:cubicBezTo>
                    <a:pt x="13720" y="4079"/>
                    <a:pt x="14091" y="3801"/>
                    <a:pt x="14485" y="3523"/>
                  </a:cubicBezTo>
                  <a:cubicBezTo>
                    <a:pt x="14856" y="3268"/>
                    <a:pt x="15250" y="2990"/>
                    <a:pt x="15597" y="2666"/>
                  </a:cubicBezTo>
                  <a:cubicBezTo>
                    <a:pt x="15945" y="2364"/>
                    <a:pt x="16269" y="2017"/>
                    <a:pt x="16571" y="1646"/>
                  </a:cubicBezTo>
                  <a:cubicBezTo>
                    <a:pt x="16849" y="1275"/>
                    <a:pt x="17127" y="904"/>
                    <a:pt x="17428" y="534"/>
                  </a:cubicBezTo>
                  <a:cubicBezTo>
                    <a:pt x="17620" y="323"/>
                    <a:pt x="17415" y="1"/>
                    <a:pt x="17168"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351797" y="3659461"/>
              <a:ext cx="208654" cy="138626"/>
            </a:xfrm>
            <a:custGeom>
              <a:avLst/>
              <a:gdLst/>
              <a:ahLst/>
              <a:cxnLst/>
              <a:rect l="l" t="t" r="r" b="b"/>
              <a:pathLst>
                <a:path w="5539" h="3680" extrusionOk="0">
                  <a:moveTo>
                    <a:pt x="5539" y="0"/>
                  </a:moveTo>
                  <a:cubicBezTo>
                    <a:pt x="5261" y="139"/>
                    <a:pt x="4960" y="302"/>
                    <a:pt x="4682" y="464"/>
                  </a:cubicBezTo>
                  <a:cubicBezTo>
                    <a:pt x="3917" y="927"/>
                    <a:pt x="3221" y="1553"/>
                    <a:pt x="2434" y="2040"/>
                  </a:cubicBezTo>
                  <a:cubicBezTo>
                    <a:pt x="2063" y="2295"/>
                    <a:pt x="1669" y="2550"/>
                    <a:pt x="1298" y="2805"/>
                  </a:cubicBezTo>
                  <a:cubicBezTo>
                    <a:pt x="904" y="3060"/>
                    <a:pt x="510" y="3291"/>
                    <a:pt x="93" y="3477"/>
                  </a:cubicBezTo>
                  <a:cubicBezTo>
                    <a:pt x="23" y="3523"/>
                    <a:pt x="0" y="3593"/>
                    <a:pt x="23" y="3662"/>
                  </a:cubicBezTo>
                  <a:cubicBezTo>
                    <a:pt x="23" y="3674"/>
                    <a:pt x="29" y="3679"/>
                    <a:pt x="38" y="3679"/>
                  </a:cubicBezTo>
                  <a:cubicBezTo>
                    <a:pt x="46" y="3679"/>
                    <a:pt x="58" y="3674"/>
                    <a:pt x="70" y="3662"/>
                  </a:cubicBezTo>
                  <a:cubicBezTo>
                    <a:pt x="695" y="3291"/>
                    <a:pt x="1321" y="2897"/>
                    <a:pt x="1947" y="2503"/>
                  </a:cubicBezTo>
                  <a:cubicBezTo>
                    <a:pt x="2596" y="2109"/>
                    <a:pt x="3198" y="1692"/>
                    <a:pt x="3824" y="1298"/>
                  </a:cubicBezTo>
                  <a:cubicBezTo>
                    <a:pt x="4403" y="881"/>
                    <a:pt x="4960" y="418"/>
                    <a:pt x="5539"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344828" y="3759854"/>
              <a:ext cx="267193" cy="179008"/>
            </a:xfrm>
            <a:custGeom>
              <a:avLst/>
              <a:gdLst/>
              <a:ahLst/>
              <a:cxnLst/>
              <a:rect l="l" t="t" r="r" b="b"/>
              <a:pathLst>
                <a:path w="7093" h="4752" extrusionOk="0">
                  <a:moveTo>
                    <a:pt x="7092" y="1"/>
                  </a:moveTo>
                  <a:cubicBezTo>
                    <a:pt x="7069" y="1"/>
                    <a:pt x="7046" y="1"/>
                    <a:pt x="7023" y="24"/>
                  </a:cubicBezTo>
                  <a:cubicBezTo>
                    <a:pt x="6652" y="186"/>
                    <a:pt x="6281" y="348"/>
                    <a:pt x="5957" y="580"/>
                  </a:cubicBezTo>
                  <a:cubicBezTo>
                    <a:pt x="5284" y="1020"/>
                    <a:pt x="4612" y="1437"/>
                    <a:pt x="3940" y="1878"/>
                  </a:cubicBezTo>
                  <a:cubicBezTo>
                    <a:pt x="3268" y="2318"/>
                    <a:pt x="2596" y="2758"/>
                    <a:pt x="1924" y="3199"/>
                  </a:cubicBezTo>
                  <a:cubicBezTo>
                    <a:pt x="1275" y="3593"/>
                    <a:pt x="649" y="4010"/>
                    <a:pt x="1" y="4427"/>
                  </a:cubicBezTo>
                  <a:lnTo>
                    <a:pt x="325" y="4751"/>
                  </a:lnTo>
                  <a:cubicBezTo>
                    <a:pt x="557" y="4612"/>
                    <a:pt x="788" y="4450"/>
                    <a:pt x="1020" y="4311"/>
                  </a:cubicBezTo>
                  <a:cubicBezTo>
                    <a:pt x="2040" y="3570"/>
                    <a:pt x="3060" y="2851"/>
                    <a:pt x="4056" y="2156"/>
                  </a:cubicBezTo>
                  <a:cubicBezTo>
                    <a:pt x="5076" y="1414"/>
                    <a:pt x="6072" y="719"/>
                    <a:pt x="709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233985" y="3493596"/>
              <a:ext cx="41964" cy="34054"/>
            </a:xfrm>
            <a:custGeom>
              <a:avLst/>
              <a:gdLst/>
              <a:ahLst/>
              <a:cxnLst/>
              <a:rect l="l" t="t" r="r" b="b"/>
              <a:pathLst>
                <a:path w="1114" h="904" extrusionOk="0">
                  <a:moveTo>
                    <a:pt x="1113" y="0"/>
                  </a:moveTo>
                  <a:cubicBezTo>
                    <a:pt x="858" y="186"/>
                    <a:pt x="626" y="348"/>
                    <a:pt x="395" y="533"/>
                  </a:cubicBezTo>
                  <a:cubicBezTo>
                    <a:pt x="256" y="649"/>
                    <a:pt x="140" y="765"/>
                    <a:pt x="1" y="904"/>
                  </a:cubicBezTo>
                  <a:cubicBezTo>
                    <a:pt x="371" y="603"/>
                    <a:pt x="742" y="301"/>
                    <a:pt x="1113"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10484" y="3574777"/>
              <a:ext cx="186014" cy="138852"/>
            </a:xfrm>
            <a:custGeom>
              <a:avLst/>
              <a:gdLst/>
              <a:ahLst/>
              <a:cxnLst/>
              <a:rect l="l" t="t" r="r" b="b"/>
              <a:pathLst>
                <a:path w="4938" h="3686" extrusionOk="0">
                  <a:moveTo>
                    <a:pt x="4659" y="0"/>
                  </a:moveTo>
                  <a:cubicBezTo>
                    <a:pt x="4613" y="47"/>
                    <a:pt x="4590" y="70"/>
                    <a:pt x="4566" y="93"/>
                  </a:cubicBezTo>
                  <a:cubicBezTo>
                    <a:pt x="3917" y="603"/>
                    <a:pt x="3245" y="1066"/>
                    <a:pt x="2596" y="1553"/>
                  </a:cubicBezTo>
                  <a:cubicBezTo>
                    <a:pt x="1948" y="2017"/>
                    <a:pt x="1299" y="2503"/>
                    <a:pt x="650" y="2967"/>
                  </a:cubicBezTo>
                  <a:cubicBezTo>
                    <a:pt x="441" y="3106"/>
                    <a:pt x="233" y="3268"/>
                    <a:pt x="1" y="3407"/>
                  </a:cubicBezTo>
                  <a:cubicBezTo>
                    <a:pt x="70" y="3500"/>
                    <a:pt x="140" y="3593"/>
                    <a:pt x="209" y="3685"/>
                  </a:cubicBezTo>
                  <a:cubicBezTo>
                    <a:pt x="719" y="3454"/>
                    <a:pt x="1252" y="3222"/>
                    <a:pt x="1716" y="2897"/>
                  </a:cubicBezTo>
                  <a:lnTo>
                    <a:pt x="2782" y="2133"/>
                  </a:lnTo>
                  <a:lnTo>
                    <a:pt x="3825" y="1345"/>
                  </a:lnTo>
                  <a:cubicBezTo>
                    <a:pt x="4219" y="1043"/>
                    <a:pt x="4566" y="719"/>
                    <a:pt x="4937" y="394"/>
                  </a:cubicBezTo>
                  <a:lnTo>
                    <a:pt x="465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338748" y="3272091"/>
              <a:ext cx="181795" cy="169138"/>
            </a:xfrm>
            <a:custGeom>
              <a:avLst/>
              <a:gdLst/>
              <a:ahLst/>
              <a:cxnLst/>
              <a:rect l="l" t="t" r="r" b="b"/>
              <a:pathLst>
                <a:path w="4826" h="4490" extrusionOk="0">
                  <a:moveTo>
                    <a:pt x="4676" y="0"/>
                  </a:moveTo>
                  <a:cubicBezTo>
                    <a:pt x="4609" y="0"/>
                    <a:pt x="4522" y="34"/>
                    <a:pt x="4427" y="110"/>
                  </a:cubicBezTo>
                  <a:cubicBezTo>
                    <a:pt x="3848" y="573"/>
                    <a:pt x="3361" y="1152"/>
                    <a:pt x="2805" y="1709"/>
                  </a:cubicBezTo>
                  <a:cubicBezTo>
                    <a:pt x="2272" y="2242"/>
                    <a:pt x="1623" y="2682"/>
                    <a:pt x="1090" y="3238"/>
                  </a:cubicBezTo>
                  <a:cubicBezTo>
                    <a:pt x="719" y="3632"/>
                    <a:pt x="372" y="4096"/>
                    <a:pt x="1" y="4490"/>
                  </a:cubicBezTo>
                  <a:cubicBezTo>
                    <a:pt x="1623" y="3122"/>
                    <a:pt x="3222" y="1709"/>
                    <a:pt x="4798" y="179"/>
                  </a:cubicBezTo>
                  <a:cubicBezTo>
                    <a:pt x="4825" y="70"/>
                    <a:pt x="4772" y="0"/>
                    <a:pt x="4676"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157980" y="3329464"/>
              <a:ext cx="182473" cy="153694"/>
            </a:xfrm>
            <a:custGeom>
              <a:avLst/>
              <a:gdLst/>
              <a:ahLst/>
              <a:cxnLst/>
              <a:rect l="l" t="t" r="r" b="b"/>
              <a:pathLst>
                <a:path w="4844" h="4080" extrusionOk="0">
                  <a:moveTo>
                    <a:pt x="4450" y="0"/>
                  </a:moveTo>
                  <a:cubicBezTo>
                    <a:pt x="4218" y="232"/>
                    <a:pt x="3986" y="487"/>
                    <a:pt x="3731" y="695"/>
                  </a:cubicBezTo>
                  <a:cubicBezTo>
                    <a:pt x="3152" y="1229"/>
                    <a:pt x="2480" y="1622"/>
                    <a:pt x="1877" y="2109"/>
                  </a:cubicBezTo>
                  <a:cubicBezTo>
                    <a:pt x="1275" y="2573"/>
                    <a:pt x="765" y="3129"/>
                    <a:pt x="139" y="3569"/>
                  </a:cubicBezTo>
                  <a:cubicBezTo>
                    <a:pt x="93" y="3616"/>
                    <a:pt x="46" y="3662"/>
                    <a:pt x="0" y="3685"/>
                  </a:cubicBezTo>
                  <a:cubicBezTo>
                    <a:pt x="93" y="3824"/>
                    <a:pt x="185" y="3940"/>
                    <a:pt x="278" y="4079"/>
                  </a:cubicBezTo>
                  <a:cubicBezTo>
                    <a:pt x="394" y="4010"/>
                    <a:pt x="510" y="3940"/>
                    <a:pt x="603" y="3847"/>
                  </a:cubicBezTo>
                  <a:cubicBezTo>
                    <a:pt x="1228" y="3407"/>
                    <a:pt x="1854" y="2943"/>
                    <a:pt x="2457" y="2457"/>
                  </a:cubicBezTo>
                  <a:cubicBezTo>
                    <a:pt x="3036" y="1970"/>
                    <a:pt x="3685" y="1553"/>
                    <a:pt x="4264" y="1043"/>
                  </a:cubicBezTo>
                  <a:lnTo>
                    <a:pt x="4844" y="533"/>
                  </a:lnTo>
                  <a:cubicBezTo>
                    <a:pt x="4728" y="348"/>
                    <a:pt x="4589" y="186"/>
                    <a:pt x="4450"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382408" y="3270095"/>
              <a:ext cx="48933" cy="52399"/>
            </a:xfrm>
            <a:custGeom>
              <a:avLst/>
              <a:gdLst/>
              <a:ahLst/>
              <a:cxnLst/>
              <a:rect l="l" t="t" r="r" b="b"/>
              <a:pathLst>
                <a:path w="1299" h="1391" extrusionOk="0">
                  <a:moveTo>
                    <a:pt x="1298" y="0"/>
                  </a:moveTo>
                  <a:lnTo>
                    <a:pt x="1298" y="0"/>
                  </a:lnTo>
                  <a:cubicBezTo>
                    <a:pt x="904" y="441"/>
                    <a:pt x="441" y="811"/>
                    <a:pt x="93" y="1275"/>
                  </a:cubicBezTo>
                  <a:cubicBezTo>
                    <a:pt x="47" y="1321"/>
                    <a:pt x="24" y="1344"/>
                    <a:pt x="0" y="1391"/>
                  </a:cubicBezTo>
                  <a:cubicBezTo>
                    <a:pt x="418" y="927"/>
                    <a:pt x="927" y="510"/>
                    <a:pt x="1298"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389355" y="3244290"/>
              <a:ext cx="826781" cy="643931"/>
            </a:xfrm>
            <a:custGeom>
              <a:avLst/>
              <a:gdLst/>
              <a:ahLst/>
              <a:cxnLst/>
              <a:rect l="l" t="t" r="r" b="b"/>
              <a:pathLst>
                <a:path w="21948" h="17094" extrusionOk="0">
                  <a:moveTo>
                    <a:pt x="21531" y="1"/>
                  </a:moveTo>
                  <a:cubicBezTo>
                    <a:pt x="21451" y="1"/>
                    <a:pt x="21376" y="32"/>
                    <a:pt x="21322" y="106"/>
                  </a:cubicBezTo>
                  <a:cubicBezTo>
                    <a:pt x="21090" y="430"/>
                    <a:pt x="20835" y="732"/>
                    <a:pt x="20557" y="1010"/>
                  </a:cubicBezTo>
                  <a:lnTo>
                    <a:pt x="19746" y="1867"/>
                  </a:lnTo>
                  <a:cubicBezTo>
                    <a:pt x="19213" y="2447"/>
                    <a:pt x="18796" y="3142"/>
                    <a:pt x="18216" y="3675"/>
                  </a:cubicBezTo>
                  <a:cubicBezTo>
                    <a:pt x="17637" y="4208"/>
                    <a:pt x="16895" y="4532"/>
                    <a:pt x="16316" y="5065"/>
                  </a:cubicBezTo>
                  <a:cubicBezTo>
                    <a:pt x="15713" y="5598"/>
                    <a:pt x="15250" y="6271"/>
                    <a:pt x="14624" y="6780"/>
                  </a:cubicBezTo>
                  <a:cubicBezTo>
                    <a:pt x="14022" y="7290"/>
                    <a:pt x="13326" y="7731"/>
                    <a:pt x="12701" y="8217"/>
                  </a:cubicBezTo>
                  <a:cubicBezTo>
                    <a:pt x="12376" y="8449"/>
                    <a:pt x="12075" y="8727"/>
                    <a:pt x="11774" y="8982"/>
                  </a:cubicBezTo>
                  <a:cubicBezTo>
                    <a:pt x="11472" y="9237"/>
                    <a:pt x="11148" y="9469"/>
                    <a:pt x="10823" y="9700"/>
                  </a:cubicBezTo>
                  <a:cubicBezTo>
                    <a:pt x="10221" y="10164"/>
                    <a:pt x="9595" y="10604"/>
                    <a:pt x="8969" y="11045"/>
                  </a:cubicBezTo>
                  <a:cubicBezTo>
                    <a:pt x="8344" y="11462"/>
                    <a:pt x="7625" y="11786"/>
                    <a:pt x="7000" y="12203"/>
                  </a:cubicBezTo>
                  <a:cubicBezTo>
                    <a:pt x="6351" y="12597"/>
                    <a:pt x="5632" y="12922"/>
                    <a:pt x="5006" y="13316"/>
                  </a:cubicBezTo>
                  <a:cubicBezTo>
                    <a:pt x="4358" y="13733"/>
                    <a:pt x="3778" y="14243"/>
                    <a:pt x="3152" y="14660"/>
                  </a:cubicBezTo>
                  <a:lnTo>
                    <a:pt x="2179" y="15286"/>
                  </a:lnTo>
                  <a:cubicBezTo>
                    <a:pt x="1855" y="15471"/>
                    <a:pt x="1530" y="15680"/>
                    <a:pt x="1229" y="15888"/>
                  </a:cubicBezTo>
                  <a:cubicBezTo>
                    <a:pt x="812" y="16189"/>
                    <a:pt x="395" y="16514"/>
                    <a:pt x="1" y="16815"/>
                  </a:cubicBezTo>
                  <a:lnTo>
                    <a:pt x="256" y="17093"/>
                  </a:lnTo>
                  <a:cubicBezTo>
                    <a:pt x="719" y="16815"/>
                    <a:pt x="1159" y="16560"/>
                    <a:pt x="1623" y="16282"/>
                  </a:cubicBezTo>
                  <a:cubicBezTo>
                    <a:pt x="1947" y="16050"/>
                    <a:pt x="2318" y="15888"/>
                    <a:pt x="2689" y="15703"/>
                  </a:cubicBezTo>
                  <a:cubicBezTo>
                    <a:pt x="3037" y="15541"/>
                    <a:pt x="3407" y="15355"/>
                    <a:pt x="3755" y="15147"/>
                  </a:cubicBezTo>
                  <a:cubicBezTo>
                    <a:pt x="4450" y="14753"/>
                    <a:pt x="5030" y="14150"/>
                    <a:pt x="5725" y="13756"/>
                  </a:cubicBezTo>
                  <a:cubicBezTo>
                    <a:pt x="6397" y="13339"/>
                    <a:pt x="7139" y="13014"/>
                    <a:pt x="7834" y="12597"/>
                  </a:cubicBezTo>
                  <a:cubicBezTo>
                    <a:pt x="8506" y="12157"/>
                    <a:pt x="9155" y="11670"/>
                    <a:pt x="9804" y="11207"/>
                  </a:cubicBezTo>
                  <a:cubicBezTo>
                    <a:pt x="10128" y="10975"/>
                    <a:pt x="10499" y="10790"/>
                    <a:pt x="10847" y="10581"/>
                  </a:cubicBezTo>
                  <a:cubicBezTo>
                    <a:pt x="11194" y="10373"/>
                    <a:pt x="11542" y="10164"/>
                    <a:pt x="11843" y="9932"/>
                  </a:cubicBezTo>
                  <a:cubicBezTo>
                    <a:pt x="12492" y="9469"/>
                    <a:pt x="12979" y="8843"/>
                    <a:pt x="13581" y="8333"/>
                  </a:cubicBezTo>
                  <a:cubicBezTo>
                    <a:pt x="14184" y="7846"/>
                    <a:pt x="14879" y="7429"/>
                    <a:pt x="15482" y="6919"/>
                  </a:cubicBezTo>
                  <a:cubicBezTo>
                    <a:pt x="16061" y="6386"/>
                    <a:pt x="16571" y="5784"/>
                    <a:pt x="17150" y="5274"/>
                  </a:cubicBezTo>
                  <a:cubicBezTo>
                    <a:pt x="17706" y="4764"/>
                    <a:pt x="18379" y="4393"/>
                    <a:pt x="18935" y="3883"/>
                  </a:cubicBezTo>
                  <a:cubicBezTo>
                    <a:pt x="19004" y="3814"/>
                    <a:pt x="19097" y="3721"/>
                    <a:pt x="19166" y="3629"/>
                  </a:cubicBezTo>
                  <a:cubicBezTo>
                    <a:pt x="19468" y="3235"/>
                    <a:pt x="19792" y="2817"/>
                    <a:pt x="20117" y="2423"/>
                  </a:cubicBezTo>
                  <a:lnTo>
                    <a:pt x="21020" y="1427"/>
                  </a:lnTo>
                  <a:cubicBezTo>
                    <a:pt x="21322" y="1079"/>
                    <a:pt x="21623" y="732"/>
                    <a:pt x="21901" y="361"/>
                  </a:cubicBezTo>
                  <a:cubicBezTo>
                    <a:pt x="21901" y="361"/>
                    <a:pt x="21924" y="361"/>
                    <a:pt x="21947" y="384"/>
                  </a:cubicBezTo>
                  <a:cubicBezTo>
                    <a:pt x="21947" y="187"/>
                    <a:pt x="21726" y="1"/>
                    <a:pt x="21531"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332645" y="3257475"/>
              <a:ext cx="104798" cy="123520"/>
            </a:xfrm>
            <a:custGeom>
              <a:avLst/>
              <a:gdLst/>
              <a:ahLst/>
              <a:cxnLst/>
              <a:rect l="l" t="t" r="r" b="b"/>
              <a:pathLst>
                <a:path w="2782" h="3279" extrusionOk="0">
                  <a:moveTo>
                    <a:pt x="2742" y="1"/>
                  </a:moveTo>
                  <a:cubicBezTo>
                    <a:pt x="2738" y="1"/>
                    <a:pt x="2735" y="3"/>
                    <a:pt x="2735" y="11"/>
                  </a:cubicBezTo>
                  <a:cubicBezTo>
                    <a:pt x="2457" y="358"/>
                    <a:pt x="2156" y="706"/>
                    <a:pt x="1854" y="1054"/>
                  </a:cubicBezTo>
                  <a:lnTo>
                    <a:pt x="951" y="2073"/>
                  </a:lnTo>
                  <a:cubicBezTo>
                    <a:pt x="603" y="2467"/>
                    <a:pt x="302" y="2885"/>
                    <a:pt x="0" y="3279"/>
                  </a:cubicBezTo>
                  <a:cubicBezTo>
                    <a:pt x="186" y="3093"/>
                    <a:pt x="348" y="2885"/>
                    <a:pt x="510" y="2699"/>
                  </a:cubicBezTo>
                  <a:cubicBezTo>
                    <a:pt x="742" y="2398"/>
                    <a:pt x="974" y="2097"/>
                    <a:pt x="1229" y="1819"/>
                  </a:cubicBezTo>
                  <a:cubicBezTo>
                    <a:pt x="1252" y="1795"/>
                    <a:pt x="1275" y="1749"/>
                    <a:pt x="1321" y="1726"/>
                  </a:cubicBezTo>
                  <a:cubicBezTo>
                    <a:pt x="1345" y="1679"/>
                    <a:pt x="1368" y="1656"/>
                    <a:pt x="1414" y="1610"/>
                  </a:cubicBezTo>
                  <a:cubicBezTo>
                    <a:pt x="1762" y="1146"/>
                    <a:pt x="2225" y="752"/>
                    <a:pt x="2619" y="335"/>
                  </a:cubicBezTo>
                  <a:cubicBezTo>
                    <a:pt x="2642" y="266"/>
                    <a:pt x="2689" y="219"/>
                    <a:pt x="2735" y="150"/>
                  </a:cubicBezTo>
                  <a:cubicBezTo>
                    <a:pt x="2758" y="104"/>
                    <a:pt x="2781" y="57"/>
                    <a:pt x="2781" y="11"/>
                  </a:cubicBezTo>
                  <a:cubicBezTo>
                    <a:pt x="2766" y="11"/>
                    <a:pt x="2751" y="1"/>
                    <a:pt x="274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2"/>
          <p:cNvSpPr/>
          <p:nvPr/>
        </p:nvSpPr>
        <p:spPr>
          <a:xfrm rot="-3420980">
            <a:off x="7716665" y="3592"/>
            <a:ext cx="1988846" cy="1489157"/>
          </a:xfrm>
          <a:custGeom>
            <a:avLst/>
            <a:gdLst/>
            <a:ahLst/>
            <a:cxnLst/>
            <a:rect l="l" t="t" r="r" b="b"/>
            <a:pathLst>
              <a:path w="48777" h="36522" extrusionOk="0">
                <a:moveTo>
                  <a:pt x="38232" y="0"/>
                </a:moveTo>
                <a:cubicBezTo>
                  <a:pt x="36249" y="0"/>
                  <a:pt x="34270" y="565"/>
                  <a:pt x="32647" y="1717"/>
                </a:cubicBezTo>
                <a:cubicBezTo>
                  <a:pt x="29579" y="3908"/>
                  <a:pt x="28090" y="8145"/>
                  <a:pt x="29245" y="11722"/>
                </a:cubicBezTo>
                <a:lnTo>
                  <a:pt x="29245" y="11722"/>
                </a:lnTo>
                <a:cubicBezTo>
                  <a:pt x="28638" y="10133"/>
                  <a:pt x="26911" y="9074"/>
                  <a:pt x="25187" y="9074"/>
                </a:cubicBezTo>
                <a:cubicBezTo>
                  <a:pt x="25005" y="9074"/>
                  <a:pt x="24823" y="9086"/>
                  <a:pt x="24643" y="9110"/>
                </a:cubicBezTo>
                <a:cubicBezTo>
                  <a:pt x="22667" y="9395"/>
                  <a:pt x="21018" y="11024"/>
                  <a:pt x="20509" y="12939"/>
                </a:cubicBezTo>
                <a:cubicBezTo>
                  <a:pt x="20028" y="14678"/>
                  <a:pt x="20421" y="16602"/>
                  <a:pt x="21398" y="18131"/>
                </a:cubicBezTo>
                <a:lnTo>
                  <a:pt x="21398" y="18131"/>
                </a:lnTo>
                <a:cubicBezTo>
                  <a:pt x="20208" y="16596"/>
                  <a:pt x="18230" y="15763"/>
                  <a:pt x="16274" y="15763"/>
                </a:cubicBezTo>
                <a:cubicBezTo>
                  <a:pt x="14873" y="15763"/>
                  <a:pt x="13483" y="16190"/>
                  <a:pt x="12403" y="17093"/>
                </a:cubicBezTo>
                <a:cubicBezTo>
                  <a:pt x="9674" y="19394"/>
                  <a:pt x="9593" y="24140"/>
                  <a:pt x="12240" y="26522"/>
                </a:cubicBezTo>
                <a:cubicBezTo>
                  <a:pt x="10997" y="26379"/>
                  <a:pt x="9713" y="26235"/>
                  <a:pt x="8448" y="26235"/>
                </a:cubicBezTo>
                <a:cubicBezTo>
                  <a:pt x="7019" y="26235"/>
                  <a:pt x="5614" y="26418"/>
                  <a:pt x="4318" y="26991"/>
                </a:cubicBezTo>
                <a:cubicBezTo>
                  <a:pt x="1854" y="28070"/>
                  <a:pt x="1" y="31023"/>
                  <a:pt x="1100" y="33467"/>
                </a:cubicBezTo>
                <a:cubicBezTo>
                  <a:pt x="2261" y="36053"/>
                  <a:pt x="5642" y="36522"/>
                  <a:pt x="8473" y="36522"/>
                </a:cubicBezTo>
                <a:cubicBezTo>
                  <a:pt x="15865" y="36502"/>
                  <a:pt x="22851" y="35687"/>
                  <a:pt x="30040" y="33935"/>
                </a:cubicBezTo>
                <a:cubicBezTo>
                  <a:pt x="32871" y="31532"/>
                  <a:pt x="35315" y="29190"/>
                  <a:pt x="38166" y="26787"/>
                </a:cubicBezTo>
                <a:cubicBezTo>
                  <a:pt x="40610" y="24710"/>
                  <a:pt x="43074" y="22612"/>
                  <a:pt x="45049" y="20087"/>
                </a:cubicBezTo>
                <a:cubicBezTo>
                  <a:pt x="47025" y="17562"/>
                  <a:pt x="48491" y="14527"/>
                  <a:pt x="48613" y="11330"/>
                </a:cubicBezTo>
                <a:cubicBezTo>
                  <a:pt x="48776" y="7460"/>
                  <a:pt x="46841" y="3530"/>
                  <a:pt x="43563" y="1493"/>
                </a:cubicBezTo>
                <a:cubicBezTo>
                  <a:pt x="41980" y="504"/>
                  <a:pt x="40104" y="0"/>
                  <a:pt x="38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2_1_1_1_1_1_1">
    <p:bg>
      <p:bgPr>
        <a:solidFill>
          <a:schemeClr val="dk2"/>
        </a:solidFill>
        <a:effectLst/>
      </p:bgPr>
    </p:bg>
    <p:spTree>
      <p:nvGrpSpPr>
        <p:cNvPr id="1" name="Shape 439"/>
        <p:cNvGrpSpPr/>
        <p:nvPr/>
      </p:nvGrpSpPr>
      <p:grpSpPr>
        <a:xfrm>
          <a:off x="0" y="0"/>
          <a:ext cx="0" cy="0"/>
          <a:chOff x="0" y="0"/>
          <a:chExt cx="0" cy="0"/>
        </a:xfrm>
      </p:grpSpPr>
      <p:sp>
        <p:nvSpPr>
          <p:cNvPr id="440" name="Google Shape;440;p23"/>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441" name="Google Shape;441;p23"/>
          <p:cNvSpPr txBox="1">
            <a:spLocks noGrp="1"/>
          </p:cNvSpPr>
          <p:nvPr>
            <p:ph type="body" idx="1"/>
          </p:nvPr>
        </p:nvSpPr>
        <p:spPr>
          <a:xfrm>
            <a:off x="2300250" y="1690625"/>
            <a:ext cx="4543500" cy="22359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Char char="●"/>
              <a:defRPr sz="1200">
                <a:solidFill>
                  <a:schemeClr val="dk1"/>
                </a:solidFill>
              </a:defRPr>
            </a:lvl1pPr>
            <a:lvl2pPr marL="914400" lvl="1" indent="-304800" rtl="0">
              <a:lnSpc>
                <a:spcPct val="115000"/>
              </a:lnSpc>
              <a:spcBef>
                <a:spcPts val="1600"/>
              </a:spcBef>
              <a:spcAft>
                <a:spcPts val="0"/>
              </a:spcAft>
              <a:buClr>
                <a:schemeClr val="dk1"/>
              </a:buClr>
              <a:buSzPts val="1200"/>
              <a:buChar char="○"/>
              <a:defRPr sz="1200">
                <a:solidFill>
                  <a:schemeClr val="dk1"/>
                </a:solidFill>
              </a:defRPr>
            </a:lvl2pPr>
            <a:lvl3pPr marL="1371600" lvl="2" indent="-304800" rtl="0">
              <a:lnSpc>
                <a:spcPct val="115000"/>
              </a:lnSpc>
              <a:spcBef>
                <a:spcPts val="1600"/>
              </a:spcBef>
              <a:spcAft>
                <a:spcPts val="0"/>
              </a:spcAft>
              <a:buClr>
                <a:schemeClr val="dk1"/>
              </a:buClr>
              <a:buSzPts val="1200"/>
              <a:buChar char="■"/>
              <a:defRPr sz="1200">
                <a:solidFill>
                  <a:schemeClr val="dk1"/>
                </a:solidFill>
              </a:defRPr>
            </a:lvl3pPr>
            <a:lvl4pPr marL="1828800" lvl="3" indent="-304800" rtl="0">
              <a:lnSpc>
                <a:spcPct val="115000"/>
              </a:lnSpc>
              <a:spcBef>
                <a:spcPts val="1600"/>
              </a:spcBef>
              <a:spcAft>
                <a:spcPts val="0"/>
              </a:spcAft>
              <a:buClr>
                <a:schemeClr val="dk1"/>
              </a:buClr>
              <a:buSzPts val="1200"/>
              <a:buChar char="●"/>
              <a:defRPr sz="1200">
                <a:solidFill>
                  <a:schemeClr val="dk1"/>
                </a:solidFill>
              </a:defRPr>
            </a:lvl4pPr>
            <a:lvl5pPr marL="2286000" lvl="4" indent="-304800" rtl="0">
              <a:lnSpc>
                <a:spcPct val="115000"/>
              </a:lnSpc>
              <a:spcBef>
                <a:spcPts val="1600"/>
              </a:spcBef>
              <a:spcAft>
                <a:spcPts val="0"/>
              </a:spcAft>
              <a:buClr>
                <a:schemeClr val="dk1"/>
              </a:buClr>
              <a:buSzPts val="1200"/>
              <a:buChar char="○"/>
              <a:defRPr sz="1200">
                <a:solidFill>
                  <a:schemeClr val="dk1"/>
                </a:solidFill>
              </a:defRPr>
            </a:lvl5pPr>
            <a:lvl6pPr marL="2743200" lvl="5" indent="-304800" rtl="0">
              <a:lnSpc>
                <a:spcPct val="115000"/>
              </a:lnSpc>
              <a:spcBef>
                <a:spcPts val="1600"/>
              </a:spcBef>
              <a:spcAft>
                <a:spcPts val="0"/>
              </a:spcAft>
              <a:buClr>
                <a:schemeClr val="dk1"/>
              </a:buClr>
              <a:buSzPts val="1200"/>
              <a:buChar char="■"/>
              <a:defRPr sz="1200">
                <a:solidFill>
                  <a:schemeClr val="dk1"/>
                </a:solidFill>
              </a:defRPr>
            </a:lvl6pPr>
            <a:lvl7pPr marL="3200400" lvl="6" indent="-304800" rtl="0">
              <a:lnSpc>
                <a:spcPct val="115000"/>
              </a:lnSpc>
              <a:spcBef>
                <a:spcPts val="1600"/>
              </a:spcBef>
              <a:spcAft>
                <a:spcPts val="0"/>
              </a:spcAft>
              <a:buClr>
                <a:schemeClr val="dk1"/>
              </a:buClr>
              <a:buSzPts val="1200"/>
              <a:buChar char="●"/>
              <a:defRPr sz="1200">
                <a:solidFill>
                  <a:schemeClr val="dk1"/>
                </a:solidFill>
              </a:defRPr>
            </a:lvl7pPr>
            <a:lvl8pPr marL="3657600" lvl="7" indent="-304800" rtl="0">
              <a:lnSpc>
                <a:spcPct val="115000"/>
              </a:lnSpc>
              <a:spcBef>
                <a:spcPts val="1600"/>
              </a:spcBef>
              <a:spcAft>
                <a:spcPts val="0"/>
              </a:spcAft>
              <a:buClr>
                <a:schemeClr val="dk1"/>
              </a:buClr>
              <a:buSzPts val="1200"/>
              <a:buChar char="○"/>
              <a:defRPr sz="1200">
                <a:solidFill>
                  <a:schemeClr val="dk1"/>
                </a:solidFill>
              </a:defRPr>
            </a:lvl8pPr>
            <a:lvl9pPr marL="4114800" lvl="8" indent="-304800" rtl="0">
              <a:lnSpc>
                <a:spcPct val="115000"/>
              </a:lnSpc>
              <a:spcBef>
                <a:spcPts val="1600"/>
              </a:spcBef>
              <a:spcAft>
                <a:spcPts val="1600"/>
              </a:spcAft>
              <a:buClr>
                <a:schemeClr val="dk1"/>
              </a:buClr>
              <a:buSzPts val="1200"/>
              <a:buChar char="■"/>
              <a:defRPr sz="1200">
                <a:solidFill>
                  <a:schemeClr val="dk1"/>
                </a:solidFill>
              </a:defRPr>
            </a:lvl9pPr>
          </a:lstStyle>
          <a:p>
            <a:endParaRPr/>
          </a:p>
        </p:txBody>
      </p:sp>
      <p:sp>
        <p:nvSpPr>
          <p:cNvPr id="442" name="Google Shape;442;p23"/>
          <p:cNvSpPr/>
          <p:nvPr/>
        </p:nvSpPr>
        <p:spPr>
          <a:xfrm rot="8889547" flipH="1">
            <a:off x="7345516" y="3289534"/>
            <a:ext cx="2468930" cy="2109873"/>
          </a:xfrm>
          <a:custGeom>
            <a:avLst/>
            <a:gdLst/>
            <a:ahLst/>
            <a:cxnLst/>
            <a:rect l="l" t="t" r="r" b="b"/>
            <a:pathLst>
              <a:path w="49082" h="41944" extrusionOk="0">
                <a:moveTo>
                  <a:pt x="35078" y="0"/>
                </a:moveTo>
                <a:cubicBezTo>
                  <a:pt x="28641" y="0"/>
                  <a:pt x="19976" y="569"/>
                  <a:pt x="14379" y="3770"/>
                </a:cubicBezTo>
                <a:cubicBezTo>
                  <a:pt x="12220" y="5012"/>
                  <a:pt x="1" y="17272"/>
                  <a:pt x="1895" y="19859"/>
                </a:cubicBezTo>
                <a:cubicBezTo>
                  <a:pt x="2534" y="20743"/>
                  <a:pt x="3574" y="21131"/>
                  <a:pt x="4667" y="21131"/>
                </a:cubicBezTo>
                <a:cubicBezTo>
                  <a:pt x="5662" y="21131"/>
                  <a:pt x="6700" y="20809"/>
                  <a:pt x="7515" y="20246"/>
                </a:cubicBezTo>
                <a:cubicBezTo>
                  <a:pt x="9226" y="19065"/>
                  <a:pt x="10244" y="17171"/>
                  <a:pt x="11426" y="15460"/>
                </a:cubicBezTo>
                <a:cubicBezTo>
                  <a:pt x="12607" y="13749"/>
                  <a:pt x="14175" y="12059"/>
                  <a:pt x="16212" y="11753"/>
                </a:cubicBezTo>
                <a:lnTo>
                  <a:pt x="16212" y="11753"/>
                </a:lnTo>
                <a:cubicBezTo>
                  <a:pt x="17719" y="12996"/>
                  <a:pt x="17393" y="15541"/>
                  <a:pt x="16130" y="17028"/>
                </a:cubicBezTo>
                <a:cubicBezTo>
                  <a:pt x="14847" y="18494"/>
                  <a:pt x="12933" y="19228"/>
                  <a:pt x="11161" y="20063"/>
                </a:cubicBezTo>
                <a:cubicBezTo>
                  <a:pt x="9389" y="20898"/>
                  <a:pt x="7577" y="22018"/>
                  <a:pt x="6843" y="23830"/>
                </a:cubicBezTo>
                <a:cubicBezTo>
                  <a:pt x="5907" y="26152"/>
                  <a:pt x="7332" y="29064"/>
                  <a:pt x="9695" y="29919"/>
                </a:cubicBezTo>
                <a:cubicBezTo>
                  <a:pt x="10234" y="30121"/>
                  <a:pt x="10800" y="30216"/>
                  <a:pt x="11368" y="30216"/>
                </a:cubicBezTo>
                <a:cubicBezTo>
                  <a:pt x="13267" y="30216"/>
                  <a:pt x="15183" y="29158"/>
                  <a:pt x="16171" y="27496"/>
                </a:cubicBezTo>
                <a:cubicBezTo>
                  <a:pt x="16945" y="26233"/>
                  <a:pt x="17209" y="24726"/>
                  <a:pt x="17922" y="23423"/>
                </a:cubicBezTo>
                <a:cubicBezTo>
                  <a:pt x="18521" y="22329"/>
                  <a:pt x="19664" y="21378"/>
                  <a:pt x="20847" y="21378"/>
                </a:cubicBezTo>
                <a:cubicBezTo>
                  <a:pt x="21074" y="21378"/>
                  <a:pt x="21301" y="21413"/>
                  <a:pt x="21527" y="21488"/>
                </a:cubicBezTo>
                <a:cubicBezTo>
                  <a:pt x="23360" y="22140"/>
                  <a:pt x="23360" y="24910"/>
                  <a:pt x="22158" y="26437"/>
                </a:cubicBezTo>
                <a:cubicBezTo>
                  <a:pt x="20957" y="27964"/>
                  <a:pt x="19042" y="28759"/>
                  <a:pt x="17617" y="30082"/>
                </a:cubicBezTo>
                <a:cubicBezTo>
                  <a:pt x="16191" y="31406"/>
                  <a:pt x="15336" y="33830"/>
                  <a:pt x="16680" y="35215"/>
                </a:cubicBezTo>
                <a:cubicBezTo>
                  <a:pt x="17179" y="35729"/>
                  <a:pt x="17838" y="35949"/>
                  <a:pt x="18534" y="35949"/>
                </a:cubicBezTo>
                <a:cubicBezTo>
                  <a:pt x="19628" y="35949"/>
                  <a:pt x="20812" y="35408"/>
                  <a:pt x="21608" y="34624"/>
                </a:cubicBezTo>
                <a:cubicBezTo>
                  <a:pt x="22912" y="33321"/>
                  <a:pt x="23645" y="31549"/>
                  <a:pt x="24847" y="30164"/>
                </a:cubicBezTo>
                <a:cubicBezTo>
                  <a:pt x="25706" y="29190"/>
                  <a:pt x="27018" y="28438"/>
                  <a:pt x="28252" y="28438"/>
                </a:cubicBezTo>
                <a:cubicBezTo>
                  <a:pt x="28773" y="28438"/>
                  <a:pt x="29281" y="28572"/>
                  <a:pt x="29734" y="28881"/>
                </a:cubicBezTo>
                <a:cubicBezTo>
                  <a:pt x="30773" y="29594"/>
                  <a:pt x="31119" y="30938"/>
                  <a:pt x="31425" y="32160"/>
                </a:cubicBezTo>
                <a:cubicBezTo>
                  <a:pt x="32199" y="35255"/>
                  <a:pt x="33298" y="38493"/>
                  <a:pt x="35783" y="40510"/>
                </a:cubicBezTo>
                <a:cubicBezTo>
                  <a:pt x="36948" y="41438"/>
                  <a:pt x="38498" y="41944"/>
                  <a:pt x="39989" y="41944"/>
                </a:cubicBezTo>
                <a:cubicBezTo>
                  <a:pt x="41704" y="41944"/>
                  <a:pt x="43342" y="41276"/>
                  <a:pt x="44235" y="39817"/>
                </a:cubicBezTo>
                <a:cubicBezTo>
                  <a:pt x="45334" y="38025"/>
                  <a:pt x="44947" y="35601"/>
                  <a:pt x="43787" y="33850"/>
                </a:cubicBezTo>
                <a:cubicBezTo>
                  <a:pt x="42605" y="32099"/>
                  <a:pt x="40752" y="30917"/>
                  <a:pt x="38878" y="29960"/>
                </a:cubicBezTo>
                <a:cubicBezTo>
                  <a:pt x="37514" y="29247"/>
                  <a:pt x="36048" y="28616"/>
                  <a:pt x="35029" y="27455"/>
                </a:cubicBezTo>
                <a:cubicBezTo>
                  <a:pt x="34011" y="26294"/>
                  <a:pt x="33583" y="24441"/>
                  <a:pt x="34520" y="23219"/>
                </a:cubicBezTo>
                <a:cubicBezTo>
                  <a:pt x="35095" y="22487"/>
                  <a:pt x="35977" y="22190"/>
                  <a:pt x="36916" y="22190"/>
                </a:cubicBezTo>
                <a:cubicBezTo>
                  <a:pt x="37806" y="22190"/>
                  <a:pt x="38747" y="22457"/>
                  <a:pt x="39530" y="22873"/>
                </a:cubicBezTo>
                <a:cubicBezTo>
                  <a:pt x="41139" y="23708"/>
                  <a:pt x="42544" y="25011"/>
                  <a:pt x="44316" y="25378"/>
                </a:cubicBezTo>
                <a:cubicBezTo>
                  <a:pt x="44538" y="25426"/>
                  <a:pt x="44768" y="25449"/>
                  <a:pt x="44999" y="25449"/>
                </a:cubicBezTo>
                <a:cubicBezTo>
                  <a:pt x="46638" y="25449"/>
                  <a:pt x="48372" y="24301"/>
                  <a:pt x="48104" y="22730"/>
                </a:cubicBezTo>
                <a:cubicBezTo>
                  <a:pt x="47860" y="21223"/>
                  <a:pt x="46108" y="20551"/>
                  <a:pt x="44622" y="20185"/>
                </a:cubicBezTo>
                <a:cubicBezTo>
                  <a:pt x="40202" y="19065"/>
                  <a:pt x="35803" y="17965"/>
                  <a:pt x="31384" y="16845"/>
                </a:cubicBezTo>
                <a:cubicBezTo>
                  <a:pt x="31661" y="14799"/>
                  <a:pt x="33947" y="13801"/>
                  <a:pt x="36103" y="13801"/>
                </a:cubicBezTo>
                <a:cubicBezTo>
                  <a:pt x="36479" y="13801"/>
                  <a:pt x="36851" y="13831"/>
                  <a:pt x="37208" y="13892"/>
                </a:cubicBezTo>
                <a:cubicBezTo>
                  <a:pt x="39377" y="14259"/>
                  <a:pt x="41479" y="15274"/>
                  <a:pt x="43650" y="15274"/>
                </a:cubicBezTo>
                <a:cubicBezTo>
                  <a:pt x="43885" y="15274"/>
                  <a:pt x="44120" y="15262"/>
                  <a:pt x="44357" y="15236"/>
                </a:cubicBezTo>
                <a:cubicBezTo>
                  <a:pt x="46780" y="14971"/>
                  <a:pt x="49082" y="12079"/>
                  <a:pt x="47554" y="10185"/>
                </a:cubicBezTo>
                <a:cubicBezTo>
                  <a:pt x="41221" y="9819"/>
                  <a:pt x="34887" y="9472"/>
                  <a:pt x="28573" y="9106"/>
                </a:cubicBezTo>
                <a:cubicBezTo>
                  <a:pt x="28268" y="7314"/>
                  <a:pt x="30264" y="5888"/>
                  <a:pt x="32097" y="5807"/>
                </a:cubicBezTo>
                <a:cubicBezTo>
                  <a:pt x="32187" y="5803"/>
                  <a:pt x="32277" y="5801"/>
                  <a:pt x="32367" y="5801"/>
                </a:cubicBezTo>
                <a:cubicBezTo>
                  <a:pt x="34084" y="5801"/>
                  <a:pt x="35751" y="6508"/>
                  <a:pt x="37473" y="6682"/>
                </a:cubicBezTo>
                <a:cubicBezTo>
                  <a:pt x="37681" y="6706"/>
                  <a:pt x="37894" y="6718"/>
                  <a:pt x="38108" y="6718"/>
                </a:cubicBezTo>
                <a:cubicBezTo>
                  <a:pt x="39767" y="6718"/>
                  <a:pt x="41541" y="6011"/>
                  <a:pt x="41974" y="4442"/>
                </a:cubicBezTo>
                <a:cubicBezTo>
                  <a:pt x="42381" y="3037"/>
                  <a:pt x="41404" y="1510"/>
                  <a:pt x="40100" y="797"/>
                </a:cubicBezTo>
                <a:cubicBezTo>
                  <a:pt x="38817" y="84"/>
                  <a:pt x="37270" y="2"/>
                  <a:pt x="35783" y="2"/>
                </a:cubicBezTo>
                <a:cubicBezTo>
                  <a:pt x="35551" y="1"/>
                  <a:pt x="35316" y="0"/>
                  <a:pt x="35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rot="6694680">
            <a:off x="7933379" y="1344157"/>
            <a:ext cx="1223608" cy="648207"/>
          </a:xfrm>
          <a:custGeom>
            <a:avLst/>
            <a:gdLst/>
            <a:ahLst/>
            <a:cxnLst/>
            <a:rect l="l" t="t" r="r" b="b"/>
            <a:pathLst>
              <a:path w="48940" h="25926" fill="none" extrusionOk="0">
                <a:moveTo>
                  <a:pt x="0" y="22769"/>
                </a:moveTo>
                <a:cubicBezTo>
                  <a:pt x="7332" y="22545"/>
                  <a:pt x="13890" y="15967"/>
                  <a:pt x="14114" y="8635"/>
                </a:cubicBezTo>
                <a:cubicBezTo>
                  <a:pt x="14155" y="7271"/>
                  <a:pt x="13869" y="5723"/>
                  <a:pt x="12709" y="5030"/>
                </a:cubicBezTo>
                <a:cubicBezTo>
                  <a:pt x="11018" y="4032"/>
                  <a:pt x="8737" y="5926"/>
                  <a:pt x="8819" y="7902"/>
                </a:cubicBezTo>
                <a:cubicBezTo>
                  <a:pt x="8900" y="9857"/>
                  <a:pt x="10550" y="11446"/>
                  <a:pt x="12301" y="12321"/>
                </a:cubicBezTo>
                <a:cubicBezTo>
                  <a:pt x="15315" y="13808"/>
                  <a:pt x="18981" y="13849"/>
                  <a:pt x="22016" y="12423"/>
                </a:cubicBezTo>
                <a:cubicBezTo>
                  <a:pt x="25050" y="10997"/>
                  <a:pt x="27392" y="8146"/>
                  <a:pt x="28166" y="4888"/>
                </a:cubicBezTo>
                <a:cubicBezTo>
                  <a:pt x="28635" y="2872"/>
                  <a:pt x="27779" y="0"/>
                  <a:pt x="25743" y="224"/>
                </a:cubicBezTo>
                <a:cubicBezTo>
                  <a:pt x="24643" y="346"/>
                  <a:pt x="23849" y="1405"/>
                  <a:pt x="23686" y="2485"/>
                </a:cubicBezTo>
                <a:cubicBezTo>
                  <a:pt x="23502" y="3564"/>
                  <a:pt x="23808" y="4664"/>
                  <a:pt x="24113" y="5723"/>
                </a:cubicBezTo>
                <a:cubicBezTo>
                  <a:pt x="25254" y="9755"/>
                  <a:pt x="26435" y="13849"/>
                  <a:pt x="28614" y="17433"/>
                </a:cubicBezTo>
                <a:cubicBezTo>
                  <a:pt x="30793" y="21017"/>
                  <a:pt x="34133" y="24093"/>
                  <a:pt x="38227" y="25009"/>
                </a:cubicBezTo>
                <a:cubicBezTo>
                  <a:pt x="42320" y="25925"/>
                  <a:pt x="47106" y="24194"/>
                  <a:pt x="48939" y="20427"/>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417975" y="1416529"/>
            <a:ext cx="1098747" cy="1058233"/>
          </a:xfrm>
          <a:custGeom>
            <a:avLst/>
            <a:gdLst/>
            <a:ahLst/>
            <a:cxnLst/>
            <a:rect l="l" t="t" r="r" b="b"/>
            <a:pathLst>
              <a:path w="13870" h="13359" extrusionOk="0">
                <a:moveTo>
                  <a:pt x="7071" y="0"/>
                </a:moveTo>
                <a:cubicBezTo>
                  <a:pt x="6140" y="0"/>
                  <a:pt x="5537" y="1051"/>
                  <a:pt x="5174" y="2503"/>
                </a:cubicBezTo>
                <a:cubicBezTo>
                  <a:pt x="4515" y="2127"/>
                  <a:pt x="3715" y="1839"/>
                  <a:pt x="2975" y="1839"/>
                </a:cubicBezTo>
                <a:cubicBezTo>
                  <a:pt x="2433" y="1839"/>
                  <a:pt x="1924" y="1994"/>
                  <a:pt x="1528" y="2381"/>
                </a:cubicBezTo>
                <a:cubicBezTo>
                  <a:pt x="1284" y="2626"/>
                  <a:pt x="1773" y="3562"/>
                  <a:pt x="2628" y="4805"/>
                </a:cubicBezTo>
                <a:cubicBezTo>
                  <a:pt x="1386" y="5171"/>
                  <a:pt x="21" y="6006"/>
                  <a:pt x="1" y="7289"/>
                </a:cubicBezTo>
                <a:cubicBezTo>
                  <a:pt x="1" y="7636"/>
                  <a:pt x="1080" y="7961"/>
                  <a:pt x="2608" y="8226"/>
                </a:cubicBezTo>
                <a:cubicBezTo>
                  <a:pt x="2587" y="8247"/>
                  <a:pt x="2567" y="8267"/>
                  <a:pt x="2567" y="8287"/>
                </a:cubicBezTo>
                <a:cubicBezTo>
                  <a:pt x="1956" y="9448"/>
                  <a:pt x="1589" y="11057"/>
                  <a:pt x="2547" y="11973"/>
                </a:cubicBezTo>
                <a:cubicBezTo>
                  <a:pt x="2582" y="12009"/>
                  <a:pt x="2636" y="12026"/>
                  <a:pt x="2707" y="12026"/>
                </a:cubicBezTo>
                <a:cubicBezTo>
                  <a:pt x="3081" y="12026"/>
                  <a:pt x="3918" y="11546"/>
                  <a:pt x="4929" y="10792"/>
                </a:cubicBezTo>
                <a:cubicBezTo>
                  <a:pt x="5334" y="12025"/>
                  <a:pt x="6179" y="13359"/>
                  <a:pt x="7466" y="13359"/>
                </a:cubicBezTo>
                <a:cubicBezTo>
                  <a:pt x="7476" y="13359"/>
                  <a:pt x="7486" y="13358"/>
                  <a:pt x="7495" y="13358"/>
                </a:cubicBezTo>
                <a:cubicBezTo>
                  <a:pt x="7801" y="13358"/>
                  <a:pt x="8086" y="12462"/>
                  <a:pt x="8310" y="11118"/>
                </a:cubicBezTo>
                <a:cubicBezTo>
                  <a:pt x="9104" y="11768"/>
                  <a:pt x="9786" y="12177"/>
                  <a:pt x="10229" y="12177"/>
                </a:cubicBezTo>
                <a:cubicBezTo>
                  <a:pt x="10286" y="12177"/>
                  <a:pt x="10339" y="12171"/>
                  <a:pt x="10387" y="12157"/>
                </a:cubicBezTo>
                <a:cubicBezTo>
                  <a:pt x="11813" y="11709"/>
                  <a:pt x="11589" y="10303"/>
                  <a:pt x="10693" y="8695"/>
                </a:cubicBezTo>
                <a:cubicBezTo>
                  <a:pt x="11996" y="8593"/>
                  <a:pt x="12953" y="8348"/>
                  <a:pt x="13177" y="7921"/>
                </a:cubicBezTo>
                <a:cubicBezTo>
                  <a:pt x="13870" y="6577"/>
                  <a:pt x="12668" y="5742"/>
                  <a:pt x="10856" y="5253"/>
                </a:cubicBezTo>
                <a:cubicBezTo>
                  <a:pt x="11711" y="4214"/>
                  <a:pt x="12220" y="3318"/>
                  <a:pt x="12057" y="2850"/>
                </a:cubicBezTo>
                <a:cubicBezTo>
                  <a:pt x="11815" y="2153"/>
                  <a:pt x="11353" y="1867"/>
                  <a:pt x="10757" y="1867"/>
                </a:cubicBezTo>
                <a:cubicBezTo>
                  <a:pt x="10151" y="1867"/>
                  <a:pt x="9406" y="2163"/>
                  <a:pt x="8615" y="2626"/>
                </a:cubicBezTo>
                <a:cubicBezTo>
                  <a:pt x="8473" y="1343"/>
                  <a:pt x="8208" y="385"/>
                  <a:pt x="7780" y="182"/>
                </a:cubicBezTo>
                <a:cubicBezTo>
                  <a:pt x="7525" y="58"/>
                  <a:pt x="7289" y="0"/>
                  <a:pt x="7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rot="4386490">
            <a:off x="6264181" y="4274315"/>
            <a:ext cx="906950" cy="1431406"/>
          </a:xfrm>
          <a:custGeom>
            <a:avLst/>
            <a:gdLst/>
            <a:ahLst/>
            <a:cxnLst/>
            <a:rect l="l" t="t" r="r" b="b"/>
            <a:pathLst>
              <a:path w="14068" h="22203" fill="none" extrusionOk="0">
                <a:moveTo>
                  <a:pt x="2457" y="4357"/>
                </a:moveTo>
                <a:cubicBezTo>
                  <a:pt x="3848" y="5377"/>
                  <a:pt x="4265" y="7347"/>
                  <a:pt x="4010" y="9062"/>
                </a:cubicBezTo>
                <a:cubicBezTo>
                  <a:pt x="3732" y="10777"/>
                  <a:pt x="2921" y="12330"/>
                  <a:pt x="2364" y="13975"/>
                </a:cubicBezTo>
                <a:cubicBezTo>
                  <a:pt x="1785" y="15620"/>
                  <a:pt x="1437" y="17451"/>
                  <a:pt x="2133" y="19050"/>
                </a:cubicBezTo>
                <a:cubicBezTo>
                  <a:pt x="2990" y="21090"/>
                  <a:pt x="5447" y="22202"/>
                  <a:pt x="7648" y="21831"/>
                </a:cubicBezTo>
                <a:cubicBezTo>
                  <a:pt x="9827" y="21484"/>
                  <a:pt x="11681" y="19885"/>
                  <a:pt x="12724" y="17915"/>
                </a:cubicBezTo>
                <a:cubicBezTo>
                  <a:pt x="13767" y="15945"/>
                  <a:pt x="14068" y="13674"/>
                  <a:pt x="14021" y="11449"/>
                </a:cubicBezTo>
                <a:cubicBezTo>
                  <a:pt x="13952" y="8251"/>
                  <a:pt x="13071" y="4890"/>
                  <a:pt x="10777" y="2619"/>
                </a:cubicBezTo>
                <a:cubicBezTo>
                  <a:pt x="8969" y="858"/>
                  <a:pt x="6258" y="0"/>
                  <a:pt x="3778" y="626"/>
                </a:cubicBezTo>
                <a:cubicBezTo>
                  <a:pt x="3083" y="811"/>
                  <a:pt x="1553" y="1066"/>
                  <a:pt x="1043" y="1646"/>
                </a:cubicBezTo>
                <a:cubicBezTo>
                  <a:pt x="0" y="2874"/>
                  <a:pt x="1623" y="3778"/>
                  <a:pt x="2457" y="4357"/>
                </a:cubicBezTo>
                <a:close/>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rot="-9350390">
            <a:off x="41970" y="-198453"/>
            <a:ext cx="1474549" cy="1660013"/>
          </a:xfrm>
          <a:custGeom>
            <a:avLst/>
            <a:gdLst/>
            <a:ahLst/>
            <a:cxnLst/>
            <a:rect l="l" t="t" r="r" b="b"/>
            <a:pathLst>
              <a:path w="26722" h="30083" fill="none" extrusionOk="0">
                <a:moveTo>
                  <a:pt x="21461" y="29595"/>
                </a:moveTo>
                <a:cubicBezTo>
                  <a:pt x="15922" y="30082"/>
                  <a:pt x="10244" y="28970"/>
                  <a:pt x="5331" y="26374"/>
                </a:cubicBezTo>
                <a:cubicBezTo>
                  <a:pt x="2689" y="25007"/>
                  <a:pt x="1" y="22736"/>
                  <a:pt x="24" y="19746"/>
                </a:cubicBezTo>
                <a:cubicBezTo>
                  <a:pt x="47" y="16803"/>
                  <a:pt x="3361" y="14369"/>
                  <a:pt x="6189" y="15250"/>
                </a:cubicBezTo>
                <a:cubicBezTo>
                  <a:pt x="7371" y="15621"/>
                  <a:pt x="8344" y="16409"/>
                  <a:pt x="9480" y="16849"/>
                </a:cubicBezTo>
                <a:cubicBezTo>
                  <a:pt x="10638" y="17289"/>
                  <a:pt x="12145" y="17243"/>
                  <a:pt x="12840" y="16247"/>
                </a:cubicBezTo>
                <a:cubicBezTo>
                  <a:pt x="13767" y="14879"/>
                  <a:pt x="12516" y="13118"/>
                  <a:pt x="11449" y="11843"/>
                </a:cubicBezTo>
                <a:cubicBezTo>
                  <a:pt x="10360" y="10569"/>
                  <a:pt x="9480" y="8460"/>
                  <a:pt x="10824" y="7463"/>
                </a:cubicBezTo>
                <a:cubicBezTo>
                  <a:pt x="12168" y="6490"/>
                  <a:pt x="13906" y="7950"/>
                  <a:pt x="14856" y="9317"/>
                </a:cubicBezTo>
                <a:cubicBezTo>
                  <a:pt x="15783" y="10685"/>
                  <a:pt x="17243" y="12307"/>
                  <a:pt x="18773" y="11635"/>
                </a:cubicBezTo>
                <a:cubicBezTo>
                  <a:pt x="20001" y="11102"/>
                  <a:pt x="20140" y="9340"/>
                  <a:pt x="19561" y="8135"/>
                </a:cubicBezTo>
                <a:cubicBezTo>
                  <a:pt x="18981" y="6907"/>
                  <a:pt x="17892" y="6026"/>
                  <a:pt x="17151" y="4891"/>
                </a:cubicBezTo>
                <a:cubicBezTo>
                  <a:pt x="16432" y="3778"/>
                  <a:pt x="16085" y="2156"/>
                  <a:pt x="17012" y="1160"/>
                </a:cubicBezTo>
                <a:cubicBezTo>
                  <a:pt x="18101" y="1"/>
                  <a:pt x="20140" y="626"/>
                  <a:pt x="21137" y="1878"/>
                </a:cubicBezTo>
                <a:cubicBezTo>
                  <a:pt x="22133" y="3106"/>
                  <a:pt x="22481" y="4728"/>
                  <a:pt x="23153" y="6165"/>
                </a:cubicBezTo>
                <a:cubicBezTo>
                  <a:pt x="23825" y="7602"/>
                  <a:pt x="25146" y="8993"/>
                  <a:pt x="26722" y="8830"/>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72600" y="4065172"/>
            <a:ext cx="1903677" cy="1203640"/>
          </a:xfrm>
          <a:custGeom>
            <a:avLst/>
            <a:gdLst/>
            <a:ahLst/>
            <a:cxnLst/>
            <a:rect l="l" t="t" r="r" b="b"/>
            <a:pathLst>
              <a:path w="28298" h="17892" fill="none" extrusionOk="0">
                <a:moveTo>
                  <a:pt x="1298" y="11426"/>
                </a:moveTo>
                <a:cubicBezTo>
                  <a:pt x="580" y="9664"/>
                  <a:pt x="1" y="7787"/>
                  <a:pt x="93" y="5887"/>
                </a:cubicBezTo>
                <a:cubicBezTo>
                  <a:pt x="163" y="3986"/>
                  <a:pt x="1020" y="2017"/>
                  <a:pt x="2643" y="1020"/>
                </a:cubicBezTo>
                <a:cubicBezTo>
                  <a:pt x="4265" y="0"/>
                  <a:pt x="6675" y="255"/>
                  <a:pt x="7764" y="1808"/>
                </a:cubicBezTo>
                <a:cubicBezTo>
                  <a:pt x="8112" y="2318"/>
                  <a:pt x="8320" y="2897"/>
                  <a:pt x="8738" y="3361"/>
                </a:cubicBezTo>
                <a:cubicBezTo>
                  <a:pt x="9595" y="4334"/>
                  <a:pt x="11148" y="4380"/>
                  <a:pt x="12376" y="3940"/>
                </a:cubicBezTo>
                <a:cubicBezTo>
                  <a:pt x="13604" y="3500"/>
                  <a:pt x="14670" y="2712"/>
                  <a:pt x="15876" y="2179"/>
                </a:cubicBezTo>
                <a:cubicBezTo>
                  <a:pt x="20186" y="302"/>
                  <a:pt x="25887" y="3059"/>
                  <a:pt x="27092" y="7602"/>
                </a:cubicBezTo>
                <a:cubicBezTo>
                  <a:pt x="28297" y="12167"/>
                  <a:pt x="24705" y="17382"/>
                  <a:pt x="20024" y="17891"/>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7093150" y="-509089"/>
            <a:ext cx="1049531" cy="1048588"/>
          </a:xfrm>
          <a:custGeom>
            <a:avLst/>
            <a:gdLst/>
            <a:ahLst/>
            <a:cxnLst/>
            <a:rect l="l" t="t" r="r" b="b"/>
            <a:pathLst>
              <a:path w="21019" h="20998" extrusionOk="0">
                <a:moveTo>
                  <a:pt x="10510" y="1"/>
                </a:moveTo>
                <a:cubicBezTo>
                  <a:pt x="10224" y="1"/>
                  <a:pt x="10000" y="3524"/>
                  <a:pt x="9939" y="8229"/>
                </a:cubicBezTo>
                <a:cubicBezTo>
                  <a:pt x="8048" y="4624"/>
                  <a:pt x="6487" y="2013"/>
                  <a:pt x="6209" y="2013"/>
                </a:cubicBezTo>
                <a:cubicBezTo>
                  <a:pt x="6203" y="2013"/>
                  <a:pt x="6197" y="2014"/>
                  <a:pt x="6192" y="2017"/>
                </a:cubicBezTo>
                <a:cubicBezTo>
                  <a:pt x="5988" y="2119"/>
                  <a:pt x="6986" y="4502"/>
                  <a:pt x="8554" y="7760"/>
                </a:cubicBezTo>
                <a:cubicBezTo>
                  <a:pt x="5689" y="4993"/>
                  <a:pt x="3477" y="3064"/>
                  <a:pt x="3114" y="3064"/>
                </a:cubicBezTo>
                <a:cubicBezTo>
                  <a:pt x="3097" y="3064"/>
                  <a:pt x="3085" y="3068"/>
                  <a:pt x="3076" y="3076"/>
                </a:cubicBezTo>
                <a:cubicBezTo>
                  <a:pt x="2893" y="3280"/>
                  <a:pt x="5214" y="5927"/>
                  <a:pt x="8493" y="9288"/>
                </a:cubicBezTo>
                <a:cubicBezTo>
                  <a:pt x="4992" y="8210"/>
                  <a:pt x="2250" y="7497"/>
                  <a:pt x="1609" y="7497"/>
                </a:cubicBezTo>
                <a:cubicBezTo>
                  <a:pt x="1523" y="7497"/>
                  <a:pt x="1474" y="7510"/>
                  <a:pt x="1467" y="7536"/>
                </a:cubicBezTo>
                <a:cubicBezTo>
                  <a:pt x="1386" y="7760"/>
                  <a:pt x="3768" y="8738"/>
                  <a:pt x="7190" y="9939"/>
                </a:cubicBezTo>
                <a:cubicBezTo>
                  <a:pt x="3015" y="10021"/>
                  <a:pt x="1" y="10245"/>
                  <a:pt x="1" y="10489"/>
                </a:cubicBezTo>
                <a:cubicBezTo>
                  <a:pt x="1" y="10774"/>
                  <a:pt x="3524" y="11019"/>
                  <a:pt x="8229" y="11080"/>
                </a:cubicBezTo>
                <a:cubicBezTo>
                  <a:pt x="4563" y="12994"/>
                  <a:pt x="1915" y="14583"/>
                  <a:pt x="2017" y="14807"/>
                </a:cubicBezTo>
                <a:cubicBezTo>
                  <a:pt x="2026" y="14824"/>
                  <a:pt x="2052" y="14833"/>
                  <a:pt x="2094" y="14833"/>
                </a:cubicBezTo>
                <a:cubicBezTo>
                  <a:pt x="2539" y="14833"/>
                  <a:pt x="4784" y="13876"/>
                  <a:pt x="7760" y="12444"/>
                </a:cubicBezTo>
                <a:lnTo>
                  <a:pt x="7760" y="12444"/>
                </a:lnTo>
                <a:cubicBezTo>
                  <a:pt x="4868" y="15458"/>
                  <a:pt x="2893" y="17739"/>
                  <a:pt x="3076" y="17923"/>
                </a:cubicBezTo>
                <a:cubicBezTo>
                  <a:pt x="3084" y="17931"/>
                  <a:pt x="3097" y="17935"/>
                  <a:pt x="3113" y="17935"/>
                </a:cubicBezTo>
                <a:cubicBezTo>
                  <a:pt x="3499" y="17935"/>
                  <a:pt x="6085" y="15670"/>
                  <a:pt x="9308" y="12505"/>
                </a:cubicBezTo>
                <a:lnTo>
                  <a:pt x="9308" y="12505"/>
                </a:lnTo>
                <a:cubicBezTo>
                  <a:pt x="8066" y="16477"/>
                  <a:pt x="7312" y="19470"/>
                  <a:pt x="7556" y="19552"/>
                </a:cubicBezTo>
                <a:cubicBezTo>
                  <a:pt x="7559" y="19553"/>
                  <a:pt x="7562" y="19553"/>
                  <a:pt x="7565" y="19553"/>
                </a:cubicBezTo>
                <a:cubicBezTo>
                  <a:pt x="7805" y="19553"/>
                  <a:pt x="8773" y="17188"/>
                  <a:pt x="9960" y="13829"/>
                </a:cubicBezTo>
                <a:cubicBezTo>
                  <a:pt x="10021" y="17984"/>
                  <a:pt x="10245" y="20998"/>
                  <a:pt x="10510" y="20998"/>
                </a:cubicBezTo>
                <a:cubicBezTo>
                  <a:pt x="10795" y="20998"/>
                  <a:pt x="11019" y="17475"/>
                  <a:pt x="11080" y="12770"/>
                </a:cubicBezTo>
                <a:cubicBezTo>
                  <a:pt x="12971" y="16374"/>
                  <a:pt x="14532" y="18986"/>
                  <a:pt x="14810" y="18986"/>
                </a:cubicBezTo>
                <a:cubicBezTo>
                  <a:pt x="14816" y="18986"/>
                  <a:pt x="14822" y="18984"/>
                  <a:pt x="14827" y="18982"/>
                </a:cubicBezTo>
                <a:cubicBezTo>
                  <a:pt x="15031" y="18880"/>
                  <a:pt x="14033" y="16497"/>
                  <a:pt x="12465" y="13239"/>
                </a:cubicBezTo>
                <a:lnTo>
                  <a:pt x="12465" y="13239"/>
                </a:lnTo>
                <a:cubicBezTo>
                  <a:pt x="15330" y="16006"/>
                  <a:pt x="17542" y="17934"/>
                  <a:pt x="17905" y="17934"/>
                </a:cubicBezTo>
                <a:cubicBezTo>
                  <a:pt x="17922" y="17934"/>
                  <a:pt x="17934" y="17930"/>
                  <a:pt x="17943" y="17923"/>
                </a:cubicBezTo>
                <a:cubicBezTo>
                  <a:pt x="18126" y="17719"/>
                  <a:pt x="15805" y="15071"/>
                  <a:pt x="12526" y="11691"/>
                </a:cubicBezTo>
                <a:lnTo>
                  <a:pt x="12526" y="11691"/>
                </a:lnTo>
                <a:cubicBezTo>
                  <a:pt x="15994" y="12776"/>
                  <a:pt x="18717" y="13488"/>
                  <a:pt x="19392" y="13488"/>
                </a:cubicBezTo>
                <a:cubicBezTo>
                  <a:pt x="19489" y="13488"/>
                  <a:pt x="19544" y="13473"/>
                  <a:pt x="19552" y="13442"/>
                </a:cubicBezTo>
                <a:cubicBezTo>
                  <a:pt x="19633" y="13239"/>
                  <a:pt x="17251" y="12241"/>
                  <a:pt x="13829" y="11059"/>
                </a:cubicBezTo>
                <a:cubicBezTo>
                  <a:pt x="18004" y="10978"/>
                  <a:pt x="21018" y="10754"/>
                  <a:pt x="21018" y="10489"/>
                </a:cubicBezTo>
                <a:cubicBezTo>
                  <a:pt x="21018" y="10224"/>
                  <a:pt x="17495" y="9980"/>
                  <a:pt x="12790" y="9919"/>
                </a:cubicBezTo>
                <a:cubicBezTo>
                  <a:pt x="16456" y="7984"/>
                  <a:pt x="19104" y="6416"/>
                  <a:pt x="19002" y="6192"/>
                </a:cubicBezTo>
                <a:cubicBezTo>
                  <a:pt x="18993" y="6174"/>
                  <a:pt x="18966" y="6165"/>
                  <a:pt x="18923" y="6165"/>
                </a:cubicBezTo>
                <a:cubicBezTo>
                  <a:pt x="18473" y="6165"/>
                  <a:pt x="16230" y="7104"/>
                  <a:pt x="13259" y="8534"/>
                </a:cubicBezTo>
                <a:cubicBezTo>
                  <a:pt x="16151" y="5540"/>
                  <a:pt x="18126" y="3259"/>
                  <a:pt x="17943" y="3076"/>
                </a:cubicBezTo>
                <a:cubicBezTo>
                  <a:pt x="17935" y="3068"/>
                  <a:pt x="17922" y="3064"/>
                  <a:pt x="17906" y="3064"/>
                </a:cubicBezTo>
                <a:cubicBezTo>
                  <a:pt x="17520" y="3064"/>
                  <a:pt x="14934" y="5328"/>
                  <a:pt x="11711" y="8473"/>
                </a:cubicBezTo>
                <a:cubicBezTo>
                  <a:pt x="12953" y="4522"/>
                  <a:pt x="13707" y="1528"/>
                  <a:pt x="13463" y="1447"/>
                </a:cubicBezTo>
                <a:cubicBezTo>
                  <a:pt x="13459" y="1446"/>
                  <a:pt x="13455" y="1445"/>
                  <a:pt x="13451" y="1445"/>
                </a:cubicBezTo>
                <a:cubicBezTo>
                  <a:pt x="13206" y="1445"/>
                  <a:pt x="12241" y="3825"/>
                  <a:pt x="11059" y="7170"/>
                </a:cubicBezTo>
                <a:cubicBezTo>
                  <a:pt x="10998" y="2995"/>
                  <a:pt x="10774" y="1"/>
                  <a:pt x="10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3"/>
          <p:cNvGrpSpPr/>
          <p:nvPr/>
        </p:nvGrpSpPr>
        <p:grpSpPr>
          <a:xfrm rot="-405130">
            <a:off x="946967" y="4259537"/>
            <a:ext cx="1411096" cy="1332540"/>
            <a:chOff x="-479275" y="3072775"/>
            <a:chExt cx="1019727" cy="962958"/>
          </a:xfrm>
        </p:grpSpPr>
        <p:sp>
          <p:nvSpPr>
            <p:cNvPr id="450" name="Google Shape;450;p23"/>
            <p:cNvSpPr/>
            <p:nvPr/>
          </p:nvSpPr>
          <p:spPr>
            <a:xfrm>
              <a:off x="-479275" y="3072775"/>
              <a:ext cx="1019727" cy="962958"/>
            </a:xfrm>
            <a:custGeom>
              <a:avLst/>
              <a:gdLst/>
              <a:ahLst/>
              <a:cxnLst/>
              <a:rect l="l" t="t" r="r" b="b"/>
              <a:pathLst>
                <a:path w="27070" h="25563" extrusionOk="0">
                  <a:moveTo>
                    <a:pt x="7648" y="1"/>
                  </a:moveTo>
                  <a:lnTo>
                    <a:pt x="2874" y="3222"/>
                  </a:lnTo>
                  <a:cubicBezTo>
                    <a:pt x="5145" y="5795"/>
                    <a:pt x="7324" y="8807"/>
                    <a:pt x="9595" y="11982"/>
                  </a:cubicBezTo>
                  <a:cubicBezTo>
                    <a:pt x="7695" y="13350"/>
                    <a:pt x="5748" y="14717"/>
                    <a:pt x="3732" y="16154"/>
                  </a:cubicBezTo>
                  <a:cubicBezTo>
                    <a:pt x="2503" y="17011"/>
                    <a:pt x="1275" y="17892"/>
                    <a:pt x="1" y="18796"/>
                  </a:cubicBezTo>
                  <a:lnTo>
                    <a:pt x="3917" y="23014"/>
                  </a:lnTo>
                  <a:cubicBezTo>
                    <a:pt x="5169" y="22133"/>
                    <a:pt x="6397" y="21252"/>
                    <a:pt x="7625" y="20395"/>
                  </a:cubicBezTo>
                  <a:cubicBezTo>
                    <a:pt x="9410" y="19120"/>
                    <a:pt x="11171" y="17869"/>
                    <a:pt x="12909" y="16617"/>
                  </a:cubicBezTo>
                  <a:cubicBezTo>
                    <a:pt x="15227" y="19792"/>
                    <a:pt x="17637" y="22898"/>
                    <a:pt x="20256" y="25563"/>
                  </a:cubicBezTo>
                  <a:lnTo>
                    <a:pt x="24775" y="22087"/>
                  </a:lnTo>
                  <a:cubicBezTo>
                    <a:pt x="22272" y="19537"/>
                    <a:pt x="19862" y="16386"/>
                    <a:pt x="17544" y="13164"/>
                  </a:cubicBezTo>
                  <a:cubicBezTo>
                    <a:pt x="20766" y="10661"/>
                    <a:pt x="23917" y="7996"/>
                    <a:pt x="27069" y="4937"/>
                  </a:cubicBezTo>
                  <a:lnTo>
                    <a:pt x="22480" y="1275"/>
                  </a:lnTo>
                  <a:cubicBezTo>
                    <a:pt x="19746" y="3964"/>
                    <a:pt x="17034" y="6281"/>
                    <a:pt x="14207" y="8506"/>
                  </a:cubicBezTo>
                  <a:cubicBezTo>
                    <a:pt x="12075" y="5540"/>
                    <a:pt x="9896" y="2573"/>
                    <a:pt x="7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55011" y="3384464"/>
              <a:ext cx="11376" cy="8739"/>
            </a:xfrm>
            <a:custGeom>
              <a:avLst/>
              <a:gdLst/>
              <a:ahLst/>
              <a:cxnLst/>
              <a:rect l="l" t="t" r="r" b="b"/>
              <a:pathLst>
                <a:path w="302" h="232" extrusionOk="0">
                  <a:moveTo>
                    <a:pt x="302" y="0"/>
                  </a:moveTo>
                  <a:cubicBezTo>
                    <a:pt x="209" y="70"/>
                    <a:pt x="93" y="139"/>
                    <a:pt x="1" y="186"/>
                  </a:cubicBezTo>
                  <a:cubicBezTo>
                    <a:pt x="1" y="209"/>
                    <a:pt x="1" y="209"/>
                    <a:pt x="24" y="232"/>
                  </a:cubicBezTo>
                  <a:cubicBezTo>
                    <a:pt x="117" y="139"/>
                    <a:pt x="209" y="70"/>
                    <a:pt x="302"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134436" y="3372221"/>
              <a:ext cx="189480" cy="144088"/>
            </a:xfrm>
            <a:custGeom>
              <a:avLst/>
              <a:gdLst/>
              <a:ahLst/>
              <a:cxnLst/>
              <a:rect l="l" t="t" r="r" b="b"/>
              <a:pathLst>
                <a:path w="5030" h="3825" extrusionOk="0">
                  <a:moveTo>
                    <a:pt x="4659" y="1"/>
                  </a:moveTo>
                  <a:cubicBezTo>
                    <a:pt x="4381" y="256"/>
                    <a:pt x="4126" y="511"/>
                    <a:pt x="3825" y="742"/>
                  </a:cubicBezTo>
                  <a:cubicBezTo>
                    <a:pt x="3199" y="1229"/>
                    <a:pt x="2504" y="1577"/>
                    <a:pt x="1855" y="2040"/>
                  </a:cubicBezTo>
                  <a:cubicBezTo>
                    <a:pt x="1229" y="2481"/>
                    <a:pt x="650" y="2990"/>
                    <a:pt x="1" y="3408"/>
                  </a:cubicBezTo>
                  <a:cubicBezTo>
                    <a:pt x="93" y="3547"/>
                    <a:pt x="209" y="3686"/>
                    <a:pt x="302" y="3825"/>
                  </a:cubicBezTo>
                  <a:cubicBezTo>
                    <a:pt x="812" y="3477"/>
                    <a:pt x="1299" y="3129"/>
                    <a:pt x="1808" y="2782"/>
                  </a:cubicBezTo>
                  <a:cubicBezTo>
                    <a:pt x="2457" y="2341"/>
                    <a:pt x="3106" y="1924"/>
                    <a:pt x="3732" y="1461"/>
                  </a:cubicBezTo>
                  <a:cubicBezTo>
                    <a:pt x="3894" y="1345"/>
                    <a:pt x="4033" y="1252"/>
                    <a:pt x="4195" y="1136"/>
                  </a:cubicBezTo>
                  <a:cubicBezTo>
                    <a:pt x="4219" y="1113"/>
                    <a:pt x="4265" y="1067"/>
                    <a:pt x="4288" y="1044"/>
                  </a:cubicBezTo>
                  <a:cubicBezTo>
                    <a:pt x="4497" y="858"/>
                    <a:pt x="4728" y="719"/>
                    <a:pt x="4960" y="557"/>
                  </a:cubicBezTo>
                  <a:cubicBezTo>
                    <a:pt x="4983" y="534"/>
                    <a:pt x="5007" y="534"/>
                    <a:pt x="5030" y="511"/>
                  </a:cubicBezTo>
                  <a:cubicBezTo>
                    <a:pt x="4891" y="348"/>
                    <a:pt x="4775" y="163"/>
                    <a:pt x="4659"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439984" y="3317221"/>
              <a:ext cx="590176" cy="436332"/>
            </a:xfrm>
            <a:custGeom>
              <a:avLst/>
              <a:gdLst/>
              <a:ahLst/>
              <a:cxnLst/>
              <a:rect l="l" t="t" r="r" b="b"/>
              <a:pathLst>
                <a:path w="15667" h="11583" extrusionOk="0">
                  <a:moveTo>
                    <a:pt x="15667" y="1"/>
                  </a:moveTo>
                  <a:cubicBezTo>
                    <a:pt x="15660" y="6"/>
                    <a:pt x="15653" y="12"/>
                    <a:pt x="15647" y="18"/>
                  </a:cubicBezTo>
                  <a:lnTo>
                    <a:pt x="15647" y="18"/>
                  </a:lnTo>
                  <a:cubicBezTo>
                    <a:pt x="15654" y="12"/>
                    <a:pt x="15661" y="6"/>
                    <a:pt x="15667" y="1"/>
                  </a:cubicBezTo>
                  <a:close/>
                  <a:moveTo>
                    <a:pt x="15647" y="18"/>
                  </a:moveTo>
                  <a:cubicBezTo>
                    <a:pt x="15623" y="35"/>
                    <a:pt x="15592" y="53"/>
                    <a:pt x="15574" y="70"/>
                  </a:cubicBezTo>
                  <a:cubicBezTo>
                    <a:pt x="15568" y="78"/>
                    <a:pt x="15561" y="86"/>
                    <a:pt x="15554" y="94"/>
                  </a:cubicBezTo>
                  <a:lnTo>
                    <a:pt x="15554" y="94"/>
                  </a:lnTo>
                  <a:cubicBezTo>
                    <a:pt x="15585" y="68"/>
                    <a:pt x="15616" y="43"/>
                    <a:pt x="15647" y="18"/>
                  </a:cubicBezTo>
                  <a:close/>
                  <a:moveTo>
                    <a:pt x="15554" y="94"/>
                  </a:moveTo>
                  <a:lnTo>
                    <a:pt x="15554" y="94"/>
                  </a:lnTo>
                  <a:cubicBezTo>
                    <a:pt x="15309" y="294"/>
                    <a:pt x="15050" y="495"/>
                    <a:pt x="14809" y="696"/>
                  </a:cubicBezTo>
                  <a:cubicBezTo>
                    <a:pt x="14670" y="835"/>
                    <a:pt x="14531" y="974"/>
                    <a:pt x="14369" y="1113"/>
                  </a:cubicBezTo>
                  <a:cubicBezTo>
                    <a:pt x="14091" y="1368"/>
                    <a:pt x="13766" y="1577"/>
                    <a:pt x="13442" y="1785"/>
                  </a:cubicBezTo>
                  <a:cubicBezTo>
                    <a:pt x="13349" y="1855"/>
                    <a:pt x="13257" y="1924"/>
                    <a:pt x="13164" y="2017"/>
                  </a:cubicBezTo>
                  <a:cubicBezTo>
                    <a:pt x="13141" y="1994"/>
                    <a:pt x="13141" y="1994"/>
                    <a:pt x="13141" y="1971"/>
                  </a:cubicBezTo>
                  <a:cubicBezTo>
                    <a:pt x="13118" y="1994"/>
                    <a:pt x="13094" y="1994"/>
                    <a:pt x="13071" y="2017"/>
                  </a:cubicBezTo>
                  <a:cubicBezTo>
                    <a:pt x="12816" y="2202"/>
                    <a:pt x="12561" y="2411"/>
                    <a:pt x="12306" y="2596"/>
                  </a:cubicBezTo>
                  <a:cubicBezTo>
                    <a:pt x="11727" y="3106"/>
                    <a:pt x="11194" y="3686"/>
                    <a:pt x="10591" y="4172"/>
                  </a:cubicBezTo>
                  <a:cubicBezTo>
                    <a:pt x="9966" y="4682"/>
                    <a:pt x="9247" y="5076"/>
                    <a:pt x="8575" y="5563"/>
                  </a:cubicBezTo>
                  <a:cubicBezTo>
                    <a:pt x="7950" y="6073"/>
                    <a:pt x="7393" y="6698"/>
                    <a:pt x="6721" y="7185"/>
                  </a:cubicBezTo>
                  <a:cubicBezTo>
                    <a:pt x="6049" y="7649"/>
                    <a:pt x="5308" y="7996"/>
                    <a:pt x="4635" y="8460"/>
                  </a:cubicBezTo>
                  <a:lnTo>
                    <a:pt x="3477" y="9201"/>
                  </a:lnTo>
                  <a:lnTo>
                    <a:pt x="2318" y="9943"/>
                  </a:lnTo>
                  <a:lnTo>
                    <a:pt x="1785" y="10314"/>
                  </a:lnTo>
                  <a:cubicBezTo>
                    <a:pt x="1182" y="10731"/>
                    <a:pt x="603" y="11148"/>
                    <a:pt x="0" y="11565"/>
                  </a:cubicBezTo>
                  <a:cubicBezTo>
                    <a:pt x="12" y="11577"/>
                    <a:pt x="24" y="11583"/>
                    <a:pt x="35" y="11583"/>
                  </a:cubicBezTo>
                  <a:cubicBezTo>
                    <a:pt x="47" y="11583"/>
                    <a:pt x="58" y="11577"/>
                    <a:pt x="70" y="11565"/>
                  </a:cubicBezTo>
                  <a:cubicBezTo>
                    <a:pt x="765" y="11148"/>
                    <a:pt x="1507" y="10847"/>
                    <a:pt x="2202" y="10430"/>
                  </a:cubicBezTo>
                  <a:cubicBezTo>
                    <a:pt x="2897" y="9989"/>
                    <a:pt x="3546" y="9503"/>
                    <a:pt x="4218" y="9062"/>
                  </a:cubicBezTo>
                  <a:cubicBezTo>
                    <a:pt x="4914" y="8645"/>
                    <a:pt x="5609" y="8205"/>
                    <a:pt x="6281" y="7764"/>
                  </a:cubicBezTo>
                  <a:cubicBezTo>
                    <a:pt x="6953" y="7324"/>
                    <a:pt x="7648" y="6907"/>
                    <a:pt x="8320" y="6420"/>
                  </a:cubicBezTo>
                  <a:cubicBezTo>
                    <a:pt x="8969" y="5957"/>
                    <a:pt x="9525" y="5354"/>
                    <a:pt x="10151" y="4868"/>
                  </a:cubicBezTo>
                  <a:cubicBezTo>
                    <a:pt x="10452" y="4613"/>
                    <a:pt x="10800" y="4381"/>
                    <a:pt x="11125" y="4149"/>
                  </a:cubicBezTo>
                  <a:cubicBezTo>
                    <a:pt x="11449" y="3917"/>
                    <a:pt x="11773" y="3662"/>
                    <a:pt x="12075" y="3408"/>
                  </a:cubicBezTo>
                  <a:cubicBezTo>
                    <a:pt x="12724" y="2898"/>
                    <a:pt x="13303" y="2365"/>
                    <a:pt x="13906" y="1832"/>
                  </a:cubicBezTo>
                  <a:cubicBezTo>
                    <a:pt x="14501" y="1282"/>
                    <a:pt x="15028" y="710"/>
                    <a:pt x="15554" y="94"/>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23593" y="3393203"/>
              <a:ext cx="28855" cy="21849"/>
            </a:xfrm>
            <a:custGeom>
              <a:avLst/>
              <a:gdLst/>
              <a:ahLst/>
              <a:cxnLst/>
              <a:rect l="l" t="t" r="r" b="b"/>
              <a:pathLst>
                <a:path w="766" h="580" extrusionOk="0">
                  <a:moveTo>
                    <a:pt x="765" y="0"/>
                  </a:moveTo>
                  <a:lnTo>
                    <a:pt x="765" y="0"/>
                  </a:lnTo>
                  <a:cubicBezTo>
                    <a:pt x="533" y="139"/>
                    <a:pt x="302" y="301"/>
                    <a:pt x="93" y="487"/>
                  </a:cubicBezTo>
                  <a:cubicBezTo>
                    <a:pt x="70" y="510"/>
                    <a:pt x="24" y="556"/>
                    <a:pt x="0" y="579"/>
                  </a:cubicBezTo>
                  <a:cubicBezTo>
                    <a:pt x="255" y="394"/>
                    <a:pt x="510" y="185"/>
                    <a:pt x="765"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356167" y="3187144"/>
              <a:ext cx="733360" cy="610292"/>
            </a:xfrm>
            <a:custGeom>
              <a:avLst/>
              <a:gdLst/>
              <a:ahLst/>
              <a:cxnLst/>
              <a:rect l="l" t="t" r="r" b="b"/>
              <a:pathLst>
                <a:path w="19468" h="16201" extrusionOk="0">
                  <a:moveTo>
                    <a:pt x="19467" y="1"/>
                  </a:moveTo>
                  <a:lnTo>
                    <a:pt x="19467" y="1"/>
                  </a:lnTo>
                  <a:cubicBezTo>
                    <a:pt x="19259" y="256"/>
                    <a:pt x="19073" y="487"/>
                    <a:pt x="18865" y="719"/>
                  </a:cubicBezTo>
                  <a:cubicBezTo>
                    <a:pt x="18332" y="1345"/>
                    <a:pt x="17683" y="1878"/>
                    <a:pt x="17080" y="2480"/>
                  </a:cubicBezTo>
                  <a:cubicBezTo>
                    <a:pt x="16478" y="3060"/>
                    <a:pt x="15898" y="3662"/>
                    <a:pt x="15273" y="4219"/>
                  </a:cubicBezTo>
                  <a:cubicBezTo>
                    <a:pt x="14624" y="4752"/>
                    <a:pt x="14068" y="5354"/>
                    <a:pt x="13396" y="5864"/>
                  </a:cubicBezTo>
                  <a:cubicBezTo>
                    <a:pt x="12747" y="6374"/>
                    <a:pt x="12075" y="6884"/>
                    <a:pt x="11402" y="7370"/>
                  </a:cubicBezTo>
                  <a:cubicBezTo>
                    <a:pt x="11310" y="7463"/>
                    <a:pt x="11194" y="7533"/>
                    <a:pt x="11101" y="7602"/>
                  </a:cubicBezTo>
                  <a:cubicBezTo>
                    <a:pt x="10939" y="7741"/>
                    <a:pt x="10777" y="7880"/>
                    <a:pt x="10614" y="8019"/>
                  </a:cubicBezTo>
                  <a:cubicBezTo>
                    <a:pt x="10336" y="8251"/>
                    <a:pt x="10081" y="8506"/>
                    <a:pt x="9803" y="8761"/>
                  </a:cubicBezTo>
                  <a:cubicBezTo>
                    <a:pt x="9548" y="9016"/>
                    <a:pt x="9270" y="9248"/>
                    <a:pt x="8992" y="9502"/>
                  </a:cubicBezTo>
                  <a:cubicBezTo>
                    <a:pt x="8413" y="9966"/>
                    <a:pt x="7787" y="10360"/>
                    <a:pt x="7208" y="10800"/>
                  </a:cubicBezTo>
                  <a:cubicBezTo>
                    <a:pt x="6652" y="11287"/>
                    <a:pt x="6095" y="11750"/>
                    <a:pt x="5516" y="12237"/>
                  </a:cubicBezTo>
                  <a:cubicBezTo>
                    <a:pt x="4937" y="12677"/>
                    <a:pt x="4380" y="13187"/>
                    <a:pt x="3801" y="13628"/>
                  </a:cubicBezTo>
                  <a:cubicBezTo>
                    <a:pt x="3198" y="14068"/>
                    <a:pt x="2550" y="14416"/>
                    <a:pt x="1947" y="14833"/>
                  </a:cubicBezTo>
                  <a:cubicBezTo>
                    <a:pt x="1321" y="15250"/>
                    <a:pt x="696" y="15621"/>
                    <a:pt x="47" y="16015"/>
                  </a:cubicBezTo>
                  <a:cubicBezTo>
                    <a:pt x="0" y="16038"/>
                    <a:pt x="70" y="16154"/>
                    <a:pt x="139" y="16200"/>
                  </a:cubicBezTo>
                  <a:cubicBezTo>
                    <a:pt x="116" y="16131"/>
                    <a:pt x="139" y="16061"/>
                    <a:pt x="209" y="16015"/>
                  </a:cubicBezTo>
                  <a:cubicBezTo>
                    <a:pt x="626" y="15829"/>
                    <a:pt x="1020" y="15598"/>
                    <a:pt x="1414" y="15343"/>
                  </a:cubicBezTo>
                  <a:cubicBezTo>
                    <a:pt x="1785" y="15088"/>
                    <a:pt x="2179" y="14833"/>
                    <a:pt x="2550" y="14578"/>
                  </a:cubicBezTo>
                  <a:cubicBezTo>
                    <a:pt x="3337" y="14091"/>
                    <a:pt x="4033" y="13465"/>
                    <a:pt x="4821" y="13002"/>
                  </a:cubicBezTo>
                  <a:cubicBezTo>
                    <a:pt x="5076" y="12840"/>
                    <a:pt x="5377" y="12677"/>
                    <a:pt x="5678" y="12538"/>
                  </a:cubicBezTo>
                  <a:cubicBezTo>
                    <a:pt x="5678" y="12515"/>
                    <a:pt x="5701" y="12515"/>
                    <a:pt x="5725" y="12492"/>
                  </a:cubicBezTo>
                  <a:cubicBezTo>
                    <a:pt x="6327" y="12052"/>
                    <a:pt x="6860" y="11542"/>
                    <a:pt x="7439" y="11078"/>
                  </a:cubicBezTo>
                  <a:cubicBezTo>
                    <a:pt x="8019" y="10638"/>
                    <a:pt x="8645" y="10244"/>
                    <a:pt x="9224" y="9781"/>
                  </a:cubicBezTo>
                  <a:cubicBezTo>
                    <a:pt x="9525" y="9549"/>
                    <a:pt x="9850" y="9340"/>
                    <a:pt x="10151" y="9155"/>
                  </a:cubicBezTo>
                  <a:cubicBezTo>
                    <a:pt x="10475" y="8946"/>
                    <a:pt x="10777" y="8738"/>
                    <a:pt x="11078" y="8506"/>
                  </a:cubicBezTo>
                  <a:cubicBezTo>
                    <a:pt x="11634" y="8042"/>
                    <a:pt x="12121" y="7440"/>
                    <a:pt x="12677" y="6953"/>
                  </a:cubicBezTo>
                  <a:cubicBezTo>
                    <a:pt x="13233" y="6467"/>
                    <a:pt x="13697" y="5864"/>
                    <a:pt x="14253" y="5377"/>
                  </a:cubicBezTo>
                  <a:cubicBezTo>
                    <a:pt x="14786" y="4844"/>
                    <a:pt x="15389" y="4404"/>
                    <a:pt x="15898" y="3871"/>
                  </a:cubicBezTo>
                  <a:cubicBezTo>
                    <a:pt x="16431" y="3338"/>
                    <a:pt x="16988" y="2851"/>
                    <a:pt x="17474" y="2295"/>
                  </a:cubicBezTo>
                  <a:cubicBezTo>
                    <a:pt x="17729" y="2017"/>
                    <a:pt x="17984" y="1762"/>
                    <a:pt x="18239" y="1484"/>
                  </a:cubicBezTo>
                  <a:cubicBezTo>
                    <a:pt x="18494" y="1206"/>
                    <a:pt x="18749" y="928"/>
                    <a:pt x="18981" y="650"/>
                  </a:cubicBezTo>
                  <a:cubicBezTo>
                    <a:pt x="19166" y="441"/>
                    <a:pt x="19328" y="232"/>
                    <a:pt x="19467"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361403" y="3322457"/>
              <a:ext cx="742965" cy="591080"/>
            </a:xfrm>
            <a:custGeom>
              <a:avLst/>
              <a:gdLst/>
              <a:ahLst/>
              <a:cxnLst/>
              <a:rect l="l" t="t" r="r" b="b"/>
              <a:pathLst>
                <a:path w="19723" h="15691" extrusionOk="0">
                  <a:moveTo>
                    <a:pt x="19722" y="1"/>
                  </a:moveTo>
                  <a:lnTo>
                    <a:pt x="19722" y="1"/>
                  </a:lnTo>
                  <a:cubicBezTo>
                    <a:pt x="19703" y="28"/>
                    <a:pt x="19683" y="55"/>
                    <a:pt x="19664" y="83"/>
                  </a:cubicBezTo>
                  <a:lnTo>
                    <a:pt x="19664" y="83"/>
                  </a:lnTo>
                  <a:cubicBezTo>
                    <a:pt x="19683" y="63"/>
                    <a:pt x="19703" y="40"/>
                    <a:pt x="19722" y="1"/>
                  </a:cubicBezTo>
                  <a:close/>
                  <a:moveTo>
                    <a:pt x="19664" y="83"/>
                  </a:moveTo>
                  <a:lnTo>
                    <a:pt x="19664" y="83"/>
                  </a:lnTo>
                  <a:cubicBezTo>
                    <a:pt x="19660" y="86"/>
                    <a:pt x="19656" y="90"/>
                    <a:pt x="19653" y="94"/>
                  </a:cubicBezTo>
                  <a:cubicBezTo>
                    <a:pt x="19398" y="372"/>
                    <a:pt x="19166" y="673"/>
                    <a:pt x="18934" y="974"/>
                  </a:cubicBezTo>
                  <a:cubicBezTo>
                    <a:pt x="18772" y="1183"/>
                    <a:pt x="18587" y="1368"/>
                    <a:pt x="18424" y="1554"/>
                  </a:cubicBezTo>
                  <a:cubicBezTo>
                    <a:pt x="18170" y="1878"/>
                    <a:pt x="17915" y="2202"/>
                    <a:pt x="17637" y="2504"/>
                  </a:cubicBezTo>
                  <a:cubicBezTo>
                    <a:pt x="17011" y="3129"/>
                    <a:pt x="16339" y="3732"/>
                    <a:pt x="15667" y="4335"/>
                  </a:cubicBezTo>
                  <a:cubicBezTo>
                    <a:pt x="15342" y="4636"/>
                    <a:pt x="14995" y="4937"/>
                    <a:pt x="14624" y="5215"/>
                  </a:cubicBezTo>
                  <a:cubicBezTo>
                    <a:pt x="14276" y="5493"/>
                    <a:pt x="13905" y="5748"/>
                    <a:pt x="13558" y="6050"/>
                  </a:cubicBezTo>
                  <a:cubicBezTo>
                    <a:pt x="13210" y="6328"/>
                    <a:pt x="12862" y="6606"/>
                    <a:pt x="12515" y="6884"/>
                  </a:cubicBezTo>
                  <a:cubicBezTo>
                    <a:pt x="12144" y="7162"/>
                    <a:pt x="11796" y="7463"/>
                    <a:pt x="11449" y="7718"/>
                  </a:cubicBezTo>
                  <a:cubicBezTo>
                    <a:pt x="10707" y="8251"/>
                    <a:pt x="9942" y="8738"/>
                    <a:pt x="9201" y="9248"/>
                  </a:cubicBezTo>
                  <a:cubicBezTo>
                    <a:pt x="8482" y="9781"/>
                    <a:pt x="7787" y="10360"/>
                    <a:pt x="7045" y="10870"/>
                  </a:cubicBezTo>
                  <a:cubicBezTo>
                    <a:pt x="6675" y="11125"/>
                    <a:pt x="6281" y="11380"/>
                    <a:pt x="5910" y="11612"/>
                  </a:cubicBezTo>
                  <a:lnTo>
                    <a:pt x="4774" y="12353"/>
                  </a:lnTo>
                  <a:cubicBezTo>
                    <a:pt x="4357" y="12608"/>
                    <a:pt x="3986" y="12909"/>
                    <a:pt x="3592" y="13187"/>
                  </a:cubicBezTo>
                  <a:cubicBezTo>
                    <a:pt x="3222" y="13466"/>
                    <a:pt x="2828" y="13767"/>
                    <a:pt x="2434" y="14022"/>
                  </a:cubicBezTo>
                  <a:cubicBezTo>
                    <a:pt x="2063" y="14277"/>
                    <a:pt x="1669" y="14532"/>
                    <a:pt x="1275" y="14787"/>
                  </a:cubicBezTo>
                  <a:cubicBezTo>
                    <a:pt x="881" y="15041"/>
                    <a:pt x="487" y="15273"/>
                    <a:pt x="47" y="15412"/>
                  </a:cubicBezTo>
                  <a:cubicBezTo>
                    <a:pt x="0" y="15412"/>
                    <a:pt x="0" y="15482"/>
                    <a:pt x="0" y="15551"/>
                  </a:cubicBezTo>
                  <a:lnTo>
                    <a:pt x="139" y="15690"/>
                  </a:lnTo>
                  <a:cubicBezTo>
                    <a:pt x="881" y="15528"/>
                    <a:pt x="1368" y="14856"/>
                    <a:pt x="1993" y="14485"/>
                  </a:cubicBezTo>
                  <a:cubicBezTo>
                    <a:pt x="2712" y="14045"/>
                    <a:pt x="3430" y="13605"/>
                    <a:pt x="4149" y="13164"/>
                  </a:cubicBezTo>
                  <a:cubicBezTo>
                    <a:pt x="4913" y="12678"/>
                    <a:pt x="5655" y="12145"/>
                    <a:pt x="6420" y="11635"/>
                  </a:cubicBezTo>
                  <a:cubicBezTo>
                    <a:pt x="7185" y="11148"/>
                    <a:pt x="8019" y="10777"/>
                    <a:pt x="8807" y="10291"/>
                  </a:cubicBezTo>
                  <a:cubicBezTo>
                    <a:pt x="9201" y="10036"/>
                    <a:pt x="9548" y="9758"/>
                    <a:pt x="9919" y="9456"/>
                  </a:cubicBezTo>
                  <a:cubicBezTo>
                    <a:pt x="10290" y="9178"/>
                    <a:pt x="10638" y="8877"/>
                    <a:pt x="11008" y="8599"/>
                  </a:cubicBezTo>
                  <a:cubicBezTo>
                    <a:pt x="11379" y="8321"/>
                    <a:pt x="11750" y="8043"/>
                    <a:pt x="12098" y="7741"/>
                  </a:cubicBezTo>
                  <a:cubicBezTo>
                    <a:pt x="12445" y="7440"/>
                    <a:pt x="12793" y="7139"/>
                    <a:pt x="13141" y="6861"/>
                  </a:cubicBezTo>
                  <a:cubicBezTo>
                    <a:pt x="13511" y="6559"/>
                    <a:pt x="13882" y="6304"/>
                    <a:pt x="14276" y="6050"/>
                  </a:cubicBezTo>
                  <a:cubicBezTo>
                    <a:pt x="14670" y="5771"/>
                    <a:pt x="15064" y="5517"/>
                    <a:pt x="15389" y="5192"/>
                  </a:cubicBezTo>
                  <a:cubicBezTo>
                    <a:pt x="15713" y="4891"/>
                    <a:pt x="16061" y="4566"/>
                    <a:pt x="16385" y="4242"/>
                  </a:cubicBezTo>
                  <a:cubicBezTo>
                    <a:pt x="16733" y="3917"/>
                    <a:pt x="17034" y="3570"/>
                    <a:pt x="17358" y="3245"/>
                  </a:cubicBezTo>
                  <a:cubicBezTo>
                    <a:pt x="17822" y="2735"/>
                    <a:pt x="18170" y="2087"/>
                    <a:pt x="18610" y="1554"/>
                  </a:cubicBezTo>
                  <a:cubicBezTo>
                    <a:pt x="19005" y="1115"/>
                    <a:pt x="19317" y="572"/>
                    <a:pt x="19664" y="83"/>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431305" y="3257852"/>
              <a:ext cx="8777" cy="12280"/>
            </a:xfrm>
            <a:custGeom>
              <a:avLst/>
              <a:gdLst/>
              <a:ahLst/>
              <a:cxnLst/>
              <a:rect l="l" t="t" r="r" b="b"/>
              <a:pathLst>
                <a:path w="233" h="326" extrusionOk="0">
                  <a:moveTo>
                    <a:pt x="162" y="1"/>
                  </a:moveTo>
                  <a:cubicBezTo>
                    <a:pt x="162" y="47"/>
                    <a:pt x="139" y="94"/>
                    <a:pt x="116" y="140"/>
                  </a:cubicBezTo>
                  <a:cubicBezTo>
                    <a:pt x="70" y="209"/>
                    <a:pt x="23" y="256"/>
                    <a:pt x="0" y="325"/>
                  </a:cubicBezTo>
                  <a:cubicBezTo>
                    <a:pt x="70" y="256"/>
                    <a:pt x="139" y="163"/>
                    <a:pt x="209" y="70"/>
                  </a:cubicBezTo>
                  <a:cubicBezTo>
                    <a:pt x="232" y="70"/>
                    <a:pt x="186" y="24"/>
                    <a:pt x="16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377172" y="3149624"/>
              <a:ext cx="28855" cy="38423"/>
            </a:xfrm>
            <a:custGeom>
              <a:avLst/>
              <a:gdLst/>
              <a:ahLst/>
              <a:cxnLst/>
              <a:rect l="l" t="t" r="r" b="b"/>
              <a:pathLst>
                <a:path w="766" h="1020" extrusionOk="0">
                  <a:moveTo>
                    <a:pt x="719" y="0"/>
                  </a:moveTo>
                  <a:cubicBezTo>
                    <a:pt x="464" y="325"/>
                    <a:pt x="232" y="672"/>
                    <a:pt x="0" y="1020"/>
                  </a:cubicBezTo>
                  <a:cubicBezTo>
                    <a:pt x="279" y="695"/>
                    <a:pt x="533" y="371"/>
                    <a:pt x="765" y="46"/>
                  </a:cubicBezTo>
                  <a:lnTo>
                    <a:pt x="71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459196" y="3137381"/>
              <a:ext cx="860835" cy="665290"/>
            </a:xfrm>
            <a:custGeom>
              <a:avLst/>
              <a:gdLst/>
              <a:ahLst/>
              <a:cxnLst/>
              <a:rect l="l" t="t" r="r" b="b"/>
              <a:pathLst>
                <a:path w="22852" h="17661" extrusionOk="0">
                  <a:moveTo>
                    <a:pt x="22527" y="1"/>
                  </a:moveTo>
                  <a:cubicBezTo>
                    <a:pt x="22040" y="534"/>
                    <a:pt x="21507" y="1020"/>
                    <a:pt x="20997" y="1553"/>
                  </a:cubicBezTo>
                  <a:cubicBezTo>
                    <a:pt x="20418" y="2156"/>
                    <a:pt x="19723" y="2643"/>
                    <a:pt x="19120" y="3222"/>
                  </a:cubicBezTo>
                  <a:cubicBezTo>
                    <a:pt x="18518" y="3778"/>
                    <a:pt x="17892" y="4334"/>
                    <a:pt x="17266" y="4867"/>
                  </a:cubicBezTo>
                  <a:cubicBezTo>
                    <a:pt x="16617" y="5400"/>
                    <a:pt x="16131" y="6073"/>
                    <a:pt x="15482" y="6582"/>
                  </a:cubicBezTo>
                  <a:cubicBezTo>
                    <a:pt x="14856" y="7092"/>
                    <a:pt x="14091" y="7440"/>
                    <a:pt x="13442" y="7927"/>
                  </a:cubicBezTo>
                  <a:cubicBezTo>
                    <a:pt x="12816" y="8413"/>
                    <a:pt x="12144" y="8877"/>
                    <a:pt x="11495" y="9387"/>
                  </a:cubicBezTo>
                  <a:cubicBezTo>
                    <a:pt x="10847" y="9850"/>
                    <a:pt x="10360" y="10545"/>
                    <a:pt x="9734" y="11032"/>
                  </a:cubicBezTo>
                  <a:cubicBezTo>
                    <a:pt x="9410" y="11264"/>
                    <a:pt x="9085" y="11496"/>
                    <a:pt x="8738" y="11704"/>
                  </a:cubicBezTo>
                  <a:cubicBezTo>
                    <a:pt x="8390" y="11936"/>
                    <a:pt x="8042" y="12144"/>
                    <a:pt x="7741" y="12399"/>
                  </a:cubicBezTo>
                  <a:cubicBezTo>
                    <a:pt x="7115" y="12886"/>
                    <a:pt x="6513" y="13419"/>
                    <a:pt x="5864" y="13906"/>
                  </a:cubicBezTo>
                  <a:cubicBezTo>
                    <a:pt x="5215" y="14392"/>
                    <a:pt x="4589" y="14925"/>
                    <a:pt x="3917" y="15343"/>
                  </a:cubicBezTo>
                  <a:cubicBezTo>
                    <a:pt x="3570" y="15551"/>
                    <a:pt x="3199" y="15713"/>
                    <a:pt x="2828" y="15899"/>
                  </a:cubicBezTo>
                  <a:cubicBezTo>
                    <a:pt x="2457" y="16038"/>
                    <a:pt x="2086" y="16200"/>
                    <a:pt x="1739" y="16409"/>
                  </a:cubicBezTo>
                  <a:cubicBezTo>
                    <a:pt x="1136" y="16779"/>
                    <a:pt x="603" y="17243"/>
                    <a:pt x="1" y="17660"/>
                  </a:cubicBezTo>
                  <a:lnTo>
                    <a:pt x="24" y="17660"/>
                  </a:lnTo>
                  <a:cubicBezTo>
                    <a:pt x="649" y="17336"/>
                    <a:pt x="1298" y="17081"/>
                    <a:pt x="1924" y="16756"/>
                  </a:cubicBezTo>
                  <a:lnTo>
                    <a:pt x="3013" y="16200"/>
                  </a:lnTo>
                  <a:lnTo>
                    <a:pt x="4103" y="15621"/>
                  </a:lnTo>
                  <a:cubicBezTo>
                    <a:pt x="4821" y="15250"/>
                    <a:pt x="5493" y="14810"/>
                    <a:pt x="6188" y="14392"/>
                  </a:cubicBezTo>
                  <a:cubicBezTo>
                    <a:pt x="6860" y="13929"/>
                    <a:pt x="7486" y="13419"/>
                    <a:pt x="8135" y="12932"/>
                  </a:cubicBezTo>
                  <a:cubicBezTo>
                    <a:pt x="8460" y="12701"/>
                    <a:pt x="8807" y="12469"/>
                    <a:pt x="9132" y="12260"/>
                  </a:cubicBezTo>
                  <a:cubicBezTo>
                    <a:pt x="9479" y="12029"/>
                    <a:pt x="9804" y="11797"/>
                    <a:pt x="10128" y="11565"/>
                  </a:cubicBezTo>
                  <a:cubicBezTo>
                    <a:pt x="10777" y="11078"/>
                    <a:pt x="11426" y="10569"/>
                    <a:pt x="12075" y="10082"/>
                  </a:cubicBezTo>
                  <a:cubicBezTo>
                    <a:pt x="12631" y="9665"/>
                    <a:pt x="13234" y="9317"/>
                    <a:pt x="13836" y="8923"/>
                  </a:cubicBezTo>
                  <a:cubicBezTo>
                    <a:pt x="14207" y="8552"/>
                    <a:pt x="14601" y="8182"/>
                    <a:pt x="14995" y="7834"/>
                  </a:cubicBezTo>
                  <a:cubicBezTo>
                    <a:pt x="15551" y="7347"/>
                    <a:pt x="16131" y="6884"/>
                    <a:pt x="16687" y="6397"/>
                  </a:cubicBezTo>
                  <a:cubicBezTo>
                    <a:pt x="17220" y="5887"/>
                    <a:pt x="17869" y="5493"/>
                    <a:pt x="18402" y="4983"/>
                  </a:cubicBezTo>
                  <a:cubicBezTo>
                    <a:pt x="18935" y="4473"/>
                    <a:pt x="19491" y="3964"/>
                    <a:pt x="20024" y="3454"/>
                  </a:cubicBezTo>
                  <a:cubicBezTo>
                    <a:pt x="20279" y="3199"/>
                    <a:pt x="20534" y="2921"/>
                    <a:pt x="20789" y="2643"/>
                  </a:cubicBezTo>
                  <a:cubicBezTo>
                    <a:pt x="21044" y="2365"/>
                    <a:pt x="21275" y="2086"/>
                    <a:pt x="21530" y="1808"/>
                  </a:cubicBezTo>
                  <a:cubicBezTo>
                    <a:pt x="22017" y="1345"/>
                    <a:pt x="22411" y="765"/>
                    <a:pt x="22851" y="256"/>
                  </a:cubicBezTo>
                  <a:lnTo>
                    <a:pt x="22527"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62017" y="3147853"/>
              <a:ext cx="341366" cy="325695"/>
            </a:xfrm>
            <a:custGeom>
              <a:avLst/>
              <a:gdLst/>
              <a:ahLst/>
              <a:cxnLst/>
              <a:rect l="l" t="t" r="r" b="b"/>
              <a:pathLst>
                <a:path w="9062" h="8646" extrusionOk="0">
                  <a:moveTo>
                    <a:pt x="9015" y="1"/>
                  </a:moveTo>
                  <a:cubicBezTo>
                    <a:pt x="8575" y="511"/>
                    <a:pt x="8181" y="1067"/>
                    <a:pt x="7718" y="1554"/>
                  </a:cubicBezTo>
                  <a:cubicBezTo>
                    <a:pt x="7439" y="1808"/>
                    <a:pt x="7208" y="2087"/>
                    <a:pt x="6953" y="2365"/>
                  </a:cubicBezTo>
                  <a:cubicBezTo>
                    <a:pt x="6698" y="2643"/>
                    <a:pt x="6443" y="2921"/>
                    <a:pt x="6188" y="3176"/>
                  </a:cubicBezTo>
                  <a:cubicBezTo>
                    <a:pt x="5655" y="3709"/>
                    <a:pt x="5122" y="4195"/>
                    <a:pt x="4566" y="4729"/>
                  </a:cubicBezTo>
                  <a:cubicBezTo>
                    <a:pt x="4033" y="5238"/>
                    <a:pt x="3384" y="5632"/>
                    <a:pt x="2851" y="6119"/>
                  </a:cubicBezTo>
                  <a:cubicBezTo>
                    <a:pt x="2295" y="6629"/>
                    <a:pt x="1715" y="7069"/>
                    <a:pt x="1159" y="7556"/>
                  </a:cubicBezTo>
                  <a:cubicBezTo>
                    <a:pt x="765" y="7904"/>
                    <a:pt x="394" y="8274"/>
                    <a:pt x="0" y="8645"/>
                  </a:cubicBezTo>
                  <a:cubicBezTo>
                    <a:pt x="93" y="8576"/>
                    <a:pt x="209" y="8506"/>
                    <a:pt x="301" y="8413"/>
                  </a:cubicBezTo>
                  <a:cubicBezTo>
                    <a:pt x="974" y="7927"/>
                    <a:pt x="1646" y="7440"/>
                    <a:pt x="2295" y="6907"/>
                  </a:cubicBezTo>
                  <a:cubicBezTo>
                    <a:pt x="2967" y="6397"/>
                    <a:pt x="3523" y="5795"/>
                    <a:pt x="4172" y="5262"/>
                  </a:cubicBezTo>
                  <a:cubicBezTo>
                    <a:pt x="4797" y="4705"/>
                    <a:pt x="5377" y="4103"/>
                    <a:pt x="5979" y="3523"/>
                  </a:cubicBezTo>
                  <a:cubicBezTo>
                    <a:pt x="6582" y="2944"/>
                    <a:pt x="7231" y="2411"/>
                    <a:pt x="7764" y="1762"/>
                  </a:cubicBezTo>
                  <a:cubicBezTo>
                    <a:pt x="7972" y="1530"/>
                    <a:pt x="8158" y="1299"/>
                    <a:pt x="8366" y="1067"/>
                  </a:cubicBezTo>
                  <a:cubicBezTo>
                    <a:pt x="8598" y="719"/>
                    <a:pt x="8830" y="372"/>
                    <a:pt x="9062" y="47"/>
                  </a:cubicBezTo>
                  <a:lnTo>
                    <a:pt x="9015"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350930" y="3311118"/>
              <a:ext cx="663745" cy="490011"/>
            </a:xfrm>
            <a:custGeom>
              <a:avLst/>
              <a:gdLst/>
              <a:ahLst/>
              <a:cxnLst/>
              <a:rect l="l" t="t" r="r" b="b"/>
              <a:pathLst>
                <a:path w="17620" h="13008" extrusionOk="0">
                  <a:moveTo>
                    <a:pt x="17168" y="1"/>
                  </a:moveTo>
                  <a:cubicBezTo>
                    <a:pt x="17116" y="1"/>
                    <a:pt x="17063" y="15"/>
                    <a:pt x="17011" y="47"/>
                  </a:cubicBezTo>
                  <a:cubicBezTo>
                    <a:pt x="16292" y="534"/>
                    <a:pt x="15667" y="1182"/>
                    <a:pt x="15018" y="1785"/>
                  </a:cubicBezTo>
                  <a:cubicBezTo>
                    <a:pt x="14392" y="2388"/>
                    <a:pt x="13766" y="3036"/>
                    <a:pt x="13141" y="3616"/>
                  </a:cubicBezTo>
                  <a:cubicBezTo>
                    <a:pt x="12816" y="3917"/>
                    <a:pt x="12469" y="4172"/>
                    <a:pt x="12121" y="4450"/>
                  </a:cubicBezTo>
                  <a:cubicBezTo>
                    <a:pt x="11773" y="4705"/>
                    <a:pt x="11402" y="4983"/>
                    <a:pt x="11078" y="5261"/>
                  </a:cubicBezTo>
                  <a:lnTo>
                    <a:pt x="10058" y="6096"/>
                  </a:lnTo>
                  <a:cubicBezTo>
                    <a:pt x="9711" y="6374"/>
                    <a:pt x="9386" y="6652"/>
                    <a:pt x="9015" y="6907"/>
                  </a:cubicBezTo>
                  <a:cubicBezTo>
                    <a:pt x="8668" y="7162"/>
                    <a:pt x="8343" y="7440"/>
                    <a:pt x="7996" y="7718"/>
                  </a:cubicBezTo>
                  <a:cubicBezTo>
                    <a:pt x="7671" y="7973"/>
                    <a:pt x="7324" y="8251"/>
                    <a:pt x="6953" y="8483"/>
                  </a:cubicBezTo>
                  <a:cubicBezTo>
                    <a:pt x="6513" y="8784"/>
                    <a:pt x="6003" y="9016"/>
                    <a:pt x="5516" y="9247"/>
                  </a:cubicBezTo>
                  <a:cubicBezTo>
                    <a:pt x="4937" y="9665"/>
                    <a:pt x="4380" y="10128"/>
                    <a:pt x="3801" y="10545"/>
                  </a:cubicBezTo>
                  <a:cubicBezTo>
                    <a:pt x="3175" y="10939"/>
                    <a:pt x="2573" y="11356"/>
                    <a:pt x="1947" y="11750"/>
                  </a:cubicBezTo>
                  <a:cubicBezTo>
                    <a:pt x="1298" y="12144"/>
                    <a:pt x="672" y="12538"/>
                    <a:pt x="47" y="12909"/>
                  </a:cubicBezTo>
                  <a:cubicBezTo>
                    <a:pt x="39" y="12917"/>
                    <a:pt x="31" y="12919"/>
                    <a:pt x="24" y="12919"/>
                  </a:cubicBezTo>
                  <a:cubicBezTo>
                    <a:pt x="11" y="12919"/>
                    <a:pt x="0" y="12909"/>
                    <a:pt x="0" y="12909"/>
                  </a:cubicBezTo>
                  <a:lnTo>
                    <a:pt x="0" y="12909"/>
                  </a:lnTo>
                  <a:cubicBezTo>
                    <a:pt x="0" y="12966"/>
                    <a:pt x="47" y="13008"/>
                    <a:pt x="116" y="13008"/>
                  </a:cubicBezTo>
                  <a:cubicBezTo>
                    <a:pt x="130" y="13008"/>
                    <a:pt x="146" y="13006"/>
                    <a:pt x="163" y="13002"/>
                  </a:cubicBezTo>
                  <a:cubicBezTo>
                    <a:pt x="997" y="12677"/>
                    <a:pt x="1715" y="12167"/>
                    <a:pt x="2503" y="11750"/>
                  </a:cubicBezTo>
                  <a:cubicBezTo>
                    <a:pt x="3268" y="11310"/>
                    <a:pt x="4033" y="10870"/>
                    <a:pt x="4798" y="10429"/>
                  </a:cubicBezTo>
                  <a:cubicBezTo>
                    <a:pt x="5168" y="10221"/>
                    <a:pt x="5539" y="10012"/>
                    <a:pt x="5910" y="9780"/>
                  </a:cubicBezTo>
                  <a:cubicBezTo>
                    <a:pt x="6281" y="9549"/>
                    <a:pt x="6652" y="9317"/>
                    <a:pt x="7022" y="9085"/>
                  </a:cubicBezTo>
                  <a:cubicBezTo>
                    <a:pt x="7764" y="8645"/>
                    <a:pt x="8552" y="8274"/>
                    <a:pt x="9270" y="7787"/>
                  </a:cubicBezTo>
                  <a:cubicBezTo>
                    <a:pt x="10012" y="7278"/>
                    <a:pt x="10615" y="6629"/>
                    <a:pt x="11310" y="6072"/>
                  </a:cubicBezTo>
                  <a:cubicBezTo>
                    <a:pt x="12005" y="5516"/>
                    <a:pt x="12700" y="4960"/>
                    <a:pt x="13372" y="4381"/>
                  </a:cubicBezTo>
                  <a:cubicBezTo>
                    <a:pt x="13720" y="4079"/>
                    <a:pt x="14091" y="3801"/>
                    <a:pt x="14485" y="3523"/>
                  </a:cubicBezTo>
                  <a:cubicBezTo>
                    <a:pt x="14856" y="3268"/>
                    <a:pt x="15250" y="2990"/>
                    <a:pt x="15597" y="2666"/>
                  </a:cubicBezTo>
                  <a:cubicBezTo>
                    <a:pt x="15945" y="2364"/>
                    <a:pt x="16269" y="2017"/>
                    <a:pt x="16571" y="1646"/>
                  </a:cubicBezTo>
                  <a:cubicBezTo>
                    <a:pt x="16849" y="1275"/>
                    <a:pt x="17127" y="904"/>
                    <a:pt x="17428" y="534"/>
                  </a:cubicBezTo>
                  <a:cubicBezTo>
                    <a:pt x="17620" y="323"/>
                    <a:pt x="17415" y="1"/>
                    <a:pt x="17168"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351797" y="3659461"/>
              <a:ext cx="208654" cy="138626"/>
            </a:xfrm>
            <a:custGeom>
              <a:avLst/>
              <a:gdLst/>
              <a:ahLst/>
              <a:cxnLst/>
              <a:rect l="l" t="t" r="r" b="b"/>
              <a:pathLst>
                <a:path w="5539" h="3680" extrusionOk="0">
                  <a:moveTo>
                    <a:pt x="5539" y="0"/>
                  </a:moveTo>
                  <a:cubicBezTo>
                    <a:pt x="5261" y="139"/>
                    <a:pt x="4960" y="302"/>
                    <a:pt x="4682" y="464"/>
                  </a:cubicBezTo>
                  <a:cubicBezTo>
                    <a:pt x="3917" y="927"/>
                    <a:pt x="3221" y="1553"/>
                    <a:pt x="2434" y="2040"/>
                  </a:cubicBezTo>
                  <a:cubicBezTo>
                    <a:pt x="2063" y="2295"/>
                    <a:pt x="1669" y="2550"/>
                    <a:pt x="1298" y="2805"/>
                  </a:cubicBezTo>
                  <a:cubicBezTo>
                    <a:pt x="904" y="3060"/>
                    <a:pt x="510" y="3291"/>
                    <a:pt x="93" y="3477"/>
                  </a:cubicBezTo>
                  <a:cubicBezTo>
                    <a:pt x="23" y="3523"/>
                    <a:pt x="0" y="3593"/>
                    <a:pt x="23" y="3662"/>
                  </a:cubicBezTo>
                  <a:cubicBezTo>
                    <a:pt x="23" y="3674"/>
                    <a:pt x="29" y="3679"/>
                    <a:pt x="38" y="3679"/>
                  </a:cubicBezTo>
                  <a:cubicBezTo>
                    <a:pt x="46" y="3679"/>
                    <a:pt x="58" y="3674"/>
                    <a:pt x="70" y="3662"/>
                  </a:cubicBezTo>
                  <a:cubicBezTo>
                    <a:pt x="695" y="3291"/>
                    <a:pt x="1321" y="2897"/>
                    <a:pt x="1947" y="2503"/>
                  </a:cubicBezTo>
                  <a:cubicBezTo>
                    <a:pt x="2596" y="2109"/>
                    <a:pt x="3198" y="1692"/>
                    <a:pt x="3824" y="1298"/>
                  </a:cubicBezTo>
                  <a:cubicBezTo>
                    <a:pt x="4403" y="881"/>
                    <a:pt x="4960" y="418"/>
                    <a:pt x="5539"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344828" y="3759854"/>
              <a:ext cx="267193" cy="179008"/>
            </a:xfrm>
            <a:custGeom>
              <a:avLst/>
              <a:gdLst/>
              <a:ahLst/>
              <a:cxnLst/>
              <a:rect l="l" t="t" r="r" b="b"/>
              <a:pathLst>
                <a:path w="7093" h="4752" extrusionOk="0">
                  <a:moveTo>
                    <a:pt x="7092" y="1"/>
                  </a:moveTo>
                  <a:cubicBezTo>
                    <a:pt x="7069" y="1"/>
                    <a:pt x="7046" y="1"/>
                    <a:pt x="7023" y="24"/>
                  </a:cubicBezTo>
                  <a:cubicBezTo>
                    <a:pt x="6652" y="186"/>
                    <a:pt x="6281" y="348"/>
                    <a:pt x="5957" y="580"/>
                  </a:cubicBezTo>
                  <a:cubicBezTo>
                    <a:pt x="5284" y="1020"/>
                    <a:pt x="4612" y="1437"/>
                    <a:pt x="3940" y="1878"/>
                  </a:cubicBezTo>
                  <a:cubicBezTo>
                    <a:pt x="3268" y="2318"/>
                    <a:pt x="2596" y="2758"/>
                    <a:pt x="1924" y="3199"/>
                  </a:cubicBezTo>
                  <a:cubicBezTo>
                    <a:pt x="1275" y="3593"/>
                    <a:pt x="649" y="4010"/>
                    <a:pt x="1" y="4427"/>
                  </a:cubicBezTo>
                  <a:lnTo>
                    <a:pt x="325" y="4751"/>
                  </a:lnTo>
                  <a:cubicBezTo>
                    <a:pt x="557" y="4612"/>
                    <a:pt x="788" y="4450"/>
                    <a:pt x="1020" y="4311"/>
                  </a:cubicBezTo>
                  <a:cubicBezTo>
                    <a:pt x="2040" y="3570"/>
                    <a:pt x="3060" y="2851"/>
                    <a:pt x="4056" y="2156"/>
                  </a:cubicBezTo>
                  <a:cubicBezTo>
                    <a:pt x="5076" y="1414"/>
                    <a:pt x="6072" y="719"/>
                    <a:pt x="709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233985" y="3493596"/>
              <a:ext cx="41964" cy="34054"/>
            </a:xfrm>
            <a:custGeom>
              <a:avLst/>
              <a:gdLst/>
              <a:ahLst/>
              <a:cxnLst/>
              <a:rect l="l" t="t" r="r" b="b"/>
              <a:pathLst>
                <a:path w="1114" h="904" extrusionOk="0">
                  <a:moveTo>
                    <a:pt x="1113" y="0"/>
                  </a:moveTo>
                  <a:cubicBezTo>
                    <a:pt x="858" y="186"/>
                    <a:pt x="626" y="348"/>
                    <a:pt x="395" y="533"/>
                  </a:cubicBezTo>
                  <a:cubicBezTo>
                    <a:pt x="256" y="649"/>
                    <a:pt x="140" y="765"/>
                    <a:pt x="1" y="904"/>
                  </a:cubicBezTo>
                  <a:cubicBezTo>
                    <a:pt x="371" y="603"/>
                    <a:pt x="742" y="301"/>
                    <a:pt x="1113"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10484" y="3574777"/>
              <a:ext cx="186014" cy="138852"/>
            </a:xfrm>
            <a:custGeom>
              <a:avLst/>
              <a:gdLst/>
              <a:ahLst/>
              <a:cxnLst/>
              <a:rect l="l" t="t" r="r" b="b"/>
              <a:pathLst>
                <a:path w="4938" h="3686" extrusionOk="0">
                  <a:moveTo>
                    <a:pt x="4659" y="0"/>
                  </a:moveTo>
                  <a:cubicBezTo>
                    <a:pt x="4613" y="47"/>
                    <a:pt x="4590" y="70"/>
                    <a:pt x="4566" y="93"/>
                  </a:cubicBezTo>
                  <a:cubicBezTo>
                    <a:pt x="3917" y="603"/>
                    <a:pt x="3245" y="1066"/>
                    <a:pt x="2596" y="1553"/>
                  </a:cubicBezTo>
                  <a:cubicBezTo>
                    <a:pt x="1948" y="2017"/>
                    <a:pt x="1299" y="2503"/>
                    <a:pt x="650" y="2967"/>
                  </a:cubicBezTo>
                  <a:cubicBezTo>
                    <a:pt x="441" y="3106"/>
                    <a:pt x="233" y="3268"/>
                    <a:pt x="1" y="3407"/>
                  </a:cubicBezTo>
                  <a:cubicBezTo>
                    <a:pt x="70" y="3500"/>
                    <a:pt x="140" y="3593"/>
                    <a:pt x="209" y="3685"/>
                  </a:cubicBezTo>
                  <a:cubicBezTo>
                    <a:pt x="719" y="3454"/>
                    <a:pt x="1252" y="3222"/>
                    <a:pt x="1716" y="2897"/>
                  </a:cubicBezTo>
                  <a:lnTo>
                    <a:pt x="2782" y="2133"/>
                  </a:lnTo>
                  <a:lnTo>
                    <a:pt x="3825" y="1345"/>
                  </a:lnTo>
                  <a:cubicBezTo>
                    <a:pt x="4219" y="1043"/>
                    <a:pt x="4566" y="719"/>
                    <a:pt x="4937" y="394"/>
                  </a:cubicBezTo>
                  <a:lnTo>
                    <a:pt x="465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338748" y="3272091"/>
              <a:ext cx="181795" cy="169138"/>
            </a:xfrm>
            <a:custGeom>
              <a:avLst/>
              <a:gdLst/>
              <a:ahLst/>
              <a:cxnLst/>
              <a:rect l="l" t="t" r="r" b="b"/>
              <a:pathLst>
                <a:path w="4826" h="4490" extrusionOk="0">
                  <a:moveTo>
                    <a:pt x="4676" y="0"/>
                  </a:moveTo>
                  <a:cubicBezTo>
                    <a:pt x="4609" y="0"/>
                    <a:pt x="4522" y="34"/>
                    <a:pt x="4427" y="110"/>
                  </a:cubicBezTo>
                  <a:cubicBezTo>
                    <a:pt x="3848" y="573"/>
                    <a:pt x="3361" y="1152"/>
                    <a:pt x="2805" y="1709"/>
                  </a:cubicBezTo>
                  <a:cubicBezTo>
                    <a:pt x="2272" y="2242"/>
                    <a:pt x="1623" y="2682"/>
                    <a:pt x="1090" y="3238"/>
                  </a:cubicBezTo>
                  <a:cubicBezTo>
                    <a:pt x="719" y="3632"/>
                    <a:pt x="372" y="4096"/>
                    <a:pt x="1" y="4490"/>
                  </a:cubicBezTo>
                  <a:cubicBezTo>
                    <a:pt x="1623" y="3122"/>
                    <a:pt x="3222" y="1709"/>
                    <a:pt x="4798" y="179"/>
                  </a:cubicBezTo>
                  <a:cubicBezTo>
                    <a:pt x="4825" y="70"/>
                    <a:pt x="4772" y="0"/>
                    <a:pt x="4676"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157980" y="3329464"/>
              <a:ext cx="182473" cy="153694"/>
            </a:xfrm>
            <a:custGeom>
              <a:avLst/>
              <a:gdLst/>
              <a:ahLst/>
              <a:cxnLst/>
              <a:rect l="l" t="t" r="r" b="b"/>
              <a:pathLst>
                <a:path w="4844" h="4080" extrusionOk="0">
                  <a:moveTo>
                    <a:pt x="4450" y="0"/>
                  </a:moveTo>
                  <a:cubicBezTo>
                    <a:pt x="4218" y="232"/>
                    <a:pt x="3986" y="487"/>
                    <a:pt x="3731" y="695"/>
                  </a:cubicBezTo>
                  <a:cubicBezTo>
                    <a:pt x="3152" y="1229"/>
                    <a:pt x="2480" y="1622"/>
                    <a:pt x="1877" y="2109"/>
                  </a:cubicBezTo>
                  <a:cubicBezTo>
                    <a:pt x="1275" y="2573"/>
                    <a:pt x="765" y="3129"/>
                    <a:pt x="139" y="3569"/>
                  </a:cubicBezTo>
                  <a:cubicBezTo>
                    <a:pt x="93" y="3616"/>
                    <a:pt x="46" y="3662"/>
                    <a:pt x="0" y="3685"/>
                  </a:cubicBezTo>
                  <a:cubicBezTo>
                    <a:pt x="93" y="3824"/>
                    <a:pt x="185" y="3940"/>
                    <a:pt x="278" y="4079"/>
                  </a:cubicBezTo>
                  <a:cubicBezTo>
                    <a:pt x="394" y="4010"/>
                    <a:pt x="510" y="3940"/>
                    <a:pt x="603" y="3847"/>
                  </a:cubicBezTo>
                  <a:cubicBezTo>
                    <a:pt x="1228" y="3407"/>
                    <a:pt x="1854" y="2943"/>
                    <a:pt x="2457" y="2457"/>
                  </a:cubicBezTo>
                  <a:cubicBezTo>
                    <a:pt x="3036" y="1970"/>
                    <a:pt x="3685" y="1553"/>
                    <a:pt x="4264" y="1043"/>
                  </a:cubicBezTo>
                  <a:lnTo>
                    <a:pt x="4844" y="533"/>
                  </a:lnTo>
                  <a:cubicBezTo>
                    <a:pt x="4728" y="348"/>
                    <a:pt x="4589" y="186"/>
                    <a:pt x="4450"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82408" y="3270095"/>
              <a:ext cx="48933" cy="52399"/>
            </a:xfrm>
            <a:custGeom>
              <a:avLst/>
              <a:gdLst/>
              <a:ahLst/>
              <a:cxnLst/>
              <a:rect l="l" t="t" r="r" b="b"/>
              <a:pathLst>
                <a:path w="1299" h="1391" extrusionOk="0">
                  <a:moveTo>
                    <a:pt x="1298" y="0"/>
                  </a:moveTo>
                  <a:lnTo>
                    <a:pt x="1298" y="0"/>
                  </a:lnTo>
                  <a:cubicBezTo>
                    <a:pt x="904" y="441"/>
                    <a:pt x="441" y="811"/>
                    <a:pt x="93" y="1275"/>
                  </a:cubicBezTo>
                  <a:cubicBezTo>
                    <a:pt x="47" y="1321"/>
                    <a:pt x="24" y="1344"/>
                    <a:pt x="0" y="1391"/>
                  </a:cubicBezTo>
                  <a:cubicBezTo>
                    <a:pt x="418" y="927"/>
                    <a:pt x="927" y="510"/>
                    <a:pt x="1298"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389355" y="3244290"/>
              <a:ext cx="826781" cy="643931"/>
            </a:xfrm>
            <a:custGeom>
              <a:avLst/>
              <a:gdLst/>
              <a:ahLst/>
              <a:cxnLst/>
              <a:rect l="l" t="t" r="r" b="b"/>
              <a:pathLst>
                <a:path w="21948" h="17094" extrusionOk="0">
                  <a:moveTo>
                    <a:pt x="21531" y="1"/>
                  </a:moveTo>
                  <a:cubicBezTo>
                    <a:pt x="21451" y="1"/>
                    <a:pt x="21376" y="32"/>
                    <a:pt x="21322" y="106"/>
                  </a:cubicBezTo>
                  <a:cubicBezTo>
                    <a:pt x="21090" y="430"/>
                    <a:pt x="20835" y="732"/>
                    <a:pt x="20557" y="1010"/>
                  </a:cubicBezTo>
                  <a:lnTo>
                    <a:pt x="19746" y="1867"/>
                  </a:lnTo>
                  <a:cubicBezTo>
                    <a:pt x="19213" y="2447"/>
                    <a:pt x="18796" y="3142"/>
                    <a:pt x="18216" y="3675"/>
                  </a:cubicBezTo>
                  <a:cubicBezTo>
                    <a:pt x="17637" y="4208"/>
                    <a:pt x="16895" y="4532"/>
                    <a:pt x="16316" y="5065"/>
                  </a:cubicBezTo>
                  <a:cubicBezTo>
                    <a:pt x="15713" y="5598"/>
                    <a:pt x="15250" y="6271"/>
                    <a:pt x="14624" y="6780"/>
                  </a:cubicBezTo>
                  <a:cubicBezTo>
                    <a:pt x="14022" y="7290"/>
                    <a:pt x="13326" y="7731"/>
                    <a:pt x="12701" y="8217"/>
                  </a:cubicBezTo>
                  <a:cubicBezTo>
                    <a:pt x="12376" y="8449"/>
                    <a:pt x="12075" y="8727"/>
                    <a:pt x="11774" y="8982"/>
                  </a:cubicBezTo>
                  <a:cubicBezTo>
                    <a:pt x="11472" y="9237"/>
                    <a:pt x="11148" y="9469"/>
                    <a:pt x="10823" y="9700"/>
                  </a:cubicBezTo>
                  <a:cubicBezTo>
                    <a:pt x="10221" y="10164"/>
                    <a:pt x="9595" y="10604"/>
                    <a:pt x="8969" y="11045"/>
                  </a:cubicBezTo>
                  <a:cubicBezTo>
                    <a:pt x="8344" y="11462"/>
                    <a:pt x="7625" y="11786"/>
                    <a:pt x="7000" y="12203"/>
                  </a:cubicBezTo>
                  <a:cubicBezTo>
                    <a:pt x="6351" y="12597"/>
                    <a:pt x="5632" y="12922"/>
                    <a:pt x="5006" y="13316"/>
                  </a:cubicBezTo>
                  <a:cubicBezTo>
                    <a:pt x="4358" y="13733"/>
                    <a:pt x="3778" y="14243"/>
                    <a:pt x="3152" y="14660"/>
                  </a:cubicBezTo>
                  <a:lnTo>
                    <a:pt x="2179" y="15286"/>
                  </a:lnTo>
                  <a:cubicBezTo>
                    <a:pt x="1855" y="15471"/>
                    <a:pt x="1530" y="15680"/>
                    <a:pt x="1229" y="15888"/>
                  </a:cubicBezTo>
                  <a:cubicBezTo>
                    <a:pt x="812" y="16189"/>
                    <a:pt x="395" y="16514"/>
                    <a:pt x="1" y="16815"/>
                  </a:cubicBezTo>
                  <a:lnTo>
                    <a:pt x="256" y="17093"/>
                  </a:lnTo>
                  <a:cubicBezTo>
                    <a:pt x="719" y="16815"/>
                    <a:pt x="1159" y="16560"/>
                    <a:pt x="1623" y="16282"/>
                  </a:cubicBezTo>
                  <a:cubicBezTo>
                    <a:pt x="1947" y="16050"/>
                    <a:pt x="2318" y="15888"/>
                    <a:pt x="2689" y="15703"/>
                  </a:cubicBezTo>
                  <a:cubicBezTo>
                    <a:pt x="3037" y="15541"/>
                    <a:pt x="3407" y="15355"/>
                    <a:pt x="3755" y="15147"/>
                  </a:cubicBezTo>
                  <a:cubicBezTo>
                    <a:pt x="4450" y="14753"/>
                    <a:pt x="5030" y="14150"/>
                    <a:pt x="5725" y="13756"/>
                  </a:cubicBezTo>
                  <a:cubicBezTo>
                    <a:pt x="6397" y="13339"/>
                    <a:pt x="7139" y="13014"/>
                    <a:pt x="7834" y="12597"/>
                  </a:cubicBezTo>
                  <a:cubicBezTo>
                    <a:pt x="8506" y="12157"/>
                    <a:pt x="9155" y="11670"/>
                    <a:pt x="9804" y="11207"/>
                  </a:cubicBezTo>
                  <a:cubicBezTo>
                    <a:pt x="10128" y="10975"/>
                    <a:pt x="10499" y="10790"/>
                    <a:pt x="10847" y="10581"/>
                  </a:cubicBezTo>
                  <a:cubicBezTo>
                    <a:pt x="11194" y="10373"/>
                    <a:pt x="11542" y="10164"/>
                    <a:pt x="11843" y="9932"/>
                  </a:cubicBezTo>
                  <a:cubicBezTo>
                    <a:pt x="12492" y="9469"/>
                    <a:pt x="12979" y="8843"/>
                    <a:pt x="13581" y="8333"/>
                  </a:cubicBezTo>
                  <a:cubicBezTo>
                    <a:pt x="14184" y="7846"/>
                    <a:pt x="14879" y="7429"/>
                    <a:pt x="15482" y="6919"/>
                  </a:cubicBezTo>
                  <a:cubicBezTo>
                    <a:pt x="16061" y="6386"/>
                    <a:pt x="16571" y="5784"/>
                    <a:pt x="17150" y="5274"/>
                  </a:cubicBezTo>
                  <a:cubicBezTo>
                    <a:pt x="17706" y="4764"/>
                    <a:pt x="18379" y="4393"/>
                    <a:pt x="18935" y="3883"/>
                  </a:cubicBezTo>
                  <a:cubicBezTo>
                    <a:pt x="19004" y="3814"/>
                    <a:pt x="19097" y="3721"/>
                    <a:pt x="19166" y="3629"/>
                  </a:cubicBezTo>
                  <a:cubicBezTo>
                    <a:pt x="19468" y="3235"/>
                    <a:pt x="19792" y="2817"/>
                    <a:pt x="20117" y="2423"/>
                  </a:cubicBezTo>
                  <a:lnTo>
                    <a:pt x="21020" y="1427"/>
                  </a:lnTo>
                  <a:cubicBezTo>
                    <a:pt x="21322" y="1079"/>
                    <a:pt x="21623" y="732"/>
                    <a:pt x="21901" y="361"/>
                  </a:cubicBezTo>
                  <a:cubicBezTo>
                    <a:pt x="21901" y="361"/>
                    <a:pt x="21924" y="361"/>
                    <a:pt x="21947" y="384"/>
                  </a:cubicBezTo>
                  <a:cubicBezTo>
                    <a:pt x="21947" y="187"/>
                    <a:pt x="21726" y="1"/>
                    <a:pt x="21531"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32645" y="3257475"/>
              <a:ext cx="104798" cy="123520"/>
            </a:xfrm>
            <a:custGeom>
              <a:avLst/>
              <a:gdLst/>
              <a:ahLst/>
              <a:cxnLst/>
              <a:rect l="l" t="t" r="r" b="b"/>
              <a:pathLst>
                <a:path w="2782" h="3279" extrusionOk="0">
                  <a:moveTo>
                    <a:pt x="2742" y="1"/>
                  </a:moveTo>
                  <a:cubicBezTo>
                    <a:pt x="2738" y="1"/>
                    <a:pt x="2735" y="3"/>
                    <a:pt x="2735" y="11"/>
                  </a:cubicBezTo>
                  <a:cubicBezTo>
                    <a:pt x="2457" y="358"/>
                    <a:pt x="2156" y="706"/>
                    <a:pt x="1854" y="1054"/>
                  </a:cubicBezTo>
                  <a:lnTo>
                    <a:pt x="951" y="2073"/>
                  </a:lnTo>
                  <a:cubicBezTo>
                    <a:pt x="603" y="2467"/>
                    <a:pt x="302" y="2885"/>
                    <a:pt x="0" y="3279"/>
                  </a:cubicBezTo>
                  <a:cubicBezTo>
                    <a:pt x="186" y="3093"/>
                    <a:pt x="348" y="2885"/>
                    <a:pt x="510" y="2699"/>
                  </a:cubicBezTo>
                  <a:cubicBezTo>
                    <a:pt x="742" y="2398"/>
                    <a:pt x="974" y="2097"/>
                    <a:pt x="1229" y="1819"/>
                  </a:cubicBezTo>
                  <a:cubicBezTo>
                    <a:pt x="1252" y="1795"/>
                    <a:pt x="1275" y="1749"/>
                    <a:pt x="1321" y="1726"/>
                  </a:cubicBezTo>
                  <a:cubicBezTo>
                    <a:pt x="1345" y="1679"/>
                    <a:pt x="1368" y="1656"/>
                    <a:pt x="1414" y="1610"/>
                  </a:cubicBezTo>
                  <a:cubicBezTo>
                    <a:pt x="1762" y="1146"/>
                    <a:pt x="2225" y="752"/>
                    <a:pt x="2619" y="335"/>
                  </a:cubicBezTo>
                  <a:cubicBezTo>
                    <a:pt x="2642" y="266"/>
                    <a:pt x="2689" y="219"/>
                    <a:pt x="2735" y="150"/>
                  </a:cubicBezTo>
                  <a:cubicBezTo>
                    <a:pt x="2758" y="104"/>
                    <a:pt x="2781" y="57"/>
                    <a:pt x="2781" y="11"/>
                  </a:cubicBezTo>
                  <a:cubicBezTo>
                    <a:pt x="2766" y="11"/>
                    <a:pt x="2751" y="1"/>
                    <a:pt x="274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23"/>
          <p:cNvSpPr/>
          <p:nvPr/>
        </p:nvSpPr>
        <p:spPr>
          <a:xfrm rot="-5090966" flipH="1">
            <a:off x="8275906" y="-102332"/>
            <a:ext cx="1309390" cy="1283665"/>
          </a:xfrm>
          <a:custGeom>
            <a:avLst/>
            <a:gdLst/>
            <a:ahLst/>
            <a:cxnLst/>
            <a:rect l="l" t="t" r="r" b="b"/>
            <a:pathLst>
              <a:path w="28758" h="28193" extrusionOk="0">
                <a:moveTo>
                  <a:pt x="20284" y="1"/>
                </a:moveTo>
                <a:cubicBezTo>
                  <a:pt x="17826" y="1"/>
                  <a:pt x="15376" y="1529"/>
                  <a:pt x="14033" y="3652"/>
                </a:cubicBezTo>
                <a:cubicBezTo>
                  <a:pt x="12363" y="6279"/>
                  <a:pt x="12098" y="9537"/>
                  <a:pt x="12403" y="12612"/>
                </a:cubicBezTo>
                <a:cubicBezTo>
                  <a:pt x="10508" y="11319"/>
                  <a:pt x="8289" y="10257"/>
                  <a:pt x="6028" y="10257"/>
                </a:cubicBezTo>
                <a:cubicBezTo>
                  <a:pt x="5690" y="10257"/>
                  <a:pt x="5350" y="10281"/>
                  <a:pt x="5011" y="10331"/>
                </a:cubicBezTo>
                <a:cubicBezTo>
                  <a:pt x="2404" y="10739"/>
                  <a:pt x="1" y="13203"/>
                  <a:pt x="469" y="15789"/>
                </a:cubicBezTo>
                <a:cubicBezTo>
                  <a:pt x="958" y="18376"/>
                  <a:pt x="3768" y="19740"/>
                  <a:pt x="6212" y="20718"/>
                </a:cubicBezTo>
                <a:cubicBezTo>
                  <a:pt x="12526" y="23182"/>
                  <a:pt x="19165" y="26726"/>
                  <a:pt x="25723" y="28192"/>
                </a:cubicBezTo>
                <a:cubicBezTo>
                  <a:pt x="28431" y="22714"/>
                  <a:pt x="28757" y="13733"/>
                  <a:pt x="27474" y="7786"/>
                </a:cubicBezTo>
                <a:cubicBezTo>
                  <a:pt x="26782" y="4588"/>
                  <a:pt x="25071" y="1208"/>
                  <a:pt x="21955" y="251"/>
                </a:cubicBezTo>
                <a:cubicBezTo>
                  <a:pt x="21406" y="80"/>
                  <a:pt x="20845" y="1"/>
                  <a:pt x="20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ive columns">
  <p:cSld name="CUSTOM_6_1">
    <p:bg>
      <p:bgPr>
        <a:solidFill>
          <a:schemeClr val="lt2"/>
        </a:solidFill>
        <a:effectLst/>
      </p:bgPr>
    </p:bg>
    <p:spTree>
      <p:nvGrpSpPr>
        <p:cNvPr id="1" name="Shape 648"/>
        <p:cNvGrpSpPr/>
        <p:nvPr/>
      </p:nvGrpSpPr>
      <p:grpSpPr>
        <a:xfrm>
          <a:off x="0" y="0"/>
          <a:ext cx="0" cy="0"/>
          <a:chOff x="0" y="0"/>
          <a:chExt cx="0" cy="0"/>
        </a:xfrm>
      </p:grpSpPr>
      <p:sp>
        <p:nvSpPr>
          <p:cNvPr id="649" name="Google Shape;649;p31"/>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650" name="Google Shape;650;p31"/>
          <p:cNvSpPr txBox="1">
            <a:spLocks noGrp="1"/>
          </p:cNvSpPr>
          <p:nvPr>
            <p:ph type="subTitle" idx="1"/>
          </p:nvPr>
        </p:nvSpPr>
        <p:spPr>
          <a:xfrm>
            <a:off x="2063688" y="1579575"/>
            <a:ext cx="2315700" cy="38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Kodchasan"/>
              <a:buNone/>
              <a:defRPr sz="2100" b="1">
                <a:latin typeface="Kodchasan"/>
                <a:ea typeface="Kodchasan"/>
                <a:cs typeface="Kodchasan"/>
                <a:sym typeface="Kodchasan"/>
              </a:defRPr>
            </a:lvl1pPr>
            <a:lvl2pPr lvl="1" algn="ctr" rtl="0">
              <a:lnSpc>
                <a:spcPct val="100000"/>
              </a:lnSpc>
              <a:spcBef>
                <a:spcPts val="0"/>
              </a:spcBef>
              <a:spcAft>
                <a:spcPts val="0"/>
              </a:spcAft>
              <a:buSzPts val="2100"/>
              <a:buFont typeface="Kodchasan"/>
              <a:buNone/>
              <a:defRPr sz="2100" b="1">
                <a:latin typeface="Kodchasan"/>
                <a:ea typeface="Kodchasan"/>
                <a:cs typeface="Kodchasan"/>
                <a:sym typeface="Kodchasan"/>
              </a:defRPr>
            </a:lvl2pPr>
            <a:lvl3pPr lvl="2" algn="ctr" rtl="0">
              <a:lnSpc>
                <a:spcPct val="100000"/>
              </a:lnSpc>
              <a:spcBef>
                <a:spcPts val="0"/>
              </a:spcBef>
              <a:spcAft>
                <a:spcPts val="0"/>
              </a:spcAft>
              <a:buSzPts val="2100"/>
              <a:buFont typeface="Kodchasan"/>
              <a:buNone/>
              <a:defRPr sz="2100" b="1">
                <a:latin typeface="Kodchasan"/>
                <a:ea typeface="Kodchasan"/>
                <a:cs typeface="Kodchasan"/>
                <a:sym typeface="Kodchasan"/>
              </a:defRPr>
            </a:lvl3pPr>
            <a:lvl4pPr lvl="3" algn="ctr" rtl="0">
              <a:lnSpc>
                <a:spcPct val="100000"/>
              </a:lnSpc>
              <a:spcBef>
                <a:spcPts val="0"/>
              </a:spcBef>
              <a:spcAft>
                <a:spcPts val="0"/>
              </a:spcAft>
              <a:buSzPts val="2100"/>
              <a:buFont typeface="Kodchasan"/>
              <a:buNone/>
              <a:defRPr sz="2100" b="1">
                <a:latin typeface="Kodchasan"/>
                <a:ea typeface="Kodchasan"/>
                <a:cs typeface="Kodchasan"/>
                <a:sym typeface="Kodchasan"/>
              </a:defRPr>
            </a:lvl4pPr>
            <a:lvl5pPr lvl="4" algn="ctr" rtl="0">
              <a:lnSpc>
                <a:spcPct val="100000"/>
              </a:lnSpc>
              <a:spcBef>
                <a:spcPts val="0"/>
              </a:spcBef>
              <a:spcAft>
                <a:spcPts val="0"/>
              </a:spcAft>
              <a:buSzPts val="2100"/>
              <a:buFont typeface="Kodchasan"/>
              <a:buNone/>
              <a:defRPr sz="2100" b="1">
                <a:latin typeface="Kodchasan"/>
                <a:ea typeface="Kodchasan"/>
                <a:cs typeface="Kodchasan"/>
                <a:sym typeface="Kodchasan"/>
              </a:defRPr>
            </a:lvl5pPr>
            <a:lvl6pPr lvl="5" algn="ctr" rtl="0">
              <a:lnSpc>
                <a:spcPct val="100000"/>
              </a:lnSpc>
              <a:spcBef>
                <a:spcPts val="0"/>
              </a:spcBef>
              <a:spcAft>
                <a:spcPts val="0"/>
              </a:spcAft>
              <a:buSzPts val="2100"/>
              <a:buFont typeface="Kodchasan"/>
              <a:buNone/>
              <a:defRPr sz="2100" b="1">
                <a:latin typeface="Kodchasan"/>
                <a:ea typeface="Kodchasan"/>
                <a:cs typeface="Kodchasan"/>
                <a:sym typeface="Kodchasan"/>
              </a:defRPr>
            </a:lvl6pPr>
            <a:lvl7pPr lvl="6" algn="ctr" rtl="0">
              <a:lnSpc>
                <a:spcPct val="100000"/>
              </a:lnSpc>
              <a:spcBef>
                <a:spcPts val="0"/>
              </a:spcBef>
              <a:spcAft>
                <a:spcPts val="0"/>
              </a:spcAft>
              <a:buSzPts val="2100"/>
              <a:buFont typeface="Kodchasan"/>
              <a:buNone/>
              <a:defRPr sz="2100" b="1">
                <a:latin typeface="Kodchasan"/>
                <a:ea typeface="Kodchasan"/>
                <a:cs typeface="Kodchasan"/>
                <a:sym typeface="Kodchasan"/>
              </a:defRPr>
            </a:lvl7pPr>
            <a:lvl8pPr lvl="7" algn="ctr" rtl="0">
              <a:lnSpc>
                <a:spcPct val="100000"/>
              </a:lnSpc>
              <a:spcBef>
                <a:spcPts val="0"/>
              </a:spcBef>
              <a:spcAft>
                <a:spcPts val="0"/>
              </a:spcAft>
              <a:buSzPts val="2100"/>
              <a:buFont typeface="Kodchasan"/>
              <a:buNone/>
              <a:defRPr sz="2100" b="1">
                <a:latin typeface="Kodchasan"/>
                <a:ea typeface="Kodchasan"/>
                <a:cs typeface="Kodchasan"/>
                <a:sym typeface="Kodchasan"/>
              </a:defRPr>
            </a:lvl8pPr>
            <a:lvl9pPr lvl="8" algn="ctr" rtl="0">
              <a:lnSpc>
                <a:spcPct val="100000"/>
              </a:lnSpc>
              <a:spcBef>
                <a:spcPts val="0"/>
              </a:spcBef>
              <a:spcAft>
                <a:spcPts val="0"/>
              </a:spcAft>
              <a:buSzPts val="2100"/>
              <a:buFont typeface="Kodchasan"/>
              <a:buNone/>
              <a:defRPr sz="2100" b="1">
                <a:latin typeface="Kodchasan"/>
                <a:ea typeface="Kodchasan"/>
                <a:cs typeface="Kodchasan"/>
                <a:sym typeface="Kodchasan"/>
              </a:defRPr>
            </a:lvl9pPr>
          </a:lstStyle>
          <a:p>
            <a:endParaRPr/>
          </a:p>
        </p:txBody>
      </p:sp>
      <p:sp>
        <p:nvSpPr>
          <p:cNvPr id="651" name="Google Shape;651;p31"/>
          <p:cNvSpPr txBox="1">
            <a:spLocks noGrp="1"/>
          </p:cNvSpPr>
          <p:nvPr>
            <p:ph type="subTitle" idx="2"/>
          </p:nvPr>
        </p:nvSpPr>
        <p:spPr>
          <a:xfrm>
            <a:off x="2063688" y="2020950"/>
            <a:ext cx="2315700" cy="7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2" name="Google Shape;652;p31"/>
          <p:cNvSpPr txBox="1">
            <a:spLocks noGrp="1"/>
          </p:cNvSpPr>
          <p:nvPr>
            <p:ph type="subTitle" idx="3"/>
          </p:nvPr>
        </p:nvSpPr>
        <p:spPr>
          <a:xfrm>
            <a:off x="713225" y="3227575"/>
            <a:ext cx="2315700" cy="38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Kodchasan"/>
              <a:buNone/>
              <a:defRPr sz="2100" b="1">
                <a:latin typeface="Kodchasan"/>
                <a:ea typeface="Kodchasan"/>
                <a:cs typeface="Kodchasan"/>
                <a:sym typeface="Kodchasan"/>
              </a:defRPr>
            </a:lvl1pPr>
            <a:lvl2pPr lvl="1" algn="ctr" rtl="0">
              <a:lnSpc>
                <a:spcPct val="100000"/>
              </a:lnSpc>
              <a:spcBef>
                <a:spcPts val="0"/>
              </a:spcBef>
              <a:spcAft>
                <a:spcPts val="0"/>
              </a:spcAft>
              <a:buSzPts val="2100"/>
              <a:buFont typeface="Kodchasan"/>
              <a:buNone/>
              <a:defRPr sz="2100" b="1">
                <a:latin typeface="Kodchasan"/>
                <a:ea typeface="Kodchasan"/>
                <a:cs typeface="Kodchasan"/>
                <a:sym typeface="Kodchasan"/>
              </a:defRPr>
            </a:lvl2pPr>
            <a:lvl3pPr lvl="2" algn="ctr" rtl="0">
              <a:lnSpc>
                <a:spcPct val="100000"/>
              </a:lnSpc>
              <a:spcBef>
                <a:spcPts val="0"/>
              </a:spcBef>
              <a:spcAft>
                <a:spcPts val="0"/>
              </a:spcAft>
              <a:buSzPts val="2100"/>
              <a:buFont typeface="Kodchasan"/>
              <a:buNone/>
              <a:defRPr sz="2100" b="1">
                <a:latin typeface="Kodchasan"/>
                <a:ea typeface="Kodchasan"/>
                <a:cs typeface="Kodchasan"/>
                <a:sym typeface="Kodchasan"/>
              </a:defRPr>
            </a:lvl3pPr>
            <a:lvl4pPr lvl="3" algn="ctr" rtl="0">
              <a:lnSpc>
                <a:spcPct val="100000"/>
              </a:lnSpc>
              <a:spcBef>
                <a:spcPts val="0"/>
              </a:spcBef>
              <a:spcAft>
                <a:spcPts val="0"/>
              </a:spcAft>
              <a:buSzPts val="2100"/>
              <a:buFont typeface="Kodchasan"/>
              <a:buNone/>
              <a:defRPr sz="2100" b="1">
                <a:latin typeface="Kodchasan"/>
                <a:ea typeface="Kodchasan"/>
                <a:cs typeface="Kodchasan"/>
                <a:sym typeface="Kodchasan"/>
              </a:defRPr>
            </a:lvl4pPr>
            <a:lvl5pPr lvl="4" algn="ctr" rtl="0">
              <a:lnSpc>
                <a:spcPct val="100000"/>
              </a:lnSpc>
              <a:spcBef>
                <a:spcPts val="0"/>
              </a:spcBef>
              <a:spcAft>
                <a:spcPts val="0"/>
              </a:spcAft>
              <a:buSzPts val="2100"/>
              <a:buFont typeface="Kodchasan"/>
              <a:buNone/>
              <a:defRPr sz="2100" b="1">
                <a:latin typeface="Kodchasan"/>
                <a:ea typeface="Kodchasan"/>
                <a:cs typeface="Kodchasan"/>
                <a:sym typeface="Kodchasan"/>
              </a:defRPr>
            </a:lvl5pPr>
            <a:lvl6pPr lvl="5" algn="ctr" rtl="0">
              <a:lnSpc>
                <a:spcPct val="100000"/>
              </a:lnSpc>
              <a:spcBef>
                <a:spcPts val="0"/>
              </a:spcBef>
              <a:spcAft>
                <a:spcPts val="0"/>
              </a:spcAft>
              <a:buSzPts val="2100"/>
              <a:buFont typeface="Kodchasan"/>
              <a:buNone/>
              <a:defRPr sz="2100" b="1">
                <a:latin typeface="Kodchasan"/>
                <a:ea typeface="Kodchasan"/>
                <a:cs typeface="Kodchasan"/>
                <a:sym typeface="Kodchasan"/>
              </a:defRPr>
            </a:lvl6pPr>
            <a:lvl7pPr lvl="6" algn="ctr" rtl="0">
              <a:lnSpc>
                <a:spcPct val="100000"/>
              </a:lnSpc>
              <a:spcBef>
                <a:spcPts val="0"/>
              </a:spcBef>
              <a:spcAft>
                <a:spcPts val="0"/>
              </a:spcAft>
              <a:buSzPts val="2100"/>
              <a:buFont typeface="Kodchasan"/>
              <a:buNone/>
              <a:defRPr sz="2100" b="1">
                <a:latin typeface="Kodchasan"/>
                <a:ea typeface="Kodchasan"/>
                <a:cs typeface="Kodchasan"/>
                <a:sym typeface="Kodchasan"/>
              </a:defRPr>
            </a:lvl7pPr>
            <a:lvl8pPr lvl="7" algn="ctr" rtl="0">
              <a:lnSpc>
                <a:spcPct val="100000"/>
              </a:lnSpc>
              <a:spcBef>
                <a:spcPts val="0"/>
              </a:spcBef>
              <a:spcAft>
                <a:spcPts val="0"/>
              </a:spcAft>
              <a:buSzPts val="2100"/>
              <a:buFont typeface="Kodchasan"/>
              <a:buNone/>
              <a:defRPr sz="2100" b="1">
                <a:latin typeface="Kodchasan"/>
                <a:ea typeface="Kodchasan"/>
                <a:cs typeface="Kodchasan"/>
                <a:sym typeface="Kodchasan"/>
              </a:defRPr>
            </a:lvl8pPr>
            <a:lvl9pPr lvl="8" algn="ctr" rtl="0">
              <a:lnSpc>
                <a:spcPct val="100000"/>
              </a:lnSpc>
              <a:spcBef>
                <a:spcPts val="0"/>
              </a:spcBef>
              <a:spcAft>
                <a:spcPts val="0"/>
              </a:spcAft>
              <a:buSzPts val="2100"/>
              <a:buFont typeface="Kodchasan"/>
              <a:buNone/>
              <a:defRPr sz="2100" b="1">
                <a:latin typeface="Kodchasan"/>
                <a:ea typeface="Kodchasan"/>
                <a:cs typeface="Kodchasan"/>
                <a:sym typeface="Kodchasan"/>
              </a:defRPr>
            </a:lvl9pPr>
          </a:lstStyle>
          <a:p>
            <a:endParaRPr/>
          </a:p>
        </p:txBody>
      </p:sp>
      <p:sp>
        <p:nvSpPr>
          <p:cNvPr id="653" name="Google Shape;653;p31"/>
          <p:cNvSpPr txBox="1">
            <a:spLocks noGrp="1"/>
          </p:cNvSpPr>
          <p:nvPr>
            <p:ph type="subTitle" idx="4"/>
          </p:nvPr>
        </p:nvSpPr>
        <p:spPr>
          <a:xfrm>
            <a:off x="713225" y="3668950"/>
            <a:ext cx="2315700" cy="7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4" name="Google Shape;654;p31"/>
          <p:cNvSpPr txBox="1">
            <a:spLocks noGrp="1"/>
          </p:cNvSpPr>
          <p:nvPr>
            <p:ph type="subTitle" idx="5"/>
          </p:nvPr>
        </p:nvSpPr>
        <p:spPr>
          <a:xfrm>
            <a:off x="6115075" y="3227575"/>
            <a:ext cx="2315700" cy="38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Kodchasan"/>
              <a:buNone/>
              <a:defRPr sz="2100" b="1">
                <a:latin typeface="Kodchasan"/>
                <a:ea typeface="Kodchasan"/>
                <a:cs typeface="Kodchasan"/>
                <a:sym typeface="Kodchasan"/>
              </a:defRPr>
            </a:lvl1pPr>
            <a:lvl2pPr lvl="1" algn="ctr" rtl="0">
              <a:lnSpc>
                <a:spcPct val="100000"/>
              </a:lnSpc>
              <a:spcBef>
                <a:spcPts val="0"/>
              </a:spcBef>
              <a:spcAft>
                <a:spcPts val="0"/>
              </a:spcAft>
              <a:buSzPts val="2100"/>
              <a:buFont typeface="Kodchasan"/>
              <a:buNone/>
              <a:defRPr sz="2100" b="1">
                <a:latin typeface="Kodchasan"/>
                <a:ea typeface="Kodchasan"/>
                <a:cs typeface="Kodchasan"/>
                <a:sym typeface="Kodchasan"/>
              </a:defRPr>
            </a:lvl2pPr>
            <a:lvl3pPr lvl="2" algn="ctr" rtl="0">
              <a:lnSpc>
                <a:spcPct val="100000"/>
              </a:lnSpc>
              <a:spcBef>
                <a:spcPts val="0"/>
              </a:spcBef>
              <a:spcAft>
                <a:spcPts val="0"/>
              </a:spcAft>
              <a:buSzPts val="2100"/>
              <a:buFont typeface="Kodchasan"/>
              <a:buNone/>
              <a:defRPr sz="2100" b="1">
                <a:latin typeface="Kodchasan"/>
                <a:ea typeface="Kodchasan"/>
                <a:cs typeface="Kodchasan"/>
                <a:sym typeface="Kodchasan"/>
              </a:defRPr>
            </a:lvl3pPr>
            <a:lvl4pPr lvl="3" algn="ctr" rtl="0">
              <a:lnSpc>
                <a:spcPct val="100000"/>
              </a:lnSpc>
              <a:spcBef>
                <a:spcPts val="0"/>
              </a:spcBef>
              <a:spcAft>
                <a:spcPts val="0"/>
              </a:spcAft>
              <a:buSzPts val="2100"/>
              <a:buFont typeface="Kodchasan"/>
              <a:buNone/>
              <a:defRPr sz="2100" b="1">
                <a:latin typeface="Kodchasan"/>
                <a:ea typeface="Kodchasan"/>
                <a:cs typeface="Kodchasan"/>
                <a:sym typeface="Kodchasan"/>
              </a:defRPr>
            </a:lvl4pPr>
            <a:lvl5pPr lvl="4" algn="ctr" rtl="0">
              <a:lnSpc>
                <a:spcPct val="100000"/>
              </a:lnSpc>
              <a:spcBef>
                <a:spcPts val="0"/>
              </a:spcBef>
              <a:spcAft>
                <a:spcPts val="0"/>
              </a:spcAft>
              <a:buSzPts val="2100"/>
              <a:buFont typeface="Kodchasan"/>
              <a:buNone/>
              <a:defRPr sz="2100" b="1">
                <a:latin typeface="Kodchasan"/>
                <a:ea typeface="Kodchasan"/>
                <a:cs typeface="Kodchasan"/>
                <a:sym typeface="Kodchasan"/>
              </a:defRPr>
            </a:lvl5pPr>
            <a:lvl6pPr lvl="5" algn="ctr" rtl="0">
              <a:lnSpc>
                <a:spcPct val="100000"/>
              </a:lnSpc>
              <a:spcBef>
                <a:spcPts val="0"/>
              </a:spcBef>
              <a:spcAft>
                <a:spcPts val="0"/>
              </a:spcAft>
              <a:buSzPts val="2100"/>
              <a:buFont typeface="Kodchasan"/>
              <a:buNone/>
              <a:defRPr sz="2100" b="1">
                <a:latin typeface="Kodchasan"/>
                <a:ea typeface="Kodchasan"/>
                <a:cs typeface="Kodchasan"/>
                <a:sym typeface="Kodchasan"/>
              </a:defRPr>
            </a:lvl6pPr>
            <a:lvl7pPr lvl="6" algn="ctr" rtl="0">
              <a:lnSpc>
                <a:spcPct val="100000"/>
              </a:lnSpc>
              <a:spcBef>
                <a:spcPts val="0"/>
              </a:spcBef>
              <a:spcAft>
                <a:spcPts val="0"/>
              </a:spcAft>
              <a:buSzPts val="2100"/>
              <a:buFont typeface="Kodchasan"/>
              <a:buNone/>
              <a:defRPr sz="2100" b="1">
                <a:latin typeface="Kodchasan"/>
                <a:ea typeface="Kodchasan"/>
                <a:cs typeface="Kodchasan"/>
                <a:sym typeface="Kodchasan"/>
              </a:defRPr>
            </a:lvl7pPr>
            <a:lvl8pPr lvl="7" algn="ctr" rtl="0">
              <a:lnSpc>
                <a:spcPct val="100000"/>
              </a:lnSpc>
              <a:spcBef>
                <a:spcPts val="0"/>
              </a:spcBef>
              <a:spcAft>
                <a:spcPts val="0"/>
              </a:spcAft>
              <a:buSzPts val="2100"/>
              <a:buFont typeface="Kodchasan"/>
              <a:buNone/>
              <a:defRPr sz="2100" b="1">
                <a:latin typeface="Kodchasan"/>
                <a:ea typeface="Kodchasan"/>
                <a:cs typeface="Kodchasan"/>
                <a:sym typeface="Kodchasan"/>
              </a:defRPr>
            </a:lvl8pPr>
            <a:lvl9pPr lvl="8" algn="ctr" rtl="0">
              <a:lnSpc>
                <a:spcPct val="100000"/>
              </a:lnSpc>
              <a:spcBef>
                <a:spcPts val="0"/>
              </a:spcBef>
              <a:spcAft>
                <a:spcPts val="0"/>
              </a:spcAft>
              <a:buSzPts val="2100"/>
              <a:buFont typeface="Kodchasan"/>
              <a:buNone/>
              <a:defRPr sz="2100" b="1">
                <a:latin typeface="Kodchasan"/>
                <a:ea typeface="Kodchasan"/>
                <a:cs typeface="Kodchasan"/>
                <a:sym typeface="Kodchasan"/>
              </a:defRPr>
            </a:lvl9pPr>
          </a:lstStyle>
          <a:p>
            <a:endParaRPr/>
          </a:p>
        </p:txBody>
      </p:sp>
      <p:sp>
        <p:nvSpPr>
          <p:cNvPr id="655" name="Google Shape;655;p31"/>
          <p:cNvSpPr txBox="1">
            <a:spLocks noGrp="1"/>
          </p:cNvSpPr>
          <p:nvPr>
            <p:ph type="subTitle" idx="6"/>
          </p:nvPr>
        </p:nvSpPr>
        <p:spPr>
          <a:xfrm>
            <a:off x="6115075" y="3668950"/>
            <a:ext cx="2315700" cy="7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6" name="Google Shape;656;p31"/>
          <p:cNvSpPr txBox="1">
            <a:spLocks noGrp="1"/>
          </p:cNvSpPr>
          <p:nvPr>
            <p:ph type="subTitle" idx="7"/>
          </p:nvPr>
        </p:nvSpPr>
        <p:spPr>
          <a:xfrm>
            <a:off x="4764613" y="1579575"/>
            <a:ext cx="2315700" cy="38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Kodchasan"/>
              <a:buNone/>
              <a:defRPr sz="2100" b="1">
                <a:latin typeface="Kodchasan"/>
                <a:ea typeface="Kodchasan"/>
                <a:cs typeface="Kodchasan"/>
                <a:sym typeface="Kodchasan"/>
              </a:defRPr>
            </a:lvl1pPr>
            <a:lvl2pPr lvl="1" algn="ctr" rtl="0">
              <a:lnSpc>
                <a:spcPct val="100000"/>
              </a:lnSpc>
              <a:spcBef>
                <a:spcPts val="0"/>
              </a:spcBef>
              <a:spcAft>
                <a:spcPts val="0"/>
              </a:spcAft>
              <a:buSzPts val="2100"/>
              <a:buFont typeface="Kodchasan"/>
              <a:buNone/>
              <a:defRPr sz="2100" b="1">
                <a:latin typeface="Kodchasan"/>
                <a:ea typeface="Kodchasan"/>
                <a:cs typeface="Kodchasan"/>
                <a:sym typeface="Kodchasan"/>
              </a:defRPr>
            </a:lvl2pPr>
            <a:lvl3pPr lvl="2" algn="ctr" rtl="0">
              <a:lnSpc>
                <a:spcPct val="100000"/>
              </a:lnSpc>
              <a:spcBef>
                <a:spcPts val="0"/>
              </a:spcBef>
              <a:spcAft>
                <a:spcPts val="0"/>
              </a:spcAft>
              <a:buSzPts val="2100"/>
              <a:buFont typeface="Kodchasan"/>
              <a:buNone/>
              <a:defRPr sz="2100" b="1">
                <a:latin typeface="Kodchasan"/>
                <a:ea typeface="Kodchasan"/>
                <a:cs typeface="Kodchasan"/>
                <a:sym typeface="Kodchasan"/>
              </a:defRPr>
            </a:lvl3pPr>
            <a:lvl4pPr lvl="3" algn="ctr" rtl="0">
              <a:lnSpc>
                <a:spcPct val="100000"/>
              </a:lnSpc>
              <a:spcBef>
                <a:spcPts val="0"/>
              </a:spcBef>
              <a:spcAft>
                <a:spcPts val="0"/>
              </a:spcAft>
              <a:buSzPts val="2100"/>
              <a:buFont typeface="Kodchasan"/>
              <a:buNone/>
              <a:defRPr sz="2100" b="1">
                <a:latin typeface="Kodchasan"/>
                <a:ea typeface="Kodchasan"/>
                <a:cs typeface="Kodchasan"/>
                <a:sym typeface="Kodchasan"/>
              </a:defRPr>
            </a:lvl4pPr>
            <a:lvl5pPr lvl="4" algn="ctr" rtl="0">
              <a:lnSpc>
                <a:spcPct val="100000"/>
              </a:lnSpc>
              <a:spcBef>
                <a:spcPts val="0"/>
              </a:spcBef>
              <a:spcAft>
                <a:spcPts val="0"/>
              </a:spcAft>
              <a:buSzPts val="2100"/>
              <a:buFont typeface="Kodchasan"/>
              <a:buNone/>
              <a:defRPr sz="2100" b="1">
                <a:latin typeface="Kodchasan"/>
                <a:ea typeface="Kodchasan"/>
                <a:cs typeface="Kodchasan"/>
                <a:sym typeface="Kodchasan"/>
              </a:defRPr>
            </a:lvl5pPr>
            <a:lvl6pPr lvl="5" algn="ctr" rtl="0">
              <a:lnSpc>
                <a:spcPct val="100000"/>
              </a:lnSpc>
              <a:spcBef>
                <a:spcPts val="0"/>
              </a:spcBef>
              <a:spcAft>
                <a:spcPts val="0"/>
              </a:spcAft>
              <a:buSzPts val="2100"/>
              <a:buFont typeface="Kodchasan"/>
              <a:buNone/>
              <a:defRPr sz="2100" b="1">
                <a:latin typeface="Kodchasan"/>
                <a:ea typeface="Kodchasan"/>
                <a:cs typeface="Kodchasan"/>
                <a:sym typeface="Kodchasan"/>
              </a:defRPr>
            </a:lvl6pPr>
            <a:lvl7pPr lvl="6" algn="ctr" rtl="0">
              <a:lnSpc>
                <a:spcPct val="100000"/>
              </a:lnSpc>
              <a:spcBef>
                <a:spcPts val="0"/>
              </a:spcBef>
              <a:spcAft>
                <a:spcPts val="0"/>
              </a:spcAft>
              <a:buSzPts val="2100"/>
              <a:buFont typeface="Kodchasan"/>
              <a:buNone/>
              <a:defRPr sz="2100" b="1">
                <a:latin typeface="Kodchasan"/>
                <a:ea typeface="Kodchasan"/>
                <a:cs typeface="Kodchasan"/>
                <a:sym typeface="Kodchasan"/>
              </a:defRPr>
            </a:lvl7pPr>
            <a:lvl8pPr lvl="7" algn="ctr" rtl="0">
              <a:lnSpc>
                <a:spcPct val="100000"/>
              </a:lnSpc>
              <a:spcBef>
                <a:spcPts val="0"/>
              </a:spcBef>
              <a:spcAft>
                <a:spcPts val="0"/>
              </a:spcAft>
              <a:buSzPts val="2100"/>
              <a:buFont typeface="Kodchasan"/>
              <a:buNone/>
              <a:defRPr sz="2100" b="1">
                <a:latin typeface="Kodchasan"/>
                <a:ea typeface="Kodchasan"/>
                <a:cs typeface="Kodchasan"/>
                <a:sym typeface="Kodchasan"/>
              </a:defRPr>
            </a:lvl8pPr>
            <a:lvl9pPr lvl="8" algn="ctr" rtl="0">
              <a:lnSpc>
                <a:spcPct val="100000"/>
              </a:lnSpc>
              <a:spcBef>
                <a:spcPts val="0"/>
              </a:spcBef>
              <a:spcAft>
                <a:spcPts val="0"/>
              </a:spcAft>
              <a:buSzPts val="2100"/>
              <a:buFont typeface="Kodchasan"/>
              <a:buNone/>
              <a:defRPr sz="2100" b="1">
                <a:latin typeface="Kodchasan"/>
                <a:ea typeface="Kodchasan"/>
                <a:cs typeface="Kodchasan"/>
                <a:sym typeface="Kodchasan"/>
              </a:defRPr>
            </a:lvl9pPr>
          </a:lstStyle>
          <a:p>
            <a:endParaRPr/>
          </a:p>
        </p:txBody>
      </p:sp>
      <p:sp>
        <p:nvSpPr>
          <p:cNvPr id="657" name="Google Shape;657;p31"/>
          <p:cNvSpPr txBox="1">
            <a:spLocks noGrp="1"/>
          </p:cNvSpPr>
          <p:nvPr>
            <p:ph type="subTitle" idx="8"/>
          </p:nvPr>
        </p:nvSpPr>
        <p:spPr>
          <a:xfrm>
            <a:off x="4764613" y="2020950"/>
            <a:ext cx="2315700" cy="7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8" name="Google Shape;658;p31"/>
          <p:cNvSpPr txBox="1">
            <a:spLocks noGrp="1"/>
          </p:cNvSpPr>
          <p:nvPr>
            <p:ph type="subTitle" idx="9"/>
          </p:nvPr>
        </p:nvSpPr>
        <p:spPr>
          <a:xfrm>
            <a:off x="3414150" y="3227575"/>
            <a:ext cx="2315700" cy="38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Kodchasan"/>
              <a:buNone/>
              <a:defRPr sz="2100" b="1">
                <a:latin typeface="Kodchasan"/>
                <a:ea typeface="Kodchasan"/>
                <a:cs typeface="Kodchasan"/>
                <a:sym typeface="Kodchasan"/>
              </a:defRPr>
            </a:lvl1pPr>
            <a:lvl2pPr lvl="1" algn="ctr" rtl="0">
              <a:lnSpc>
                <a:spcPct val="100000"/>
              </a:lnSpc>
              <a:spcBef>
                <a:spcPts val="0"/>
              </a:spcBef>
              <a:spcAft>
                <a:spcPts val="0"/>
              </a:spcAft>
              <a:buSzPts val="2100"/>
              <a:buFont typeface="Kodchasan"/>
              <a:buNone/>
              <a:defRPr sz="2100" b="1">
                <a:latin typeface="Kodchasan"/>
                <a:ea typeface="Kodchasan"/>
                <a:cs typeface="Kodchasan"/>
                <a:sym typeface="Kodchasan"/>
              </a:defRPr>
            </a:lvl2pPr>
            <a:lvl3pPr lvl="2" algn="ctr" rtl="0">
              <a:lnSpc>
                <a:spcPct val="100000"/>
              </a:lnSpc>
              <a:spcBef>
                <a:spcPts val="0"/>
              </a:spcBef>
              <a:spcAft>
                <a:spcPts val="0"/>
              </a:spcAft>
              <a:buSzPts val="2100"/>
              <a:buFont typeface="Kodchasan"/>
              <a:buNone/>
              <a:defRPr sz="2100" b="1">
                <a:latin typeface="Kodchasan"/>
                <a:ea typeface="Kodchasan"/>
                <a:cs typeface="Kodchasan"/>
                <a:sym typeface="Kodchasan"/>
              </a:defRPr>
            </a:lvl3pPr>
            <a:lvl4pPr lvl="3" algn="ctr" rtl="0">
              <a:lnSpc>
                <a:spcPct val="100000"/>
              </a:lnSpc>
              <a:spcBef>
                <a:spcPts val="0"/>
              </a:spcBef>
              <a:spcAft>
                <a:spcPts val="0"/>
              </a:spcAft>
              <a:buSzPts val="2100"/>
              <a:buFont typeface="Kodchasan"/>
              <a:buNone/>
              <a:defRPr sz="2100" b="1">
                <a:latin typeface="Kodchasan"/>
                <a:ea typeface="Kodchasan"/>
                <a:cs typeface="Kodchasan"/>
                <a:sym typeface="Kodchasan"/>
              </a:defRPr>
            </a:lvl4pPr>
            <a:lvl5pPr lvl="4" algn="ctr" rtl="0">
              <a:lnSpc>
                <a:spcPct val="100000"/>
              </a:lnSpc>
              <a:spcBef>
                <a:spcPts val="0"/>
              </a:spcBef>
              <a:spcAft>
                <a:spcPts val="0"/>
              </a:spcAft>
              <a:buSzPts val="2100"/>
              <a:buFont typeface="Kodchasan"/>
              <a:buNone/>
              <a:defRPr sz="2100" b="1">
                <a:latin typeface="Kodchasan"/>
                <a:ea typeface="Kodchasan"/>
                <a:cs typeface="Kodchasan"/>
                <a:sym typeface="Kodchasan"/>
              </a:defRPr>
            </a:lvl5pPr>
            <a:lvl6pPr lvl="5" algn="ctr" rtl="0">
              <a:lnSpc>
                <a:spcPct val="100000"/>
              </a:lnSpc>
              <a:spcBef>
                <a:spcPts val="0"/>
              </a:spcBef>
              <a:spcAft>
                <a:spcPts val="0"/>
              </a:spcAft>
              <a:buSzPts val="2100"/>
              <a:buFont typeface="Kodchasan"/>
              <a:buNone/>
              <a:defRPr sz="2100" b="1">
                <a:latin typeface="Kodchasan"/>
                <a:ea typeface="Kodchasan"/>
                <a:cs typeface="Kodchasan"/>
                <a:sym typeface="Kodchasan"/>
              </a:defRPr>
            </a:lvl6pPr>
            <a:lvl7pPr lvl="6" algn="ctr" rtl="0">
              <a:lnSpc>
                <a:spcPct val="100000"/>
              </a:lnSpc>
              <a:spcBef>
                <a:spcPts val="0"/>
              </a:spcBef>
              <a:spcAft>
                <a:spcPts val="0"/>
              </a:spcAft>
              <a:buSzPts val="2100"/>
              <a:buFont typeface="Kodchasan"/>
              <a:buNone/>
              <a:defRPr sz="2100" b="1">
                <a:latin typeface="Kodchasan"/>
                <a:ea typeface="Kodchasan"/>
                <a:cs typeface="Kodchasan"/>
                <a:sym typeface="Kodchasan"/>
              </a:defRPr>
            </a:lvl7pPr>
            <a:lvl8pPr lvl="7" algn="ctr" rtl="0">
              <a:lnSpc>
                <a:spcPct val="100000"/>
              </a:lnSpc>
              <a:spcBef>
                <a:spcPts val="0"/>
              </a:spcBef>
              <a:spcAft>
                <a:spcPts val="0"/>
              </a:spcAft>
              <a:buSzPts val="2100"/>
              <a:buFont typeface="Kodchasan"/>
              <a:buNone/>
              <a:defRPr sz="2100" b="1">
                <a:latin typeface="Kodchasan"/>
                <a:ea typeface="Kodchasan"/>
                <a:cs typeface="Kodchasan"/>
                <a:sym typeface="Kodchasan"/>
              </a:defRPr>
            </a:lvl8pPr>
            <a:lvl9pPr lvl="8" algn="ctr" rtl="0">
              <a:lnSpc>
                <a:spcPct val="100000"/>
              </a:lnSpc>
              <a:spcBef>
                <a:spcPts val="0"/>
              </a:spcBef>
              <a:spcAft>
                <a:spcPts val="0"/>
              </a:spcAft>
              <a:buSzPts val="2100"/>
              <a:buFont typeface="Kodchasan"/>
              <a:buNone/>
              <a:defRPr sz="2100" b="1">
                <a:latin typeface="Kodchasan"/>
                <a:ea typeface="Kodchasan"/>
                <a:cs typeface="Kodchasan"/>
                <a:sym typeface="Kodchasan"/>
              </a:defRPr>
            </a:lvl9pPr>
          </a:lstStyle>
          <a:p>
            <a:endParaRPr/>
          </a:p>
        </p:txBody>
      </p:sp>
      <p:sp>
        <p:nvSpPr>
          <p:cNvPr id="659" name="Google Shape;659;p31"/>
          <p:cNvSpPr txBox="1">
            <a:spLocks noGrp="1"/>
          </p:cNvSpPr>
          <p:nvPr>
            <p:ph type="subTitle" idx="13"/>
          </p:nvPr>
        </p:nvSpPr>
        <p:spPr>
          <a:xfrm>
            <a:off x="3414150" y="3668950"/>
            <a:ext cx="2315700" cy="7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0" name="Google Shape;660;p31"/>
          <p:cNvSpPr/>
          <p:nvPr/>
        </p:nvSpPr>
        <p:spPr>
          <a:xfrm rot="-902517">
            <a:off x="7881418" y="559963"/>
            <a:ext cx="1841649" cy="2017433"/>
          </a:xfrm>
          <a:custGeom>
            <a:avLst/>
            <a:gdLst/>
            <a:ahLst/>
            <a:cxnLst/>
            <a:rect l="l" t="t" r="r" b="b"/>
            <a:pathLst>
              <a:path w="43950" h="48145" fill="none" extrusionOk="0">
                <a:moveTo>
                  <a:pt x="39979" y="38776"/>
                </a:moveTo>
                <a:cubicBezTo>
                  <a:pt x="41180" y="37921"/>
                  <a:pt x="42402" y="36964"/>
                  <a:pt x="43074" y="35640"/>
                </a:cubicBezTo>
                <a:cubicBezTo>
                  <a:pt x="43726" y="34316"/>
                  <a:pt x="43644" y="32524"/>
                  <a:pt x="42504" y="31567"/>
                </a:cubicBezTo>
                <a:cubicBezTo>
                  <a:pt x="41099" y="30426"/>
                  <a:pt x="38899" y="31119"/>
                  <a:pt x="37535" y="32320"/>
                </a:cubicBezTo>
                <a:cubicBezTo>
                  <a:pt x="36150" y="33522"/>
                  <a:pt x="35152" y="35131"/>
                  <a:pt x="33624" y="36129"/>
                </a:cubicBezTo>
                <a:cubicBezTo>
                  <a:pt x="32077" y="37106"/>
                  <a:pt x="29612" y="37086"/>
                  <a:pt x="28839" y="35436"/>
                </a:cubicBezTo>
                <a:cubicBezTo>
                  <a:pt x="33828" y="31506"/>
                  <a:pt x="38818" y="27596"/>
                  <a:pt x="43787" y="23685"/>
                </a:cubicBezTo>
                <a:cubicBezTo>
                  <a:pt x="43950" y="21242"/>
                  <a:pt x="40406" y="20183"/>
                  <a:pt x="38288" y="21364"/>
                </a:cubicBezTo>
                <a:cubicBezTo>
                  <a:pt x="36150" y="22545"/>
                  <a:pt x="34928" y="24846"/>
                  <a:pt x="33197" y="26557"/>
                </a:cubicBezTo>
                <a:cubicBezTo>
                  <a:pt x="31445" y="28268"/>
                  <a:pt x="28370" y="29245"/>
                  <a:pt x="26700" y="27473"/>
                </a:cubicBezTo>
                <a:cubicBezTo>
                  <a:pt x="29694" y="24032"/>
                  <a:pt x="32688" y="20590"/>
                  <a:pt x="35661" y="17148"/>
                </a:cubicBezTo>
                <a:cubicBezTo>
                  <a:pt x="36659" y="16008"/>
                  <a:pt x="37738" y="14460"/>
                  <a:pt x="37066" y="13075"/>
                </a:cubicBezTo>
                <a:cubicBezTo>
                  <a:pt x="36272" y="11446"/>
                  <a:pt x="33686" y="11731"/>
                  <a:pt x="32443" y="13055"/>
                </a:cubicBezTo>
                <a:cubicBezTo>
                  <a:pt x="31201" y="14378"/>
                  <a:pt x="30794" y="16272"/>
                  <a:pt x="29959" y="17881"/>
                </a:cubicBezTo>
                <a:cubicBezTo>
                  <a:pt x="29103" y="19490"/>
                  <a:pt x="27372" y="20997"/>
                  <a:pt x="25641" y="20447"/>
                </a:cubicBezTo>
                <a:cubicBezTo>
                  <a:pt x="24175" y="19999"/>
                  <a:pt x="23462" y="18227"/>
                  <a:pt x="23645" y="16680"/>
                </a:cubicBezTo>
                <a:cubicBezTo>
                  <a:pt x="23808" y="15152"/>
                  <a:pt x="24643" y="13788"/>
                  <a:pt x="25356" y="12423"/>
                </a:cubicBezTo>
                <a:cubicBezTo>
                  <a:pt x="26354" y="10570"/>
                  <a:pt x="27189" y="8533"/>
                  <a:pt x="27148" y="6436"/>
                </a:cubicBezTo>
                <a:cubicBezTo>
                  <a:pt x="27107" y="4318"/>
                  <a:pt x="26028" y="2118"/>
                  <a:pt x="24114" y="1283"/>
                </a:cubicBezTo>
                <a:cubicBezTo>
                  <a:pt x="21181" y="0"/>
                  <a:pt x="17678" y="2485"/>
                  <a:pt x="16782" y="5560"/>
                </a:cubicBezTo>
                <a:cubicBezTo>
                  <a:pt x="15886" y="8635"/>
                  <a:pt x="16843" y="11914"/>
                  <a:pt x="17984" y="14887"/>
                </a:cubicBezTo>
                <a:cubicBezTo>
                  <a:pt x="18432" y="16069"/>
                  <a:pt x="18921" y="17372"/>
                  <a:pt x="18472" y="18553"/>
                </a:cubicBezTo>
                <a:cubicBezTo>
                  <a:pt x="17821" y="20284"/>
                  <a:pt x="15519" y="20732"/>
                  <a:pt x="13748" y="20305"/>
                </a:cubicBezTo>
                <a:cubicBezTo>
                  <a:pt x="11955" y="19857"/>
                  <a:pt x="10347" y="18818"/>
                  <a:pt x="8534" y="18492"/>
                </a:cubicBezTo>
                <a:cubicBezTo>
                  <a:pt x="6721" y="18187"/>
                  <a:pt x="4441" y="19001"/>
                  <a:pt x="4155" y="20814"/>
                </a:cubicBezTo>
                <a:cubicBezTo>
                  <a:pt x="3830" y="22728"/>
                  <a:pt x="5927" y="24235"/>
                  <a:pt x="7862" y="24500"/>
                </a:cubicBezTo>
                <a:cubicBezTo>
                  <a:pt x="9776" y="24765"/>
                  <a:pt x="11793" y="24337"/>
                  <a:pt x="13666" y="24887"/>
                </a:cubicBezTo>
                <a:cubicBezTo>
                  <a:pt x="15519" y="25457"/>
                  <a:pt x="17108" y="27738"/>
                  <a:pt x="15967" y="29306"/>
                </a:cubicBezTo>
                <a:cubicBezTo>
                  <a:pt x="15092" y="30508"/>
                  <a:pt x="13238" y="30447"/>
                  <a:pt x="11915" y="29795"/>
                </a:cubicBezTo>
                <a:cubicBezTo>
                  <a:pt x="10571" y="29143"/>
                  <a:pt x="9491" y="28044"/>
                  <a:pt x="8147" y="27433"/>
                </a:cubicBezTo>
                <a:cubicBezTo>
                  <a:pt x="5866" y="26414"/>
                  <a:pt x="2872" y="27107"/>
                  <a:pt x="1447" y="29164"/>
                </a:cubicBezTo>
                <a:cubicBezTo>
                  <a:pt x="1" y="31221"/>
                  <a:pt x="510" y="34418"/>
                  <a:pt x="2608" y="35803"/>
                </a:cubicBezTo>
                <a:cubicBezTo>
                  <a:pt x="4237" y="36862"/>
                  <a:pt x="6375" y="36740"/>
                  <a:pt x="8290" y="36394"/>
                </a:cubicBezTo>
                <a:cubicBezTo>
                  <a:pt x="10224" y="36068"/>
                  <a:pt x="12200" y="35579"/>
                  <a:pt x="14114" y="36068"/>
                </a:cubicBezTo>
                <a:cubicBezTo>
                  <a:pt x="16008" y="36556"/>
                  <a:pt x="17719" y="38430"/>
                  <a:pt x="17189" y="40324"/>
                </a:cubicBezTo>
                <a:cubicBezTo>
                  <a:pt x="15336" y="41241"/>
                  <a:pt x="13096" y="40752"/>
                  <a:pt x="11161" y="40039"/>
                </a:cubicBezTo>
                <a:cubicBezTo>
                  <a:pt x="9206" y="39306"/>
                  <a:pt x="7271" y="38349"/>
                  <a:pt x="5194" y="38349"/>
                </a:cubicBezTo>
                <a:cubicBezTo>
                  <a:pt x="3117" y="38369"/>
                  <a:pt x="856" y="39795"/>
                  <a:pt x="815" y="41872"/>
                </a:cubicBezTo>
                <a:cubicBezTo>
                  <a:pt x="754" y="45090"/>
                  <a:pt x="17780" y="48144"/>
                  <a:pt x="20265" y="47920"/>
                </a:cubicBezTo>
                <a:cubicBezTo>
                  <a:pt x="26924" y="47330"/>
                  <a:pt x="34663" y="42524"/>
                  <a:pt x="39979" y="38776"/>
                </a:cubicBezTo>
                <a:close/>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rot="9526906">
            <a:off x="-310236" y="126539"/>
            <a:ext cx="2046935" cy="1084365"/>
          </a:xfrm>
          <a:custGeom>
            <a:avLst/>
            <a:gdLst/>
            <a:ahLst/>
            <a:cxnLst/>
            <a:rect l="l" t="t" r="r" b="b"/>
            <a:pathLst>
              <a:path w="48940" h="25926" fill="none" extrusionOk="0">
                <a:moveTo>
                  <a:pt x="0" y="22769"/>
                </a:moveTo>
                <a:cubicBezTo>
                  <a:pt x="7332" y="22545"/>
                  <a:pt x="13890" y="15967"/>
                  <a:pt x="14114" y="8635"/>
                </a:cubicBezTo>
                <a:cubicBezTo>
                  <a:pt x="14155" y="7271"/>
                  <a:pt x="13869" y="5723"/>
                  <a:pt x="12709" y="5030"/>
                </a:cubicBezTo>
                <a:cubicBezTo>
                  <a:pt x="11018" y="4032"/>
                  <a:pt x="8737" y="5926"/>
                  <a:pt x="8819" y="7902"/>
                </a:cubicBezTo>
                <a:cubicBezTo>
                  <a:pt x="8900" y="9857"/>
                  <a:pt x="10550" y="11446"/>
                  <a:pt x="12301" y="12321"/>
                </a:cubicBezTo>
                <a:cubicBezTo>
                  <a:pt x="15315" y="13808"/>
                  <a:pt x="18981" y="13849"/>
                  <a:pt x="22016" y="12423"/>
                </a:cubicBezTo>
                <a:cubicBezTo>
                  <a:pt x="25050" y="10997"/>
                  <a:pt x="27392" y="8146"/>
                  <a:pt x="28166" y="4888"/>
                </a:cubicBezTo>
                <a:cubicBezTo>
                  <a:pt x="28635" y="2872"/>
                  <a:pt x="27779" y="0"/>
                  <a:pt x="25743" y="224"/>
                </a:cubicBezTo>
                <a:cubicBezTo>
                  <a:pt x="24643" y="346"/>
                  <a:pt x="23849" y="1405"/>
                  <a:pt x="23686" y="2485"/>
                </a:cubicBezTo>
                <a:cubicBezTo>
                  <a:pt x="23502" y="3564"/>
                  <a:pt x="23808" y="4664"/>
                  <a:pt x="24113" y="5723"/>
                </a:cubicBezTo>
                <a:cubicBezTo>
                  <a:pt x="25254" y="9755"/>
                  <a:pt x="26435" y="13849"/>
                  <a:pt x="28614" y="17433"/>
                </a:cubicBezTo>
                <a:cubicBezTo>
                  <a:pt x="30793" y="21017"/>
                  <a:pt x="34133" y="24093"/>
                  <a:pt x="38227" y="25009"/>
                </a:cubicBezTo>
                <a:cubicBezTo>
                  <a:pt x="42320" y="25925"/>
                  <a:pt x="47106" y="24194"/>
                  <a:pt x="48939" y="20427"/>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7651175" y="-207125"/>
            <a:ext cx="707439" cy="681376"/>
          </a:xfrm>
          <a:custGeom>
            <a:avLst/>
            <a:gdLst/>
            <a:ahLst/>
            <a:cxnLst/>
            <a:rect l="l" t="t" r="r" b="b"/>
            <a:pathLst>
              <a:path w="13870" h="13359" extrusionOk="0">
                <a:moveTo>
                  <a:pt x="7071" y="0"/>
                </a:moveTo>
                <a:cubicBezTo>
                  <a:pt x="6140" y="0"/>
                  <a:pt x="5537" y="1051"/>
                  <a:pt x="5174" y="2503"/>
                </a:cubicBezTo>
                <a:cubicBezTo>
                  <a:pt x="4515" y="2127"/>
                  <a:pt x="3715" y="1839"/>
                  <a:pt x="2975" y="1839"/>
                </a:cubicBezTo>
                <a:cubicBezTo>
                  <a:pt x="2433" y="1839"/>
                  <a:pt x="1924" y="1994"/>
                  <a:pt x="1528" y="2381"/>
                </a:cubicBezTo>
                <a:cubicBezTo>
                  <a:pt x="1284" y="2626"/>
                  <a:pt x="1773" y="3562"/>
                  <a:pt x="2628" y="4805"/>
                </a:cubicBezTo>
                <a:cubicBezTo>
                  <a:pt x="1386" y="5171"/>
                  <a:pt x="21" y="6006"/>
                  <a:pt x="1" y="7289"/>
                </a:cubicBezTo>
                <a:cubicBezTo>
                  <a:pt x="1" y="7636"/>
                  <a:pt x="1080" y="7961"/>
                  <a:pt x="2608" y="8226"/>
                </a:cubicBezTo>
                <a:cubicBezTo>
                  <a:pt x="2587" y="8247"/>
                  <a:pt x="2567" y="8267"/>
                  <a:pt x="2567" y="8287"/>
                </a:cubicBezTo>
                <a:cubicBezTo>
                  <a:pt x="1956" y="9448"/>
                  <a:pt x="1589" y="11057"/>
                  <a:pt x="2547" y="11973"/>
                </a:cubicBezTo>
                <a:cubicBezTo>
                  <a:pt x="2582" y="12009"/>
                  <a:pt x="2636" y="12026"/>
                  <a:pt x="2707" y="12026"/>
                </a:cubicBezTo>
                <a:cubicBezTo>
                  <a:pt x="3081" y="12026"/>
                  <a:pt x="3918" y="11546"/>
                  <a:pt x="4929" y="10792"/>
                </a:cubicBezTo>
                <a:cubicBezTo>
                  <a:pt x="5334" y="12025"/>
                  <a:pt x="6179" y="13359"/>
                  <a:pt x="7466" y="13359"/>
                </a:cubicBezTo>
                <a:cubicBezTo>
                  <a:pt x="7476" y="13359"/>
                  <a:pt x="7486" y="13358"/>
                  <a:pt x="7495" y="13358"/>
                </a:cubicBezTo>
                <a:cubicBezTo>
                  <a:pt x="7801" y="13358"/>
                  <a:pt x="8086" y="12462"/>
                  <a:pt x="8310" y="11118"/>
                </a:cubicBezTo>
                <a:cubicBezTo>
                  <a:pt x="9104" y="11768"/>
                  <a:pt x="9786" y="12177"/>
                  <a:pt x="10229" y="12177"/>
                </a:cubicBezTo>
                <a:cubicBezTo>
                  <a:pt x="10286" y="12177"/>
                  <a:pt x="10339" y="12171"/>
                  <a:pt x="10387" y="12157"/>
                </a:cubicBezTo>
                <a:cubicBezTo>
                  <a:pt x="11813" y="11709"/>
                  <a:pt x="11589" y="10303"/>
                  <a:pt x="10693" y="8695"/>
                </a:cubicBezTo>
                <a:cubicBezTo>
                  <a:pt x="11996" y="8593"/>
                  <a:pt x="12953" y="8348"/>
                  <a:pt x="13177" y="7921"/>
                </a:cubicBezTo>
                <a:cubicBezTo>
                  <a:pt x="13870" y="6577"/>
                  <a:pt x="12668" y="5742"/>
                  <a:pt x="10856" y="5253"/>
                </a:cubicBezTo>
                <a:cubicBezTo>
                  <a:pt x="11711" y="4214"/>
                  <a:pt x="12220" y="3318"/>
                  <a:pt x="12057" y="2850"/>
                </a:cubicBezTo>
                <a:cubicBezTo>
                  <a:pt x="11815" y="2153"/>
                  <a:pt x="11353" y="1867"/>
                  <a:pt x="10757" y="1867"/>
                </a:cubicBezTo>
                <a:cubicBezTo>
                  <a:pt x="10151" y="1867"/>
                  <a:pt x="9406" y="2163"/>
                  <a:pt x="8615" y="2626"/>
                </a:cubicBezTo>
                <a:cubicBezTo>
                  <a:pt x="8473" y="1343"/>
                  <a:pt x="8208" y="385"/>
                  <a:pt x="7780" y="182"/>
                </a:cubicBezTo>
                <a:cubicBezTo>
                  <a:pt x="7525" y="58"/>
                  <a:pt x="7289" y="0"/>
                  <a:pt x="7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rot="-6869399">
            <a:off x="-568642" y="1369416"/>
            <a:ext cx="1628674" cy="1281830"/>
          </a:xfrm>
          <a:custGeom>
            <a:avLst/>
            <a:gdLst/>
            <a:ahLst/>
            <a:cxnLst/>
            <a:rect l="l" t="t" r="r" b="b"/>
            <a:pathLst>
              <a:path w="42435" h="33398" extrusionOk="0">
                <a:moveTo>
                  <a:pt x="14110" y="1"/>
                </a:moveTo>
                <a:cubicBezTo>
                  <a:pt x="8685" y="1"/>
                  <a:pt x="3631" y="1268"/>
                  <a:pt x="1484" y="5074"/>
                </a:cubicBezTo>
                <a:cubicBezTo>
                  <a:pt x="1" y="7693"/>
                  <a:pt x="418" y="11424"/>
                  <a:pt x="2828" y="13231"/>
                </a:cubicBezTo>
                <a:cubicBezTo>
                  <a:pt x="5424" y="15224"/>
                  <a:pt x="9410" y="14599"/>
                  <a:pt x="11866" y="16731"/>
                </a:cubicBezTo>
                <a:cubicBezTo>
                  <a:pt x="15250" y="19674"/>
                  <a:pt x="13465" y="25375"/>
                  <a:pt x="15435" y="29408"/>
                </a:cubicBezTo>
                <a:cubicBezTo>
                  <a:pt x="16571" y="31725"/>
                  <a:pt x="19074" y="33324"/>
                  <a:pt x="21646" y="33394"/>
                </a:cubicBezTo>
                <a:cubicBezTo>
                  <a:pt x="21724" y="33397"/>
                  <a:pt x="21802" y="33398"/>
                  <a:pt x="21880" y="33398"/>
                </a:cubicBezTo>
                <a:cubicBezTo>
                  <a:pt x="24395" y="33398"/>
                  <a:pt x="26853" y="31959"/>
                  <a:pt x="28089" y="29778"/>
                </a:cubicBezTo>
                <a:cubicBezTo>
                  <a:pt x="28692" y="28712"/>
                  <a:pt x="29016" y="27507"/>
                  <a:pt x="29665" y="26464"/>
                </a:cubicBezTo>
                <a:cubicBezTo>
                  <a:pt x="30268" y="25528"/>
                  <a:pt x="31264" y="24741"/>
                  <a:pt x="32333" y="24741"/>
                </a:cubicBezTo>
                <a:cubicBezTo>
                  <a:pt x="32455" y="24741"/>
                  <a:pt x="32578" y="24751"/>
                  <a:pt x="32701" y="24773"/>
                </a:cubicBezTo>
                <a:cubicBezTo>
                  <a:pt x="33489" y="24912"/>
                  <a:pt x="34115" y="25491"/>
                  <a:pt x="34856" y="25839"/>
                </a:cubicBezTo>
                <a:cubicBezTo>
                  <a:pt x="35407" y="26100"/>
                  <a:pt x="36001" y="26221"/>
                  <a:pt x="36600" y="26221"/>
                </a:cubicBezTo>
                <a:cubicBezTo>
                  <a:pt x="38017" y="26221"/>
                  <a:pt x="39464" y="25546"/>
                  <a:pt x="40441" y="24471"/>
                </a:cubicBezTo>
                <a:cubicBezTo>
                  <a:pt x="41832" y="22942"/>
                  <a:pt x="42388" y="20810"/>
                  <a:pt x="42388" y="18747"/>
                </a:cubicBezTo>
                <a:cubicBezTo>
                  <a:pt x="42434" y="11563"/>
                  <a:pt x="36548" y="5421"/>
                  <a:pt x="29827" y="2849"/>
                </a:cubicBezTo>
                <a:cubicBezTo>
                  <a:pt x="26297" y="1487"/>
                  <a:pt x="19985" y="1"/>
                  <a:pt x="14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rot="4398192">
            <a:off x="-143354" y="3894886"/>
            <a:ext cx="1649971" cy="1857499"/>
          </a:xfrm>
          <a:custGeom>
            <a:avLst/>
            <a:gdLst/>
            <a:ahLst/>
            <a:cxnLst/>
            <a:rect l="l" t="t" r="r" b="b"/>
            <a:pathLst>
              <a:path w="26722" h="30083" fill="none" extrusionOk="0">
                <a:moveTo>
                  <a:pt x="21461" y="29595"/>
                </a:moveTo>
                <a:cubicBezTo>
                  <a:pt x="15922" y="30082"/>
                  <a:pt x="10244" y="28970"/>
                  <a:pt x="5331" y="26374"/>
                </a:cubicBezTo>
                <a:cubicBezTo>
                  <a:pt x="2689" y="25007"/>
                  <a:pt x="1" y="22736"/>
                  <a:pt x="24" y="19746"/>
                </a:cubicBezTo>
                <a:cubicBezTo>
                  <a:pt x="47" y="16803"/>
                  <a:pt x="3361" y="14369"/>
                  <a:pt x="6189" y="15250"/>
                </a:cubicBezTo>
                <a:cubicBezTo>
                  <a:pt x="7371" y="15621"/>
                  <a:pt x="8344" y="16409"/>
                  <a:pt x="9480" y="16849"/>
                </a:cubicBezTo>
                <a:cubicBezTo>
                  <a:pt x="10638" y="17289"/>
                  <a:pt x="12145" y="17243"/>
                  <a:pt x="12840" y="16247"/>
                </a:cubicBezTo>
                <a:cubicBezTo>
                  <a:pt x="13767" y="14879"/>
                  <a:pt x="12516" y="13118"/>
                  <a:pt x="11449" y="11843"/>
                </a:cubicBezTo>
                <a:cubicBezTo>
                  <a:pt x="10360" y="10569"/>
                  <a:pt x="9480" y="8460"/>
                  <a:pt x="10824" y="7463"/>
                </a:cubicBezTo>
                <a:cubicBezTo>
                  <a:pt x="12168" y="6490"/>
                  <a:pt x="13906" y="7950"/>
                  <a:pt x="14856" y="9317"/>
                </a:cubicBezTo>
                <a:cubicBezTo>
                  <a:pt x="15783" y="10685"/>
                  <a:pt x="17243" y="12307"/>
                  <a:pt x="18773" y="11635"/>
                </a:cubicBezTo>
                <a:cubicBezTo>
                  <a:pt x="20001" y="11102"/>
                  <a:pt x="20140" y="9340"/>
                  <a:pt x="19561" y="8135"/>
                </a:cubicBezTo>
                <a:cubicBezTo>
                  <a:pt x="18981" y="6907"/>
                  <a:pt x="17892" y="6026"/>
                  <a:pt x="17151" y="4891"/>
                </a:cubicBezTo>
                <a:cubicBezTo>
                  <a:pt x="16432" y="3778"/>
                  <a:pt x="16085" y="2156"/>
                  <a:pt x="17012" y="1160"/>
                </a:cubicBezTo>
                <a:cubicBezTo>
                  <a:pt x="18101" y="1"/>
                  <a:pt x="20140" y="626"/>
                  <a:pt x="21137" y="1878"/>
                </a:cubicBezTo>
                <a:cubicBezTo>
                  <a:pt x="22133" y="3106"/>
                  <a:pt x="22481" y="4728"/>
                  <a:pt x="23153" y="6165"/>
                </a:cubicBezTo>
                <a:cubicBezTo>
                  <a:pt x="23825" y="7602"/>
                  <a:pt x="25146" y="8993"/>
                  <a:pt x="26722" y="8830"/>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rot="8296021">
            <a:off x="6888616" y="4481919"/>
            <a:ext cx="1462811" cy="883174"/>
          </a:xfrm>
          <a:custGeom>
            <a:avLst/>
            <a:gdLst/>
            <a:ahLst/>
            <a:cxnLst/>
            <a:rect l="l" t="t" r="r" b="b"/>
            <a:pathLst>
              <a:path w="29828" h="18008" fill="none" extrusionOk="0">
                <a:moveTo>
                  <a:pt x="1368" y="1"/>
                </a:moveTo>
                <a:cubicBezTo>
                  <a:pt x="1" y="3245"/>
                  <a:pt x="2202" y="7162"/>
                  <a:pt x="5354" y="8761"/>
                </a:cubicBezTo>
                <a:cubicBezTo>
                  <a:pt x="8506" y="10383"/>
                  <a:pt x="12237" y="10267"/>
                  <a:pt x="15737" y="9873"/>
                </a:cubicBezTo>
                <a:cubicBezTo>
                  <a:pt x="16455" y="9781"/>
                  <a:pt x="17243" y="9642"/>
                  <a:pt x="17614" y="9039"/>
                </a:cubicBezTo>
                <a:cubicBezTo>
                  <a:pt x="18008" y="8413"/>
                  <a:pt x="17707" y="7509"/>
                  <a:pt x="17081" y="7115"/>
                </a:cubicBezTo>
                <a:cubicBezTo>
                  <a:pt x="16455" y="6721"/>
                  <a:pt x="15644" y="6768"/>
                  <a:pt x="14949" y="7069"/>
                </a:cubicBezTo>
                <a:cubicBezTo>
                  <a:pt x="13141" y="7880"/>
                  <a:pt x="12469" y="10290"/>
                  <a:pt x="13141" y="12168"/>
                </a:cubicBezTo>
                <a:cubicBezTo>
                  <a:pt x="13836" y="14045"/>
                  <a:pt x="15528" y="15366"/>
                  <a:pt x="17336" y="16200"/>
                </a:cubicBezTo>
                <a:cubicBezTo>
                  <a:pt x="21252" y="18008"/>
                  <a:pt x="26050" y="17822"/>
                  <a:pt x="29827" y="15737"/>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7651175" y="4054350"/>
            <a:ext cx="2054853" cy="1538581"/>
          </a:xfrm>
          <a:custGeom>
            <a:avLst/>
            <a:gdLst/>
            <a:ahLst/>
            <a:cxnLst/>
            <a:rect l="l" t="t" r="r" b="b"/>
            <a:pathLst>
              <a:path w="48777" h="36522" extrusionOk="0">
                <a:moveTo>
                  <a:pt x="38232" y="0"/>
                </a:moveTo>
                <a:cubicBezTo>
                  <a:pt x="36249" y="0"/>
                  <a:pt x="34270" y="565"/>
                  <a:pt x="32647" y="1717"/>
                </a:cubicBezTo>
                <a:cubicBezTo>
                  <a:pt x="29579" y="3908"/>
                  <a:pt x="28090" y="8145"/>
                  <a:pt x="29245" y="11722"/>
                </a:cubicBezTo>
                <a:lnTo>
                  <a:pt x="29245" y="11722"/>
                </a:lnTo>
                <a:cubicBezTo>
                  <a:pt x="28638" y="10133"/>
                  <a:pt x="26911" y="9074"/>
                  <a:pt x="25187" y="9074"/>
                </a:cubicBezTo>
                <a:cubicBezTo>
                  <a:pt x="25005" y="9074"/>
                  <a:pt x="24823" y="9086"/>
                  <a:pt x="24643" y="9110"/>
                </a:cubicBezTo>
                <a:cubicBezTo>
                  <a:pt x="22667" y="9395"/>
                  <a:pt x="21018" y="11024"/>
                  <a:pt x="20509" y="12939"/>
                </a:cubicBezTo>
                <a:cubicBezTo>
                  <a:pt x="20028" y="14678"/>
                  <a:pt x="20421" y="16602"/>
                  <a:pt x="21398" y="18131"/>
                </a:cubicBezTo>
                <a:lnTo>
                  <a:pt x="21398" y="18131"/>
                </a:lnTo>
                <a:cubicBezTo>
                  <a:pt x="20208" y="16596"/>
                  <a:pt x="18230" y="15763"/>
                  <a:pt x="16274" y="15763"/>
                </a:cubicBezTo>
                <a:cubicBezTo>
                  <a:pt x="14873" y="15763"/>
                  <a:pt x="13483" y="16190"/>
                  <a:pt x="12403" y="17093"/>
                </a:cubicBezTo>
                <a:cubicBezTo>
                  <a:pt x="9674" y="19394"/>
                  <a:pt x="9593" y="24140"/>
                  <a:pt x="12240" y="26522"/>
                </a:cubicBezTo>
                <a:cubicBezTo>
                  <a:pt x="10997" y="26379"/>
                  <a:pt x="9713" y="26235"/>
                  <a:pt x="8448" y="26235"/>
                </a:cubicBezTo>
                <a:cubicBezTo>
                  <a:pt x="7019" y="26235"/>
                  <a:pt x="5614" y="26418"/>
                  <a:pt x="4318" y="26991"/>
                </a:cubicBezTo>
                <a:cubicBezTo>
                  <a:pt x="1854" y="28070"/>
                  <a:pt x="1" y="31023"/>
                  <a:pt x="1100" y="33467"/>
                </a:cubicBezTo>
                <a:cubicBezTo>
                  <a:pt x="2261" y="36053"/>
                  <a:pt x="5642" y="36522"/>
                  <a:pt x="8473" y="36522"/>
                </a:cubicBezTo>
                <a:cubicBezTo>
                  <a:pt x="15865" y="36502"/>
                  <a:pt x="22851" y="35687"/>
                  <a:pt x="30040" y="33935"/>
                </a:cubicBezTo>
                <a:cubicBezTo>
                  <a:pt x="32871" y="31532"/>
                  <a:pt x="35315" y="29190"/>
                  <a:pt x="38166" y="26787"/>
                </a:cubicBezTo>
                <a:cubicBezTo>
                  <a:pt x="40610" y="24710"/>
                  <a:pt x="43074" y="22612"/>
                  <a:pt x="45049" y="20087"/>
                </a:cubicBezTo>
                <a:cubicBezTo>
                  <a:pt x="47025" y="17562"/>
                  <a:pt x="48491" y="14527"/>
                  <a:pt x="48613" y="11330"/>
                </a:cubicBezTo>
                <a:cubicBezTo>
                  <a:pt x="48776" y="7460"/>
                  <a:pt x="46841" y="3530"/>
                  <a:pt x="43563" y="1493"/>
                </a:cubicBezTo>
                <a:cubicBezTo>
                  <a:pt x="41980" y="504"/>
                  <a:pt x="40104" y="0"/>
                  <a:pt x="38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0">
    <p:bg>
      <p:bgPr>
        <a:solidFill>
          <a:schemeClr val="dk1"/>
        </a:solidFill>
        <a:effectLst/>
      </p:bgPr>
    </p:bg>
    <p:spTree>
      <p:nvGrpSpPr>
        <p:cNvPr id="1" name="Shape 753"/>
        <p:cNvGrpSpPr/>
        <p:nvPr/>
      </p:nvGrpSpPr>
      <p:grpSpPr>
        <a:xfrm>
          <a:off x="0" y="0"/>
          <a:ext cx="0" cy="0"/>
          <a:chOff x="0" y="0"/>
          <a:chExt cx="0" cy="0"/>
        </a:xfrm>
      </p:grpSpPr>
      <p:sp>
        <p:nvSpPr>
          <p:cNvPr id="754" name="Google Shape;754;p35"/>
          <p:cNvSpPr/>
          <p:nvPr/>
        </p:nvSpPr>
        <p:spPr>
          <a:xfrm rot="-2039905">
            <a:off x="490312" y="4206025"/>
            <a:ext cx="1387327" cy="837568"/>
          </a:xfrm>
          <a:custGeom>
            <a:avLst/>
            <a:gdLst/>
            <a:ahLst/>
            <a:cxnLst/>
            <a:rect l="l" t="t" r="r" b="b"/>
            <a:pathLst>
              <a:path w="29828" h="18008" fill="none" extrusionOk="0">
                <a:moveTo>
                  <a:pt x="1368" y="1"/>
                </a:moveTo>
                <a:cubicBezTo>
                  <a:pt x="1" y="3245"/>
                  <a:pt x="2202" y="7162"/>
                  <a:pt x="5354" y="8761"/>
                </a:cubicBezTo>
                <a:cubicBezTo>
                  <a:pt x="8506" y="10383"/>
                  <a:pt x="12237" y="10267"/>
                  <a:pt x="15737" y="9873"/>
                </a:cubicBezTo>
                <a:cubicBezTo>
                  <a:pt x="16455" y="9781"/>
                  <a:pt x="17243" y="9642"/>
                  <a:pt x="17614" y="9039"/>
                </a:cubicBezTo>
                <a:cubicBezTo>
                  <a:pt x="18008" y="8413"/>
                  <a:pt x="17707" y="7509"/>
                  <a:pt x="17081" y="7115"/>
                </a:cubicBezTo>
                <a:cubicBezTo>
                  <a:pt x="16455" y="6721"/>
                  <a:pt x="15644" y="6768"/>
                  <a:pt x="14949" y="7069"/>
                </a:cubicBezTo>
                <a:cubicBezTo>
                  <a:pt x="13141" y="7880"/>
                  <a:pt x="12469" y="10290"/>
                  <a:pt x="13141" y="12168"/>
                </a:cubicBezTo>
                <a:cubicBezTo>
                  <a:pt x="13836" y="14045"/>
                  <a:pt x="15528" y="15366"/>
                  <a:pt x="17336" y="16200"/>
                </a:cubicBezTo>
                <a:cubicBezTo>
                  <a:pt x="21252" y="18008"/>
                  <a:pt x="26050" y="17822"/>
                  <a:pt x="29827" y="15737"/>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rot="-5120564" flipH="1">
            <a:off x="7028672" y="3920787"/>
            <a:ext cx="2201693" cy="2411843"/>
          </a:xfrm>
          <a:custGeom>
            <a:avLst/>
            <a:gdLst/>
            <a:ahLst/>
            <a:cxnLst/>
            <a:rect l="l" t="t" r="r" b="b"/>
            <a:pathLst>
              <a:path w="43950" h="48145" fill="none" extrusionOk="0">
                <a:moveTo>
                  <a:pt x="39979" y="38776"/>
                </a:moveTo>
                <a:cubicBezTo>
                  <a:pt x="41180" y="37921"/>
                  <a:pt x="42402" y="36964"/>
                  <a:pt x="43074" y="35640"/>
                </a:cubicBezTo>
                <a:cubicBezTo>
                  <a:pt x="43726" y="34316"/>
                  <a:pt x="43644" y="32524"/>
                  <a:pt x="42504" y="31567"/>
                </a:cubicBezTo>
                <a:cubicBezTo>
                  <a:pt x="41099" y="30426"/>
                  <a:pt x="38899" y="31119"/>
                  <a:pt x="37535" y="32320"/>
                </a:cubicBezTo>
                <a:cubicBezTo>
                  <a:pt x="36150" y="33522"/>
                  <a:pt x="35152" y="35131"/>
                  <a:pt x="33624" y="36129"/>
                </a:cubicBezTo>
                <a:cubicBezTo>
                  <a:pt x="32077" y="37106"/>
                  <a:pt x="29612" y="37086"/>
                  <a:pt x="28839" y="35436"/>
                </a:cubicBezTo>
                <a:cubicBezTo>
                  <a:pt x="33828" y="31506"/>
                  <a:pt x="38818" y="27596"/>
                  <a:pt x="43787" y="23685"/>
                </a:cubicBezTo>
                <a:cubicBezTo>
                  <a:pt x="43950" y="21242"/>
                  <a:pt x="40406" y="20183"/>
                  <a:pt x="38288" y="21364"/>
                </a:cubicBezTo>
                <a:cubicBezTo>
                  <a:pt x="36150" y="22545"/>
                  <a:pt x="34928" y="24846"/>
                  <a:pt x="33197" y="26557"/>
                </a:cubicBezTo>
                <a:cubicBezTo>
                  <a:pt x="31445" y="28268"/>
                  <a:pt x="28370" y="29245"/>
                  <a:pt x="26700" y="27473"/>
                </a:cubicBezTo>
                <a:cubicBezTo>
                  <a:pt x="29694" y="24032"/>
                  <a:pt x="32688" y="20590"/>
                  <a:pt x="35661" y="17148"/>
                </a:cubicBezTo>
                <a:cubicBezTo>
                  <a:pt x="36659" y="16008"/>
                  <a:pt x="37738" y="14460"/>
                  <a:pt x="37066" y="13075"/>
                </a:cubicBezTo>
                <a:cubicBezTo>
                  <a:pt x="36272" y="11446"/>
                  <a:pt x="33686" y="11731"/>
                  <a:pt x="32443" y="13055"/>
                </a:cubicBezTo>
                <a:cubicBezTo>
                  <a:pt x="31201" y="14378"/>
                  <a:pt x="30794" y="16272"/>
                  <a:pt x="29959" y="17881"/>
                </a:cubicBezTo>
                <a:cubicBezTo>
                  <a:pt x="29103" y="19490"/>
                  <a:pt x="27372" y="20997"/>
                  <a:pt x="25641" y="20447"/>
                </a:cubicBezTo>
                <a:cubicBezTo>
                  <a:pt x="24175" y="19999"/>
                  <a:pt x="23462" y="18227"/>
                  <a:pt x="23645" y="16680"/>
                </a:cubicBezTo>
                <a:cubicBezTo>
                  <a:pt x="23808" y="15152"/>
                  <a:pt x="24643" y="13788"/>
                  <a:pt x="25356" y="12423"/>
                </a:cubicBezTo>
                <a:cubicBezTo>
                  <a:pt x="26354" y="10570"/>
                  <a:pt x="27189" y="8533"/>
                  <a:pt x="27148" y="6436"/>
                </a:cubicBezTo>
                <a:cubicBezTo>
                  <a:pt x="27107" y="4318"/>
                  <a:pt x="26028" y="2118"/>
                  <a:pt x="24114" y="1283"/>
                </a:cubicBezTo>
                <a:cubicBezTo>
                  <a:pt x="21181" y="0"/>
                  <a:pt x="17678" y="2485"/>
                  <a:pt x="16782" y="5560"/>
                </a:cubicBezTo>
                <a:cubicBezTo>
                  <a:pt x="15886" y="8635"/>
                  <a:pt x="16843" y="11914"/>
                  <a:pt x="17984" y="14887"/>
                </a:cubicBezTo>
                <a:cubicBezTo>
                  <a:pt x="18432" y="16069"/>
                  <a:pt x="18921" y="17372"/>
                  <a:pt x="18472" y="18553"/>
                </a:cubicBezTo>
                <a:cubicBezTo>
                  <a:pt x="17821" y="20284"/>
                  <a:pt x="15519" y="20732"/>
                  <a:pt x="13748" y="20305"/>
                </a:cubicBezTo>
                <a:cubicBezTo>
                  <a:pt x="11955" y="19857"/>
                  <a:pt x="10347" y="18818"/>
                  <a:pt x="8534" y="18492"/>
                </a:cubicBezTo>
                <a:cubicBezTo>
                  <a:pt x="6721" y="18187"/>
                  <a:pt x="4441" y="19001"/>
                  <a:pt x="4155" y="20814"/>
                </a:cubicBezTo>
                <a:cubicBezTo>
                  <a:pt x="3830" y="22728"/>
                  <a:pt x="5927" y="24235"/>
                  <a:pt x="7862" y="24500"/>
                </a:cubicBezTo>
                <a:cubicBezTo>
                  <a:pt x="9776" y="24765"/>
                  <a:pt x="11793" y="24337"/>
                  <a:pt x="13666" y="24887"/>
                </a:cubicBezTo>
                <a:cubicBezTo>
                  <a:pt x="15519" y="25457"/>
                  <a:pt x="17108" y="27738"/>
                  <a:pt x="15967" y="29306"/>
                </a:cubicBezTo>
                <a:cubicBezTo>
                  <a:pt x="15092" y="30508"/>
                  <a:pt x="13238" y="30447"/>
                  <a:pt x="11915" y="29795"/>
                </a:cubicBezTo>
                <a:cubicBezTo>
                  <a:pt x="10571" y="29143"/>
                  <a:pt x="9491" y="28044"/>
                  <a:pt x="8147" y="27433"/>
                </a:cubicBezTo>
                <a:cubicBezTo>
                  <a:pt x="5866" y="26414"/>
                  <a:pt x="2872" y="27107"/>
                  <a:pt x="1447" y="29164"/>
                </a:cubicBezTo>
                <a:cubicBezTo>
                  <a:pt x="1" y="31221"/>
                  <a:pt x="510" y="34418"/>
                  <a:pt x="2608" y="35803"/>
                </a:cubicBezTo>
                <a:cubicBezTo>
                  <a:pt x="4237" y="36862"/>
                  <a:pt x="6375" y="36740"/>
                  <a:pt x="8290" y="36394"/>
                </a:cubicBezTo>
                <a:cubicBezTo>
                  <a:pt x="10224" y="36068"/>
                  <a:pt x="12200" y="35579"/>
                  <a:pt x="14114" y="36068"/>
                </a:cubicBezTo>
                <a:cubicBezTo>
                  <a:pt x="16008" y="36556"/>
                  <a:pt x="17719" y="38430"/>
                  <a:pt x="17189" y="40324"/>
                </a:cubicBezTo>
                <a:cubicBezTo>
                  <a:pt x="15336" y="41241"/>
                  <a:pt x="13096" y="40752"/>
                  <a:pt x="11161" y="40039"/>
                </a:cubicBezTo>
                <a:cubicBezTo>
                  <a:pt x="9206" y="39306"/>
                  <a:pt x="7271" y="38349"/>
                  <a:pt x="5194" y="38349"/>
                </a:cubicBezTo>
                <a:cubicBezTo>
                  <a:pt x="3117" y="38369"/>
                  <a:pt x="856" y="39795"/>
                  <a:pt x="815" y="41872"/>
                </a:cubicBezTo>
                <a:cubicBezTo>
                  <a:pt x="754" y="45090"/>
                  <a:pt x="17780" y="48144"/>
                  <a:pt x="20265" y="47920"/>
                </a:cubicBezTo>
                <a:cubicBezTo>
                  <a:pt x="26924" y="47330"/>
                  <a:pt x="34663" y="42524"/>
                  <a:pt x="39979" y="38776"/>
                </a:cubicBezTo>
                <a:close/>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420725" y="365103"/>
            <a:ext cx="947945" cy="913054"/>
          </a:xfrm>
          <a:custGeom>
            <a:avLst/>
            <a:gdLst/>
            <a:ahLst/>
            <a:cxnLst/>
            <a:rect l="l" t="t" r="r" b="b"/>
            <a:pathLst>
              <a:path w="13870" h="13359" extrusionOk="0">
                <a:moveTo>
                  <a:pt x="7071" y="0"/>
                </a:moveTo>
                <a:cubicBezTo>
                  <a:pt x="6140" y="0"/>
                  <a:pt x="5537" y="1051"/>
                  <a:pt x="5174" y="2503"/>
                </a:cubicBezTo>
                <a:cubicBezTo>
                  <a:pt x="4515" y="2127"/>
                  <a:pt x="3715" y="1839"/>
                  <a:pt x="2975" y="1839"/>
                </a:cubicBezTo>
                <a:cubicBezTo>
                  <a:pt x="2433" y="1839"/>
                  <a:pt x="1924" y="1994"/>
                  <a:pt x="1528" y="2381"/>
                </a:cubicBezTo>
                <a:cubicBezTo>
                  <a:pt x="1284" y="2626"/>
                  <a:pt x="1773" y="3562"/>
                  <a:pt x="2628" y="4805"/>
                </a:cubicBezTo>
                <a:cubicBezTo>
                  <a:pt x="1386" y="5171"/>
                  <a:pt x="21" y="6006"/>
                  <a:pt x="1" y="7289"/>
                </a:cubicBezTo>
                <a:cubicBezTo>
                  <a:pt x="1" y="7636"/>
                  <a:pt x="1080" y="7961"/>
                  <a:pt x="2608" y="8226"/>
                </a:cubicBezTo>
                <a:cubicBezTo>
                  <a:pt x="2587" y="8247"/>
                  <a:pt x="2567" y="8267"/>
                  <a:pt x="2567" y="8287"/>
                </a:cubicBezTo>
                <a:cubicBezTo>
                  <a:pt x="1956" y="9448"/>
                  <a:pt x="1589" y="11057"/>
                  <a:pt x="2547" y="11973"/>
                </a:cubicBezTo>
                <a:cubicBezTo>
                  <a:pt x="2582" y="12009"/>
                  <a:pt x="2636" y="12026"/>
                  <a:pt x="2707" y="12026"/>
                </a:cubicBezTo>
                <a:cubicBezTo>
                  <a:pt x="3081" y="12026"/>
                  <a:pt x="3918" y="11546"/>
                  <a:pt x="4929" y="10792"/>
                </a:cubicBezTo>
                <a:cubicBezTo>
                  <a:pt x="5334" y="12025"/>
                  <a:pt x="6179" y="13359"/>
                  <a:pt x="7466" y="13359"/>
                </a:cubicBezTo>
                <a:cubicBezTo>
                  <a:pt x="7476" y="13359"/>
                  <a:pt x="7486" y="13358"/>
                  <a:pt x="7495" y="13358"/>
                </a:cubicBezTo>
                <a:cubicBezTo>
                  <a:pt x="7801" y="13358"/>
                  <a:pt x="8086" y="12462"/>
                  <a:pt x="8310" y="11118"/>
                </a:cubicBezTo>
                <a:cubicBezTo>
                  <a:pt x="9104" y="11768"/>
                  <a:pt x="9786" y="12177"/>
                  <a:pt x="10229" y="12177"/>
                </a:cubicBezTo>
                <a:cubicBezTo>
                  <a:pt x="10286" y="12177"/>
                  <a:pt x="10339" y="12171"/>
                  <a:pt x="10387" y="12157"/>
                </a:cubicBezTo>
                <a:cubicBezTo>
                  <a:pt x="11813" y="11709"/>
                  <a:pt x="11589" y="10303"/>
                  <a:pt x="10693" y="8695"/>
                </a:cubicBezTo>
                <a:cubicBezTo>
                  <a:pt x="11996" y="8593"/>
                  <a:pt x="12953" y="8348"/>
                  <a:pt x="13177" y="7921"/>
                </a:cubicBezTo>
                <a:cubicBezTo>
                  <a:pt x="13870" y="6577"/>
                  <a:pt x="12668" y="5742"/>
                  <a:pt x="10856" y="5253"/>
                </a:cubicBezTo>
                <a:cubicBezTo>
                  <a:pt x="11711" y="4214"/>
                  <a:pt x="12220" y="3318"/>
                  <a:pt x="12057" y="2850"/>
                </a:cubicBezTo>
                <a:cubicBezTo>
                  <a:pt x="11815" y="2153"/>
                  <a:pt x="11353" y="1867"/>
                  <a:pt x="10757" y="1867"/>
                </a:cubicBezTo>
                <a:cubicBezTo>
                  <a:pt x="10151" y="1867"/>
                  <a:pt x="9406" y="2163"/>
                  <a:pt x="8615" y="2626"/>
                </a:cubicBezTo>
                <a:cubicBezTo>
                  <a:pt x="8473" y="1343"/>
                  <a:pt x="8208" y="385"/>
                  <a:pt x="7780" y="182"/>
                </a:cubicBezTo>
                <a:cubicBezTo>
                  <a:pt x="7525" y="58"/>
                  <a:pt x="7289" y="0"/>
                  <a:pt x="7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rot="4457227">
            <a:off x="8059645" y="1856268"/>
            <a:ext cx="1547730" cy="1218204"/>
          </a:xfrm>
          <a:custGeom>
            <a:avLst/>
            <a:gdLst/>
            <a:ahLst/>
            <a:cxnLst/>
            <a:rect l="l" t="t" r="r" b="b"/>
            <a:pathLst>
              <a:path w="42435" h="33398" extrusionOk="0">
                <a:moveTo>
                  <a:pt x="14110" y="1"/>
                </a:moveTo>
                <a:cubicBezTo>
                  <a:pt x="8685" y="1"/>
                  <a:pt x="3631" y="1268"/>
                  <a:pt x="1484" y="5074"/>
                </a:cubicBezTo>
                <a:cubicBezTo>
                  <a:pt x="1" y="7693"/>
                  <a:pt x="418" y="11424"/>
                  <a:pt x="2828" y="13231"/>
                </a:cubicBezTo>
                <a:cubicBezTo>
                  <a:pt x="5424" y="15224"/>
                  <a:pt x="9410" y="14599"/>
                  <a:pt x="11866" y="16731"/>
                </a:cubicBezTo>
                <a:cubicBezTo>
                  <a:pt x="15250" y="19674"/>
                  <a:pt x="13465" y="25375"/>
                  <a:pt x="15435" y="29408"/>
                </a:cubicBezTo>
                <a:cubicBezTo>
                  <a:pt x="16571" y="31725"/>
                  <a:pt x="19074" y="33324"/>
                  <a:pt x="21646" y="33394"/>
                </a:cubicBezTo>
                <a:cubicBezTo>
                  <a:pt x="21724" y="33397"/>
                  <a:pt x="21802" y="33398"/>
                  <a:pt x="21880" y="33398"/>
                </a:cubicBezTo>
                <a:cubicBezTo>
                  <a:pt x="24395" y="33398"/>
                  <a:pt x="26853" y="31959"/>
                  <a:pt x="28089" y="29778"/>
                </a:cubicBezTo>
                <a:cubicBezTo>
                  <a:pt x="28692" y="28712"/>
                  <a:pt x="29016" y="27507"/>
                  <a:pt x="29665" y="26464"/>
                </a:cubicBezTo>
                <a:cubicBezTo>
                  <a:pt x="30268" y="25528"/>
                  <a:pt x="31264" y="24741"/>
                  <a:pt x="32333" y="24741"/>
                </a:cubicBezTo>
                <a:cubicBezTo>
                  <a:pt x="32455" y="24741"/>
                  <a:pt x="32578" y="24751"/>
                  <a:pt x="32701" y="24773"/>
                </a:cubicBezTo>
                <a:cubicBezTo>
                  <a:pt x="33489" y="24912"/>
                  <a:pt x="34115" y="25491"/>
                  <a:pt x="34856" y="25839"/>
                </a:cubicBezTo>
                <a:cubicBezTo>
                  <a:pt x="35407" y="26100"/>
                  <a:pt x="36001" y="26221"/>
                  <a:pt x="36600" y="26221"/>
                </a:cubicBezTo>
                <a:cubicBezTo>
                  <a:pt x="38017" y="26221"/>
                  <a:pt x="39464" y="25546"/>
                  <a:pt x="40441" y="24471"/>
                </a:cubicBezTo>
                <a:cubicBezTo>
                  <a:pt x="41832" y="22942"/>
                  <a:pt x="42388" y="20810"/>
                  <a:pt x="42388" y="18747"/>
                </a:cubicBezTo>
                <a:cubicBezTo>
                  <a:pt x="42434" y="11563"/>
                  <a:pt x="36548" y="5421"/>
                  <a:pt x="29827" y="2849"/>
                </a:cubicBezTo>
                <a:cubicBezTo>
                  <a:pt x="26297" y="1487"/>
                  <a:pt x="19985" y="1"/>
                  <a:pt x="14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rot="-394031">
            <a:off x="-73827" y="3"/>
            <a:ext cx="1348725" cy="960294"/>
          </a:xfrm>
          <a:custGeom>
            <a:avLst/>
            <a:gdLst/>
            <a:ahLst/>
            <a:cxnLst/>
            <a:rect l="l" t="t" r="r" b="b"/>
            <a:pathLst>
              <a:path w="23014" h="16386" fill="none" extrusionOk="0">
                <a:moveTo>
                  <a:pt x="974" y="6606"/>
                </a:moveTo>
                <a:cubicBezTo>
                  <a:pt x="186" y="8599"/>
                  <a:pt x="1" y="10986"/>
                  <a:pt x="1206" y="12770"/>
                </a:cubicBezTo>
                <a:cubicBezTo>
                  <a:pt x="2388" y="14555"/>
                  <a:pt x="5261" y="15204"/>
                  <a:pt x="6721" y="13674"/>
                </a:cubicBezTo>
                <a:cubicBezTo>
                  <a:pt x="7625" y="12747"/>
                  <a:pt x="7811" y="11380"/>
                  <a:pt x="8089" y="10128"/>
                </a:cubicBezTo>
                <a:cubicBezTo>
                  <a:pt x="8367" y="8877"/>
                  <a:pt x="8923" y="7510"/>
                  <a:pt x="10128" y="7069"/>
                </a:cubicBezTo>
                <a:cubicBezTo>
                  <a:pt x="11403" y="6582"/>
                  <a:pt x="12840" y="7440"/>
                  <a:pt x="13581" y="8599"/>
                </a:cubicBezTo>
                <a:cubicBezTo>
                  <a:pt x="14323" y="9734"/>
                  <a:pt x="14555" y="11125"/>
                  <a:pt x="14902" y="12446"/>
                </a:cubicBezTo>
                <a:cubicBezTo>
                  <a:pt x="15273" y="13859"/>
                  <a:pt x="15992" y="15366"/>
                  <a:pt x="17359" y="15829"/>
                </a:cubicBezTo>
                <a:cubicBezTo>
                  <a:pt x="19028" y="16386"/>
                  <a:pt x="20766" y="15111"/>
                  <a:pt x="21623" y="13605"/>
                </a:cubicBezTo>
                <a:cubicBezTo>
                  <a:pt x="22805" y="11565"/>
                  <a:pt x="23014" y="9062"/>
                  <a:pt x="22620" y="6745"/>
                </a:cubicBezTo>
                <a:cubicBezTo>
                  <a:pt x="22249" y="4404"/>
                  <a:pt x="21345" y="2202"/>
                  <a:pt x="20464" y="1"/>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7825425" y="402850"/>
            <a:ext cx="1387300" cy="837552"/>
          </a:xfrm>
          <a:custGeom>
            <a:avLst/>
            <a:gdLst/>
            <a:ahLst/>
            <a:cxnLst/>
            <a:rect l="l" t="t" r="r" b="b"/>
            <a:pathLst>
              <a:path w="29828" h="18008" fill="none" extrusionOk="0">
                <a:moveTo>
                  <a:pt x="1368" y="1"/>
                </a:moveTo>
                <a:cubicBezTo>
                  <a:pt x="1" y="3245"/>
                  <a:pt x="2202" y="7162"/>
                  <a:pt x="5354" y="8761"/>
                </a:cubicBezTo>
                <a:cubicBezTo>
                  <a:pt x="8506" y="10383"/>
                  <a:pt x="12237" y="10267"/>
                  <a:pt x="15737" y="9873"/>
                </a:cubicBezTo>
                <a:cubicBezTo>
                  <a:pt x="16455" y="9781"/>
                  <a:pt x="17243" y="9642"/>
                  <a:pt x="17614" y="9039"/>
                </a:cubicBezTo>
                <a:cubicBezTo>
                  <a:pt x="18008" y="8413"/>
                  <a:pt x="17707" y="7509"/>
                  <a:pt x="17081" y="7115"/>
                </a:cubicBezTo>
                <a:cubicBezTo>
                  <a:pt x="16455" y="6721"/>
                  <a:pt x="15644" y="6768"/>
                  <a:pt x="14949" y="7069"/>
                </a:cubicBezTo>
                <a:cubicBezTo>
                  <a:pt x="13141" y="7880"/>
                  <a:pt x="12469" y="10290"/>
                  <a:pt x="13141" y="12168"/>
                </a:cubicBezTo>
                <a:cubicBezTo>
                  <a:pt x="13836" y="14045"/>
                  <a:pt x="15528" y="15366"/>
                  <a:pt x="17336" y="16200"/>
                </a:cubicBezTo>
                <a:cubicBezTo>
                  <a:pt x="21252" y="18008"/>
                  <a:pt x="26050" y="17822"/>
                  <a:pt x="29827" y="15737"/>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35"/>
          <p:cNvGrpSpPr/>
          <p:nvPr/>
        </p:nvGrpSpPr>
        <p:grpSpPr>
          <a:xfrm>
            <a:off x="-323756" y="4104709"/>
            <a:ext cx="1300662" cy="1228253"/>
            <a:chOff x="-479275" y="3072775"/>
            <a:chExt cx="1019727" cy="962958"/>
          </a:xfrm>
        </p:grpSpPr>
        <p:sp>
          <p:nvSpPr>
            <p:cNvPr id="761" name="Google Shape;761;p35"/>
            <p:cNvSpPr/>
            <p:nvPr/>
          </p:nvSpPr>
          <p:spPr>
            <a:xfrm>
              <a:off x="-479275" y="3072775"/>
              <a:ext cx="1019727" cy="962958"/>
            </a:xfrm>
            <a:custGeom>
              <a:avLst/>
              <a:gdLst/>
              <a:ahLst/>
              <a:cxnLst/>
              <a:rect l="l" t="t" r="r" b="b"/>
              <a:pathLst>
                <a:path w="27070" h="25563" extrusionOk="0">
                  <a:moveTo>
                    <a:pt x="7648" y="1"/>
                  </a:moveTo>
                  <a:lnTo>
                    <a:pt x="2874" y="3222"/>
                  </a:lnTo>
                  <a:cubicBezTo>
                    <a:pt x="5145" y="5795"/>
                    <a:pt x="7324" y="8807"/>
                    <a:pt x="9595" y="11982"/>
                  </a:cubicBezTo>
                  <a:cubicBezTo>
                    <a:pt x="7695" y="13350"/>
                    <a:pt x="5748" y="14717"/>
                    <a:pt x="3732" y="16154"/>
                  </a:cubicBezTo>
                  <a:cubicBezTo>
                    <a:pt x="2503" y="17011"/>
                    <a:pt x="1275" y="17892"/>
                    <a:pt x="1" y="18796"/>
                  </a:cubicBezTo>
                  <a:lnTo>
                    <a:pt x="3917" y="23014"/>
                  </a:lnTo>
                  <a:cubicBezTo>
                    <a:pt x="5169" y="22133"/>
                    <a:pt x="6397" y="21252"/>
                    <a:pt x="7625" y="20395"/>
                  </a:cubicBezTo>
                  <a:cubicBezTo>
                    <a:pt x="9410" y="19120"/>
                    <a:pt x="11171" y="17869"/>
                    <a:pt x="12909" y="16617"/>
                  </a:cubicBezTo>
                  <a:cubicBezTo>
                    <a:pt x="15227" y="19792"/>
                    <a:pt x="17637" y="22898"/>
                    <a:pt x="20256" y="25563"/>
                  </a:cubicBezTo>
                  <a:lnTo>
                    <a:pt x="24775" y="22087"/>
                  </a:lnTo>
                  <a:cubicBezTo>
                    <a:pt x="22272" y="19537"/>
                    <a:pt x="19862" y="16386"/>
                    <a:pt x="17544" y="13164"/>
                  </a:cubicBezTo>
                  <a:cubicBezTo>
                    <a:pt x="20766" y="10661"/>
                    <a:pt x="23917" y="7996"/>
                    <a:pt x="27069" y="4937"/>
                  </a:cubicBezTo>
                  <a:lnTo>
                    <a:pt x="22480" y="1275"/>
                  </a:lnTo>
                  <a:cubicBezTo>
                    <a:pt x="19746" y="3964"/>
                    <a:pt x="17034" y="6281"/>
                    <a:pt x="14207" y="8506"/>
                  </a:cubicBezTo>
                  <a:cubicBezTo>
                    <a:pt x="12075" y="5540"/>
                    <a:pt x="9896" y="2573"/>
                    <a:pt x="7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55011" y="3384464"/>
              <a:ext cx="11376" cy="8739"/>
            </a:xfrm>
            <a:custGeom>
              <a:avLst/>
              <a:gdLst/>
              <a:ahLst/>
              <a:cxnLst/>
              <a:rect l="l" t="t" r="r" b="b"/>
              <a:pathLst>
                <a:path w="302" h="232" extrusionOk="0">
                  <a:moveTo>
                    <a:pt x="302" y="0"/>
                  </a:moveTo>
                  <a:cubicBezTo>
                    <a:pt x="209" y="70"/>
                    <a:pt x="93" y="139"/>
                    <a:pt x="1" y="186"/>
                  </a:cubicBezTo>
                  <a:cubicBezTo>
                    <a:pt x="1" y="209"/>
                    <a:pt x="1" y="209"/>
                    <a:pt x="24" y="232"/>
                  </a:cubicBezTo>
                  <a:cubicBezTo>
                    <a:pt x="117" y="139"/>
                    <a:pt x="209" y="70"/>
                    <a:pt x="302"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34436" y="3372221"/>
              <a:ext cx="189480" cy="144088"/>
            </a:xfrm>
            <a:custGeom>
              <a:avLst/>
              <a:gdLst/>
              <a:ahLst/>
              <a:cxnLst/>
              <a:rect l="l" t="t" r="r" b="b"/>
              <a:pathLst>
                <a:path w="5030" h="3825" extrusionOk="0">
                  <a:moveTo>
                    <a:pt x="4659" y="1"/>
                  </a:moveTo>
                  <a:cubicBezTo>
                    <a:pt x="4381" y="256"/>
                    <a:pt x="4126" y="511"/>
                    <a:pt x="3825" y="742"/>
                  </a:cubicBezTo>
                  <a:cubicBezTo>
                    <a:pt x="3199" y="1229"/>
                    <a:pt x="2504" y="1577"/>
                    <a:pt x="1855" y="2040"/>
                  </a:cubicBezTo>
                  <a:cubicBezTo>
                    <a:pt x="1229" y="2481"/>
                    <a:pt x="650" y="2990"/>
                    <a:pt x="1" y="3408"/>
                  </a:cubicBezTo>
                  <a:cubicBezTo>
                    <a:pt x="93" y="3547"/>
                    <a:pt x="209" y="3686"/>
                    <a:pt x="302" y="3825"/>
                  </a:cubicBezTo>
                  <a:cubicBezTo>
                    <a:pt x="812" y="3477"/>
                    <a:pt x="1299" y="3129"/>
                    <a:pt x="1808" y="2782"/>
                  </a:cubicBezTo>
                  <a:cubicBezTo>
                    <a:pt x="2457" y="2341"/>
                    <a:pt x="3106" y="1924"/>
                    <a:pt x="3732" y="1461"/>
                  </a:cubicBezTo>
                  <a:cubicBezTo>
                    <a:pt x="3894" y="1345"/>
                    <a:pt x="4033" y="1252"/>
                    <a:pt x="4195" y="1136"/>
                  </a:cubicBezTo>
                  <a:cubicBezTo>
                    <a:pt x="4219" y="1113"/>
                    <a:pt x="4265" y="1067"/>
                    <a:pt x="4288" y="1044"/>
                  </a:cubicBezTo>
                  <a:cubicBezTo>
                    <a:pt x="4497" y="858"/>
                    <a:pt x="4728" y="719"/>
                    <a:pt x="4960" y="557"/>
                  </a:cubicBezTo>
                  <a:cubicBezTo>
                    <a:pt x="4983" y="534"/>
                    <a:pt x="5007" y="534"/>
                    <a:pt x="5030" y="511"/>
                  </a:cubicBezTo>
                  <a:cubicBezTo>
                    <a:pt x="4891" y="348"/>
                    <a:pt x="4775" y="163"/>
                    <a:pt x="4659"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439984" y="3317221"/>
              <a:ext cx="590176" cy="436332"/>
            </a:xfrm>
            <a:custGeom>
              <a:avLst/>
              <a:gdLst/>
              <a:ahLst/>
              <a:cxnLst/>
              <a:rect l="l" t="t" r="r" b="b"/>
              <a:pathLst>
                <a:path w="15667" h="11583" extrusionOk="0">
                  <a:moveTo>
                    <a:pt x="15667" y="1"/>
                  </a:moveTo>
                  <a:cubicBezTo>
                    <a:pt x="15660" y="6"/>
                    <a:pt x="15653" y="12"/>
                    <a:pt x="15647" y="18"/>
                  </a:cubicBezTo>
                  <a:lnTo>
                    <a:pt x="15647" y="18"/>
                  </a:lnTo>
                  <a:cubicBezTo>
                    <a:pt x="15654" y="12"/>
                    <a:pt x="15661" y="6"/>
                    <a:pt x="15667" y="1"/>
                  </a:cubicBezTo>
                  <a:close/>
                  <a:moveTo>
                    <a:pt x="15647" y="18"/>
                  </a:moveTo>
                  <a:cubicBezTo>
                    <a:pt x="15623" y="35"/>
                    <a:pt x="15592" y="53"/>
                    <a:pt x="15574" y="70"/>
                  </a:cubicBezTo>
                  <a:cubicBezTo>
                    <a:pt x="15568" y="78"/>
                    <a:pt x="15561" y="86"/>
                    <a:pt x="15554" y="94"/>
                  </a:cubicBezTo>
                  <a:lnTo>
                    <a:pt x="15554" y="94"/>
                  </a:lnTo>
                  <a:cubicBezTo>
                    <a:pt x="15585" y="68"/>
                    <a:pt x="15616" y="43"/>
                    <a:pt x="15647" y="18"/>
                  </a:cubicBezTo>
                  <a:close/>
                  <a:moveTo>
                    <a:pt x="15554" y="94"/>
                  </a:moveTo>
                  <a:lnTo>
                    <a:pt x="15554" y="94"/>
                  </a:lnTo>
                  <a:cubicBezTo>
                    <a:pt x="15309" y="294"/>
                    <a:pt x="15050" y="495"/>
                    <a:pt x="14809" y="696"/>
                  </a:cubicBezTo>
                  <a:cubicBezTo>
                    <a:pt x="14670" y="835"/>
                    <a:pt x="14531" y="974"/>
                    <a:pt x="14369" y="1113"/>
                  </a:cubicBezTo>
                  <a:cubicBezTo>
                    <a:pt x="14091" y="1368"/>
                    <a:pt x="13766" y="1577"/>
                    <a:pt x="13442" y="1785"/>
                  </a:cubicBezTo>
                  <a:cubicBezTo>
                    <a:pt x="13349" y="1855"/>
                    <a:pt x="13257" y="1924"/>
                    <a:pt x="13164" y="2017"/>
                  </a:cubicBezTo>
                  <a:cubicBezTo>
                    <a:pt x="13141" y="1994"/>
                    <a:pt x="13141" y="1994"/>
                    <a:pt x="13141" y="1971"/>
                  </a:cubicBezTo>
                  <a:cubicBezTo>
                    <a:pt x="13118" y="1994"/>
                    <a:pt x="13094" y="1994"/>
                    <a:pt x="13071" y="2017"/>
                  </a:cubicBezTo>
                  <a:cubicBezTo>
                    <a:pt x="12816" y="2202"/>
                    <a:pt x="12561" y="2411"/>
                    <a:pt x="12306" y="2596"/>
                  </a:cubicBezTo>
                  <a:cubicBezTo>
                    <a:pt x="11727" y="3106"/>
                    <a:pt x="11194" y="3686"/>
                    <a:pt x="10591" y="4172"/>
                  </a:cubicBezTo>
                  <a:cubicBezTo>
                    <a:pt x="9966" y="4682"/>
                    <a:pt x="9247" y="5076"/>
                    <a:pt x="8575" y="5563"/>
                  </a:cubicBezTo>
                  <a:cubicBezTo>
                    <a:pt x="7950" y="6073"/>
                    <a:pt x="7393" y="6698"/>
                    <a:pt x="6721" y="7185"/>
                  </a:cubicBezTo>
                  <a:cubicBezTo>
                    <a:pt x="6049" y="7649"/>
                    <a:pt x="5308" y="7996"/>
                    <a:pt x="4635" y="8460"/>
                  </a:cubicBezTo>
                  <a:lnTo>
                    <a:pt x="3477" y="9201"/>
                  </a:lnTo>
                  <a:lnTo>
                    <a:pt x="2318" y="9943"/>
                  </a:lnTo>
                  <a:lnTo>
                    <a:pt x="1785" y="10314"/>
                  </a:lnTo>
                  <a:cubicBezTo>
                    <a:pt x="1182" y="10731"/>
                    <a:pt x="603" y="11148"/>
                    <a:pt x="0" y="11565"/>
                  </a:cubicBezTo>
                  <a:cubicBezTo>
                    <a:pt x="12" y="11577"/>
                    <a:pt x="24" y="11583"/>
                    <a:pt x="35" y="11583"/>
                  </a:cubicBezTo>
                  <a:cubicBezTo>
                    <a:pt x="47" y="11583"/>
                    <a:pt x="58" y="11577"/>
                    <a:pt x="70" y="11565"/>
                  </a:cubicBezTo>
                  <a:cubicBezTo>
                    <a:pt x="765" y="11148"/>
                    <a:pt x="1507" y="10847"/>
                    <a:pt x="2202" y="10430"/>
                  </a:cubicBezTo>
                  <a:cubicBezTo>
                    <a:pt x="2897" y="9989"/>
                    <a:pt x="3546" y="9503"/>
                    <a:pt x="4218" y="9062"/>
                  </a:cubicBezTo>
                  <a:cubicBezTo>
                    <a:pt x="4914" y="8645"/>
                    <a:pt x="5609" y="8205"/>
                    <a:pt x="6281" y="7764"/>
                  </a:cubicBezTo>
                  <a:cubicBezTo>
                    <a:pt x="6953" y="7324"/>
                    <a:pt x="7648" y="6907"/>
                    <a:pt x="8320" y="6420"/>
                  </a:cubicBezTo>
                  <a:cubicBezTo>
                    <a:pt x="8969" y="5957"/>
                    <a:pt x="9525" y="5354"/>
                    <a:pt x="10151" y="4868"/>
                  </a:cubicBezTo>
                  <a:cubicBezTo>
                    <a:pt x="10452" y="4613"/>
                    <a:pt x="10800" y="4381"/>
                    <a:pt x="11125" y="4149"/>
                  </a:cubicBezTo>
                  <a:cubicBezTo>
                    <a:pt x="11449" y="3917"/>
                    <a:pt x="11773" y="3662"/>
                    <a:pt x="12075" y="3408"/>
                  </a:cubicBezTo>
                  <a:cubicBezTo>
                    <a:pt x="12724" y="2898"/>
                    <a:pt x="13303" y="2365"/>
                    <a:pt x="13906" y="1832"/>
                  </a:cubicBezTo>
                  <a:cubicBezTo>
                    <a:pt x="14501" y="1282"/>
                    <a:pt x="15028" y="710"/>
                    <a:pt x="15554" y="94"/>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23593" y="3393203"/>
              <a:ext cx="28855" cy="21849"/>
            </a:xfrm>
            <a:custGeom>
              <a:avLst/>
              <a:gdLst/>
              <a:ahLst/>
              <a:cxnLst/>
              <a:rect l="l" t="t" r="r" b="b"/>
              <a:pathLst>
                <a:path w="766" h="580" extrusionOk="0">
                  <a:moveTo>
                    <a:pt x="765" y="0"/>
                  </a:moveTo>
                  <a:lnTo>
                    <a:pt x="765" y="0"/>
                  </a:lnTo>
                  <a:cubicBezTo>
                    <a:pt x="533" y="139"/>
                    <a:pt x="302" y="301"/>
                    <a:pt x="93" y="487"/>
                  </a:cubicBezTo>
                  <a:cubicBezTo>
                    <a:pt x="70" y="510"/>
                    <a:pt x="24" y="556"/>
                    <a:pt x="0" y="579"/>
                  </a:cubicBezTo>
                  <a:cubicBezTo>
                    <a:pt x="255" y="394"/>
                    <a:pt x="510" y="185"/>
                    <a:pt x="765"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356167" y="3187144"/>
              <a:ext cx="733360" cy="610292"/>
            </a:xfrm>
            <a:custGeom>
              <a:avLst/>
              <a:gdLst/>
              <a:ahLst/>
              <a:cxnLst/>
              <a:rect l="l" t="t" r="r" b="b"/>
              <a:pathLst>
                <a:path w="19468" h="16201" extrusionOk="0">
                  <a:moveTo>
                    <a:pt x="19467" y="1"/>
                  </a:moveTo>
                  <a:lnTo>
                    <a:pt x="19467" y="1"/>
                  </a:lnTo>
                  <a:cubicBezTo>
                    <a:pt x="19259" y="256"/>
                    <a:pt x="19073" y="487"/>
                    <a:pt x="18865" y="719"/>
                  </a:cubicBezTo>
                  <a:cubicBezTo>
                    <a:pt x="18332" y="1345"/>
                    <a:pt x="17683" y="1878"/>
                    <a:pt x="17080" y="2480"/>
                  </a:cubicBezTo>
                  <a:cubicBezTo>
                    <a:pt x="16478" y="3060"/>
                    <a:pt x="15898" y="3662"/>
                    <a:pt x="15273" y="4219"/>
                  </a:cubicBezTo>
                  <a:cubicBezTo>
                    <a:pt x="14624" y="4752"/>
                    <a:pt x="14068" y="5354"/>
                    <a:pt x="13396" y="5864"/>
                  </a:cubicBezTo>
                  <a:cubicBezTo>
                    <a:pt x="12747" y="6374"/>
                    <a:pt x="12075" y="6884"/>
                    <a:pt x="11402" y="7370"/>
                  </a:cubicBezTo>
                  <a:cubicBezTo>
                    <a:pt x="11310" y="7463"/>
                    <a:pt x="11194" y="7533"/>
                    <a:pt x="11101" y="7602"/>
                  </a:cubicBezTo>
                  <a:cubicBezTo>
                    <a:pt x="10939" y="7741"/>
                    <a:pt x="10777" y="7880"/>
                    <a:pt x="10614" y="8019"/>
                  </a:cubicBezTo>
                  <a:cubicBezTo>
                    <a:pt x="10336" y="8251"/>
                    <a:pt x="10081" y="8506"/>
                    <a:pt x="9803" y="8761"/>
                  </a:cubicBezTo>
                  <a:cubicBezTo>
                    <a:pt x="9548" y="9016"/>
                    <a:pt x="9270" y="9248"/>
                    <a:pt x="8992" y="9502"/>
                  </a:cubicBezTo>
                  <a:cubicBezTo>
                    <a:pt x="8413" y="9966"/>
                    <a:pt x="7787" y="10360"/>
                    <a:pt x="7208" y="10800"/>
                  </a:cubicBezTo>
                  <a:cubicBezTo>
                    <a:pt x="6652" y="11287"/>
                    <a:pt x="6095" y="11750"/>
                    <a:pt x="5516" y="12237"/>
                  </a:cubicBezTo>
                  <a:cubicBezTo>
                    <a:pt x="4937" y="12677"/>
                    <a:pt x="4380" y="13187"/>
                    <a:pt x="3801" y="13628"/>
                  </a:cubicBezTo>
                  <a:cubicBezTo>
                    <a:pt x="3198" y="14068"/>
                    <a:pt x="2550" y="14416"/>
                    <a:pt x="1947" y="14833"/>
                  </a:cubicBezTo>
                  <a:cubicBezTo>
                    <a:pt x="1321" y="15250"/>
                    <a:pt x="696" y="15621"/>
                    <a:pt x="47" y="16015"/>
                  </a:cubicBezTo>
                  <a:cubicBezTo>
                    <a:pt x="0" y="16038"/>
                    <a:pt x="70" y="16154"/>
                    <a:pt x="139" y="16200"/>
                  </a:cubicBezTo>
                  <a:cubicBezTo>
                    <a:pt x="116" y="16131"/>
                    <a:pt x="139" y="16061"/>
                    <a:pt x="209" y="16015"/>
                  </a:cubicBezTo>
                  <a:cubicBezTo>
                    <a:pt x="626" y="15829"/>
                    <a:pt x="1020" y="15598"/>
                    <a:pt x="1414" y="15343"/>
                  </a:cubicBezTo>
                  <a:cubicBezTo>
                    <a:pt x="1785" y="15088"/>
                    <a:pt x="2179" y="14833"/>
                    <a:pt x="2550" y="14578"/>
                  </a:cubicBezTo>
                  <a:cubicBezTo>
                    <a:pt x="3337" y="14091"/>
                    <a:pt x="4033" y="13465"/>
                    <a:pt x="4821" y="13002"/>
                  </a:cubicBezTo>
                  <a:cubicBezTo>
                    <a:pt x="5076" y="12840"/>
                    <a:pt x="5377" y="12677"/>
                    <a:pt x="5678" y="12538"/>
                  </a:cubicBezTo>
                  <a:cubicBezTo>
                    <a:pt x="5678" y="12515"/>
                    <a:pt x="5701" y="12515"/>
                    <a:pt x="5725" y="12492"/>
                  </a:cubicBezTo>
                  <a:cubicBezTo>
                    <a:pt x="6327" y="12052"/>
                    <a:pt x="6860" y="11542"/>
                    <a:pt x="7439" y="11078"/>
                  </a:cubicBezTo>
                  <a:cubicBezTo>
                    <a:pt x="8019" y="10638"/>
                    <a:pt x="8645" y="10244"/>
                    <a:pt x="9224" y="9781"/>
                  </a:cubicBezTo>
                  <a:cubicBezTo>
                    <a:pt x="9525" y="9549"/>
                    <a:pt x="9850" y="9340"/>
                    <a:pt x="10151" y="9155"/>
                  </a:cubicBezTo>
                  <a:cubicBezTo>
                    <a:pt x="10475" y="8946"/>
                    <a:pt x="10777" y="8738"/>
                    <a:pt x="11078" y="8506"/>
                  </a:cubicBezTo>
                  <a:cubicBezTo>
                    <a:pt x="11634" y="8042"/>
                    <a:pt x="12121" y="7440"/>
                    <a:pt x="12677" y="6953"/>
                  </a:cubicBezTo>
                  <a:cubicBezTo>
                    <a:pt x="13233" y="6467"/>
                    <a:pt x="13697" y="5864"/>
                    <a:pt x="14253" y="5377"/>
                  </a:cubicBezTo>
                  <a:cubicBezTo>
                    <a:pt x="14786" y="4844"/>
                    <a:pt x="15389" y="4404"/>
                    <a:pt x="15898" y="3871"/>
                  </a:cubicBezTo>
                  <a:cubicBezTo>
                    <a:pt x="16431" y="3338"/>
                    <a:pt x="16988" y="2851"/>
                    <a:pt x="17474" y="2295"/>
                  </a:cubicBezTo>
                  <a:cubicBezTo>
                    <a:pt x="17729" y="2017"/>
                    <a:pt x="17984" y="1762"/>
                    <a:pt x="18239" y="1484"/>
                  </a:cubicBezTo>
                  <a:cubicBezTo>
                    <a:pt x="18494" y="1206"/>
                    <a:pt x="18749" y="928"/>
                    <a:pt x="18981" y="650"/>
                  </a:cubicBezTo>
                  <a:cubicBezTo>
                    <a:pt x="19166" y="441"/>
                    <a:pt x="19328" y="232"/>
                    <a:pt x="19467"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361403" y="3322457"/>
              <a:ext cx="742965" cy="591080"/>
            </a:xfrm>
            <a:custGeom>
              <a:avLst/>
              <a:gdLst/>
              <a:ahLst/>
              <a:cxnLst/>
              <a:rect l="l" t="t" r="r" b="b"/>
              <a:pathLst>
                <a:path w="19723" h="15691" extrusionOk="0">
                  <a:moveTo>
                    <a:pt x="19722" y="1"/>
                  </a:moveTo>
                  <a:lnTo>
                    <a:pt x="19722" y="1"/>
                  </a:lnTo>
                  <a:cubicBezTo>
                    <a:pt x="19703" y="28"/>
                    <a:pt x="19683" y="55"/>
                    <a:pt x="19664" y="83"/>
                  </a:cubicBezTo>
                  <a:lnTo>
                    <a:pt x="19664" y="83"/>
                  </a:lnTo>
                  <a:cubicBezTo>
                    <a:pt x="19683" y="63"/>
                    <a:pt x="19703" y="40"/>
                    <a:pt x="19722" y="1"/>
                  </a:cubicBezTo>
                  <a:close/>
                  <a:moveTo>
                    <a:pt x="19664" y="83"/>
                  </a:moveTo>
                  <a:lnTo>
                    <a:pt x="19664" y="83"/>
                  </a:lnTo>
                  <a:cubicBezTo>
                    <a:pt x="19660" y="86"/>
                    <a:pt x="19656" y="90"/>
                    <a:pt x="19653" y="94"/>
                  </a:cubicBezTo>
                  <a:cubicBezTo>
                    <a:pt x="19398" y="372"/>
                    <a:pt x="19166" y="673"/>
                    <a:pt x="18934" y="974"/>
                  </a:cubicBezTo>
                  <a:cubicBezTo>
                    <a:pt x="18772" y="1183"/>
                    <a:pt x="18587" y="1368"/>
                    <a:pt x="18424" y="1554"/>
                  </a:cubicBezTo>
                  <a:cubicBezTo>
                    <a:pt x="18170" y="1878"/>
                    <a:pt x="17915" y="2202"/>
                    <a:pt x="17637" y="2504"/>
                  </a:cubicBezTo>
                  <a:cubicBezTo>
                    <a:pt x="17011" y="3129"/>
                    <a:pt x="16339" y="3732"/>
                    <a:pt x="15667" y="4335"/>
                  </a:cubicBezTo>
                  <a:cubicBezTo>
                    <a:pt x="15342" y="4636"/>
                    <a:pt x="14995" y="4937"/>
                    <a:pt x="14624" y="5215"/>
                  </a:cubicBezTo>
                  <a:cubicBezTo>
                    <a:pt x="14276" y="5493"/>
                    <a:pt x="13905" y="5748"/>
                    <a:pt x="13558" y="6050"/>
                  </a:cubicBezTo>
                  <a:cubicBezTo>
                    <a:pt x="13210" y="6328"/>
                    <a:pt x="12862" y="6606"/>
                    <a:pt x="12515" y="6884"/>
                  </a:cubicBezTo>
                  <a:cubicBezTo>
                    <a:pt x="12144" y="7162"/>
                    <a:pt x="11796" y="7463"/>
                    <a:pt x="11449" y="7718"/>
                  </a:cubicBezTo>
                  <a:cubicBezTo>
                    <a:pt x="10707" y="8251"/>
                    <a:pt x="9942" y="8738"/>
                    <a:pt x="9201" y="9248"/>
                  </a:cubicBezTo>
                  <a:cubicBezTo>
                    <a:pt x="8482" y="9781"/>
                    <a:pt x="7787" y="10360"/>
                    <a:pt x="7045" y="10870"/>
                  </a:cubicBezTo>
                  <a:cubicBezTo>
                    <a:pt x="6675" y="11125"/>
                    <a:pt x="6281" y="11380"/>
                    <a:pt x="5910" y="11612"/>
                  </a:cubicBezTo>
                  <a:lnTo>
                    <a:pt x="4774" y="12353"/>
                  </a:lnTo>
                  <a:cubicBezTo>
                    <a:pt x="4357" y="12608"/>
                    <a:pt x="3986" y="12909"/>
                    <a:pt x="3592" y="13187"/>
                  </a:cubicBezTo>
                  <a:cubicBezTo>
                    <a:pt x="3222" y="13466"/>
                    <a:pt x="2828" y="13767"/>
                    <a:pt x="2434" y="14022"/>
                  </a:cubicBezTo>
                  <a:cubicBezTo>
                    <a:pt x="2063" y="14277"/>
                    <a:pt x="1669" y="14532"/>
                    <a:pt x="1275" y="14787"/>
                  </a:cubicBezTo>
                  <a:cubicBezTo>
                    <a:pt x="881" y="15041"/>
                    <a:pt x="487" y="15273"/>
                    <a:pt x="47" y="15412"/>
                  </a:cubicBezTo>
                  <a:cubicBezTo>
                    <a:pt x="0" y="15412"/>
                    <a:pt x="0" y="15482"/>
                    <a:pt x="0" y="15551"/>
                  </a:cubicBezTo>
                  <a:lnTo>
                    <a:pt x="139" y="15690"/>
                  </a:lnTo>
                  <a:cubicBezTo>
                    <a:pt x="881" y="15528"/>
                    <a:pt x="1368" y="14856"/>
                    <a:pt x="1993" y="14485"/>
                  </a:cubicBezTo>
                  <a:cubicBezTo>
                    <a:pt x="2712" y="14045"/>
                    <a:pt x="3430" y="13605"/>
                    <a:pt x="4149" y="13164"/>
                  </a:cubicBezTo>
                  <a:cubicBezTo>
                    <a:pt x="4913" y="12678"/>
                    <a:pt x="5655" y="12145"/>
                    <a:pt x="6420" y="11635"/>
                  </a:cubicBezTo>
                  <a:cubicBezTo>
                    <a:pt x="7185" y="11148"/>
                    <a:pt x="8019" y="10777"/>
                    <a:pt x="8807" y="10291"/>
                  </a:cubicBezTo>
                  <a:cubicBezTo>
                    <a:pt x="9201" y="10036"/>
                    <a:pt x="9548" y="9758"/>
                    <a:pt x="9919" y="9456"/>
                  </a:cubicBezTo>
                  <a:cubicBezTo>
                    <a:pt x="10290" y="9178"/>
                    <a:pt x="10638" y="8877"/>
                    <a:pt x="11008" y="8599"/>
                  </a:cubicBezTo>
                  <a:cubicBezTo>
                    <a:pt x="11379" y="8321"/>
                    <a:pt x="11750" y="8043"/>
                    <a:pt x="12098" y="7741"/>
                  </a:cubicBezTo>
                  <a:cubicBezTo>
                    <a:pt x="12445" y="7440"/>
                    <a:pt x="12793" y="7139"/>
                    <a:pt x="13141" y="6861"/>
                  </a:cubicBezTo>
                  <a:cubicBezTo>
                    <a:pt x="13511" y="6559"/>
                    <a:pt x="13882" y="6304"/>
                    <a:pt x="14276" y="6050"/>
                  </a:cubicBezTo>
                  <a:cubicBezTo>
                    <a:pt x="14670" y="5771"/>
                    <a:pt x="15064" y="5517"/>
                    <a:pt x="15389" y="5192"/>
                  </a:cubicBezTo>
                  <a:cubicBezTo>
                    <a:pt x="15713" y="4891"/>
                    <a:pt x="16061" y="4566"/>
                    <a:pt x="16385" y="4242"/>
                  </a:cubicBezTo>
                  <a:cubicBezTo>
                    <a:pt x="16733" y="3917"/>
                    <a:pt x="17034" y="3570"/>
                    <a:pt x="17358" y="3245"/>
                  </a:cubicBezTo>
                  <a:cubicBezTo>
                    <a:pt x="17822" y="2735"/>
                    <a:pt x="18170" y="2087"/>
                    <a:pt x="18610" y="1554"/>
                  </a:cubicBezTo>
                  <a:cubicBezTo>
                    <a:pt x="19005" y="1115"/>
                    <a:pt x="19317" y="572"/>
                    <a:pt x="19664" y="83"/>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431305" y="3257852"/>
              <a:ext cx="8777" cy="12280"/>
            </a:xfrm>
            <a:custGeom>
              <a:avLst/>
              <a:gdLst/>
              <a:ahLst/>
              <a:cxnLst/>
              <a:rect l="l" t="t" r="r" b="b"/>
              <a:pathLst>
                <a:path w="233" h="326" extrusionOk="0">
                  <a:moveTo>
                    <a:pt x="162" y="1"/>
                  </a:moveTo>
                  <a:cubicBezTo>
                    <a:pt x="162" y="47"/>
                    <a:pt x="139" y="94"/>
                    <a:pt x="116" y="140"/>
                  </a:cubicBezTo>
                  <a:cubicBezTo>
                    <a:pt x="70" y="209"/>
                    <a:pt x="23" y="256"/>
                    <a:pt x="0" y="325"/>
                  </a:cubicBezTo>
                  <a:cubicBezTo>
                    <a:pt x="70" y="256"/>
                    <a:pt x="139" y="163"/>
                    <a:pt x="209" y="70"/>
                  </a:cubicBezTo>
                  <a:cubicBezTo>
                    <a:pt x="232" y="70"/>
                    <a:pt x="186" y="24"/>
                    <a:pt x="16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377172" y="3149624"/>
              <a:ext cx="28855" cy="38423"/>
            </a:xfrm>
            <a:custGeom>
              <a:avLst/>
              <a:gdLst/>
              <a:ahLst/>
              <a:cxnLst/>
              <a:rect l="l" t="t" r="r" b="b"/>
              <a:pathLst>
                <a:path w="766" h="1020" extrusionOk="0">
                  <a:moveTo>
                    <a:pt x="719" y="0"/>
                  </a:moveTo>
                  <a:cubicBezTo>
                    <a:pt x="464" y="325"/>
                    <a:pt x="232" y="672"/>
                    <a:pt x="0" y="1020"/>
                  </a:cubicBezTo>
                  <a:cubicBezTo>
                    <a:pt x="279" y="695"/>
                    <a:pt x="533" y="371"/>
                    <a:pt x="765" y="46"/>
                  </a:cubicBezTo>
                  <a:lnTo>
                    <a:pt x="71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459196" y="3137381"/>
              <a:ext cx="860835" cy="665290"/>
            </a:xfrm>
            <a:custGeom>
              <a:avLst/>
              <a:gdLst/>
              <a:ahLst/>
              <a:cxnLst/>
              <a:rect l="l" t="t" r="r" b="b"/>
              <a:pathLst>
                <a:path w="22852" h="17661" extrusionOk="0">
                  <a:moveTo>
                    <a:pt x="22527" y="1"/>
                  </a:moveTo>
                  <a:cubicBezTo>
                    <a:pt x="22040" y="534"/>
                    <a:pt x="21507" y="1020"/>
                    <a:pt x="20997" y="1553"/>
                  </a:cubicBezTo>
                  <a:cubicBezTo>
                    <a:pt x="20418" y="2156"/>
                    <a:pt x="19723" y="2643"/>
                    <a:pt x="19120" y="3222"/>
                  </a:cubicBezTo>
                  <a:cubicBezTo>
                    <a:pt x="18518" y="3778"/>
                    <a:pt x="17892" y="4334"/>
                    <a:pt x="17266" y="4867"/>
                  </a:cubicBezTo>
                  <a:cubicBezTo>
                    <a:pt x="16617" y="5400"/>
                    <a:pt x="16131" y="6073"/>
                    <a:pt x="15482" y="6582"/>
                  </a:cubicBezTo>
                  <a:cubicBezTo>
                    <a:pt x="14856" y="7092"/>
                    <a:pt x="14091" y="7440"/>
                    <a:pt x="13442" y="7927"/>
                  </a:cubicBezTo>
                  <a:cubicBezTo>
                    <a:pt x="12816" y="8413"/>
                    <a:pt x="12144" y="8877"/>
                    <a:pt x="11495" y="9387"/>
                  </a:cubicBezTo>
                  <a:cubicBezTo>
                    <a:pt x="10847" y="9850"/>
                    <a:pt x="10360" y="10545"/>
                    <a:pt x="9734" y="11032"/>
                  </a:cubicBezTo>
                  <a:cubicBezTo>
                    <a:pt x="9410" y="11264"/>
                    <a:pt x="9085" y="11496"/>
                    <a:pt x="8738" y="11704"/>
                  </a:cubicBezTo>
                  <a:cubicBezTo>
                    <a:pt x="8390" y="11936"/>
                    <a:pt x="8042" y="12144"/>
                    <a:pt x="7741" y="12399"/>
                  </a:cubicBezTo>
                  <a:cubicBezTo>
                    <a:pt x="7115" y="12886"/>
                    <a:pt x="6513" y="13419"/>
                    <a:pt x="5864" y="13906"/>
                  </a:cubicBezTo>
                  <a:cubicBezTo>
                    <a:pt x="5215" y="14392"/>
                    <a:pt x="4589" y="14925"/>
                    <a:pt x="3917" y="15343"/>
                  </a:cubicBezTo>
                  <a:cubicBezTo>
                    <a:pt x="3570" y="15551"/>
                    <a:pt x="3199" y="15713"/>
                    <a:pt x="2828" y="15899"/>
                  </a:cubicBezTo>
                  <a:cubicBezTo>
                    <a:pt x="2457" y="16038"/>
                    <a:pt x="2086" y="16200"/>
                    <a:pt x="1739" y="16409"/>
                  </a:cubicBezTo>
                  <a:cubicBezTo>
                    <a:pt x="1136" y="16779"/>
                    <a:pt x="603" y="17243"/>
                    <a:pt x="1" y="17660"/>
                  </a:cubicBezTo>
                  <a:lnTo>
                    <a:pt x="24" y="17660"/>
                  </a:lnTo>
                  <a:cubicBezTo>
                    <a:pt x="649" y="17336"/>
                    <a:pt x="1298" y="17081"/>
                    <a:pt x="1924" y="16756"/>
                  </a:cubicBezTo>
                  <a:lnTo>
                    <a:pt x="3013" y="16200"/>
                  </a:lnTo>
                  <a:lnTo>
                    <a:pt x="4103" y="15621"/>
                  </a:lnTo>
                  <a:cubicBezTo>
                    <a:pt x="4821" y="15250"/>
                    <a:pt x="5493" y="14810"/>
                    <a:pt x="6188" y="14392"/>
                  </a:cubicBezTo>
                  <a:cubicBezTo>
                    <a:pt x="6860" y="13929"/>
                    <a:pt x="7486" y="13419"/>
                    <a:pt x="8135" y="12932"/>
                  </a:cubicBezTo>
                  <a:cubicBezTo>
                    <a:pt x="8460" y="12701"/>
                    <a:pt x="8807" y="12469"/>
                    <a:pt x="9132" y="12260"/>
                  </a:cubicBezTo>
                  <a:cubicBezTo>
                    <a:pt x="9479" y="12029"/>
                    <a:pt x="9804" y="11797"/>
                    <a:pt x="10128" y="11565"/>
                  </a:cubicBezTo>
                  <a:cubicBezTo>
                    <a:pt x="10777" y="11078"/>
                    <a:pt x="11426" y="10569"/>
                    <a:pt x="12075" y="10082"/>
                  </a:cubicBezTo>
                  <a:cubicBezTo>
                    <a:pt x="12631" y="9665"/>
                    <a:pt x="13234" y="9317"/>
                    <a:pt x="13836" y="8923"/>
                  </a:cubicBezTo>
                  <a:cubicBezTo>
                    <a:pt x="14207" y="8552"/>
                    <a:pt x="14601" y="8182"/>
                    <a:pt x="14995" y="7834"/>
                  </a:cubicBezTo>
                  <a:cubicBezTo>
                    <a:pt x="15551" y="7347"/>
                    <a:pt x="16131" y="6884"/>
                    <a:pt x="16687" y="6397"/>
                  </a:cubicBezTo>
                  <a:cubicBezTo>
                    <a:pt x="17220" y="5887"/>
                    <a:pt x="17869" y="5493"/>
                    <a:pt x="18402" y="4983"/>
                  </a:cubicBezTo>
                  <a:cubicBezTo>
                    <a:pt x="18935" y="4473"/>
                    <a:pt x="19491" y="3964"/>
                    <a:pt x="20024" y="3454"/>
                  </a:cubicBezTo>
                  <a:cubicBezTo>
                    <a:pt x="20279" y="3199"/>
                    <a:pt x="20534" y="2921"/>
                    <a:pt x="20789" y="2643"/>
                  </a:cubicBezTo>
                  <a:cubicBezTo>
                    <a:pt x="21044" y="2365"/>
                    <a:pt x="21275" y="2086"/>
                    <a:pt x="21530" y="1808"/>
                  </a:cubicBezTo>
                  <a:cubicBezTo>
                    <a:pt x="22017" y="1345"/>
                    <a:pt x="22411" y="765"/>
                    <a:pt x="22851" y="256"/>
                  </a:cubicBezTo>
                  <a:lnTo>
                    <a:pt x="22527"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62017" y="3147853"/>
              <a:ext cx="341366" cy="325695"/>
            </a:xfrm>
            <a:custGeom>
              <a:avLst/>
              <a:gdLst/>
              <a:ahLst/>
              <a:cxnLst/>
              <a:rect l="l" t="t" r="r" b="b"/>
              <a:pathLst>
                <a:path w="9062" h="8646" extrusionOk="0">
                  <a:moveTo>
                    <a:pt x="9015" y="1"/>
                  </a:moveTo>
                  <a:cubicBezTo>
                    <a:pt x="8575" y="511"/>
                    <a:pt x="8181" y="1067"/>
                    <a:pt x="7718" y="1554"/>
                  </a:cubicBezTo>
                  <a:cubicBezTo>
                    <a:pt x="7439" y="1808"/>
                    <a:pt x="7208" y="2087"/>
                    <a:pt x="6953" y="2365"/>
                  </a:cubicBezTo>
                  <a:cubicBezTo>
                    <a:pt x="6698" y="2643"/>
                    <a:pt x="6443" y="2921"/>
                    <a:pt x="6188" y="3176"/>
                  </a:cubicBezTo>
                  <a:cubicBezTo>
                    <a:pt x="5655" y="3709"/>
                    <a:pt x="5122" y="4195"/>
                    <a:pt x="4566" y="4729"/>
                  </a:cubicBezTo>
                  <a:cubicBezTo>
                    <a:pt x="4033" y="5238"/>
                    <a:pt x="3384" y="5632"/>
                    <a:pt x="2851" y="6119"/>
                  </a:cubicBezTo>
                  <a:cubicBezTo>
                    <a:pt x="2295" y="6629"/>
                    <a:pt x="1715" y="7069"/>
                    <a:pt x="1159" y="7556"/>
                  </a:cubicBezTo>
                  <a:cubicBezTo>
                    <a:pt x="765" y="7904"/>
                    <a:pt x="394" y="8274"/>
                    <a:pt x="0" y="8645"/>
                  </a:cubicBezTo>
                  <a:cubicBezTo>
                    <a:pt x="93" y="8576"/>
                    <a:pt x="209" y="8506"/>
                    <a:pt x="301" y="8413"/>
                  </a:cubicBezTo>
                  <a:cubicBezTo>
                    <a:pt x="974" y="7927"/>
                    <a:pt x="1646" y="7440"/>
                    <a:pt x="2295" y="6907"/>
                  </a:cubicBezTo>
                  <a:cubicBezTo>
                    <a:pt x="2967" y="6397"/>
                    <a:pt x="3523" y="5795"/>
                    <a:pt x="4172" y="5262"/>
                  </a:cubicBezTo>
                  <a:cubicBezTo>
                    <a:pt x="4797" y="4705"/>
                    <a:pt x="5377" y="4103"/>
                    <a:pt x="5979" y="3523"/>
                  </a:cubicBezTo>
                  <a:cubicBezTo>
                    <a:pt x="6582" y="2944"/>
                    <a:pt x="7231" y="2411"/>
                    <a:pt x="7764" y="1762"/>
                  </a:cubicBezTo>
                  <a:cubicBezTo>
                    <a:pt x="7972" y="1530"/>
                    <a:pt x="8158" y="1299"/>
                    <a:pt x="8366" y="1067"/>
                  </a:cubicBezTo>
                  <a:cubicBezTo>
                    <a:pt x="8598" y="719"/>
                    <a:pt x="8830" y="372"/>
                    <a:pt x="9062" y="47"/>
                  </a:cubicBezTo>
                  <a:lnTo>
                    <a:pt x="9015"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350930" y="3311118"/>
              <a:ext cx="663745" cy="490011"/>
            </a:xfrm>
            <a:custGeom>
              <a:avLst/>
              <a:gdLst/>
              <a:ahLst/>
              <a:cxnLst/>
              <a:rect l="l" t="t" r="r" b="b"/>
              <a:pathLst>
                <a:path w="17620" h="13008" extrusionOk="0">
                  <a:moveTo>
                    <a:pt x="17168" y="1"/>
                  </a:moveTo>
                  <a:cubicBezTo>
                    <a:pt x="17116" y="1"/>
                    <a:pt x="17063" y="15"/>
                    <a:pt x="17011" y="47"/>
                  </a:cubicBezTo>
                  <a:cubicBezTo>
                    <a:pt x="16292" y="534"/>
                    <a:pt x="15667" y="1182"/>
                    <a:pt x="15018" y="1785"/>
                  </a:cubicBezTo>
                  <a:cubicBezTo>
                    <a:pt x="14392" y="2388"/>
                    <a:pt x="13766" y="3036"/>
                    <a:pt x="13141" y="3616"/>
                  </a:cubicBezTo>
                  <a:cubicBezTo>
                    <a:pt x="12816" y="3917"/>
                    <a:pt x="12469" y="4172"/>
                    <a:pt x="12121" y="4450"/>
                  </a:cubicBezTo>
                  <a:cubicBezTo>
                    <a:pt x="11773" y="4705"/>
                    <a:pt x="11402" y="4983"/>
                    <a:pt x="11078" y="5261"/>
                  </a:cubicBezTo>
                  <a:lnTo>
                    <a:pt x="10058" y="6096"/>
                  </a:lnTo>
                  <a:cubicBezTo>
                    <a:pt x="9711" y="6374"/>
                    <a:pt x="9386" y="6652"/>
                    <a:pt x="9015" y="6907"/>
                  </a:cubicBezTo>
                  <a:cubicBezTo>
                    <a:pt x="8668" y="7162"/>
                    <a:pt x="8343" y="7440"/>
                    <a:pt x="7996" y="7718"/>
                  </a:cubicBezTo>
                  <a:cubicBezTo>
                    <a:pt x="7671" y="7973"/>
                    <a:pt x="7324" y="8251"/>
                    <a:pt x="6953" y="8483"/>
                  </a:cubicBezTo>
                  <a:cubicBezTo>
                    <a:pt x="6513" y="8784"/>
                    <a:pt x="6003" y="9016"/>
                    <a:pt x="5516" y="9247"/>
                  </a:cubicBezTo>
                  <a:cubicBezTo>
                    <a:pt x="4937" y="9665"/>
                    <a:pt x="4380" y="10128"/>
                    <a:pt x="3801" y="10545"/>
                  </a:cubicBezTo>
                  <a:cubicBezTo>
                    <a:pt x="3175" y="10939"/>
                    <a:pt x="2573" y="11356"/>
                    <a:pt x="1947" y="11750"/>
                  </a:cubicBezTo>
                  <a:cubicBezTo>
                    <a:pt x="1298" y="12144"/>
                    <a:pt x="672" y="12538"/>
                    <a:pt x="47" y="12909"/>
                  </a:cubicBezTo>
                  <a:cubicBezTo>
                    <a:pt x="39" y="12917"/>
                    <a:pt x="31" y="12919"/>
                    <a:pt x="24" y="12919"/>
                  </a:cubicBezTo>
                  <a:cubicBezTo>
                    <a:pt x="11" y="12919"/>
                    <a:pt x="0" y="12909"/>
                    <a:pt x="0" y="12909"/>
                  </a:cubicBezTo>
                  <a:lnTo>
                    <a:pt x="0" y="12909"/>
                  </a:lnTo>
                  <a:cubicBezTo>
                    <a:pt x="0" y="12966"/>
                    <a:pt x="47" y="13008"/>
                    <a:pt x="116" y="13008"/>
                  </a:cubicBezTo>
                  <a:cubicBezTo>
                    <a:pt x="130" y="13008"/>
                    <a:pt x="146" y="13006"/>
                    <a:pt x="163" y="13002"/>
                  </a:cubicBezTo>
                  <a:cubicBezTo>
                    <a:pt x="997" y="12677"/>
                    <a:pt x="1715" y="12167"/>
                    <a:pt x="2503" y="11750"/>
                  </a:cubicBezTo>
                  <a:cubicBezTo>
                    <a:pt x="3268" y="11310"/>
                    <a:pt x="4033" y="10870"/>
                    <a:pt x="4798" y="10429"/>
                  </a:cubicBezTo>
                  <a:cubicBezTo>
                    <a:pt x="5168" y="10221"/>
                    <a:pt x="5539" y="10012"/>
                    <a:pt x="5910" y="9780"/>
                  </a:cubicBezTo>
                  <a:cubicBezTo>
                    <a:pt x="6281" y="9549"/>
                    <a:pt x="6652" y="9317"/>
                    <a:pt x="7022" y="9085"/>
                  </a:cubicBezTo>
                  <a:cubicBezTo>
                    <a:pt x="7764" y="8645"/>
                    <a:pt x="8552" y="8274"/>
                    <a:pt x="9270" y="7787"/>
                  </a:cubicBezTo>
                  <a:cubicBezTo>
                    <a:pt x="10012" y="7278"/>
                    <a:pt x="10615" y="6629"/>
                    <a:pt x="11310" y="6072"/>
                  </a:cubicBezTo>
                  <a:cubicBezTo>
                    <a:pt x="12005" y="5516"/>
                    <a:pt x="12700" y="4960"/>
                    <a:pt x="13372" y="4381"/>
                  </a:cubicBezTo>
                  <a:cubicBezTo>
                    <a:pt x="13720" y="4079"/>
                    <a:pt x="14091" y="3801"/>
                    <a:pt x="14485" y="3523"/>
                  </a:cubicBezTo>
                  <a:cubicBezTo>
                    <a:pt x="14856" y="3268"/>
                    <a:pt x="15250" y="2990"/>
                    <a:pt x="15597" y="2666"/>
                  </a:cubicBezTo>
                  <a:cubicBezTo>
                    <a:pt x="15945" y="2364"/>
                    <a:pt x="16269" y="2017"/>
                    <a:pt x="16571" y="1646"/>
                  </a:cubicBezTo>
                  <a:cubicBezTo>
                    <a:pt x="16849" y="1275"/>
                    <a:pt x="17127" y="904"/>
                    <a:pt x="17428" y="534"/>
                  </a:cubicBezTo>
                  <a:cubicBezTo>
                    <a:pt x="17620" y="323"/>
                    <a:pt x="17415" y="1"/>
                    <a:pt x="17168"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351797" y="3659461"/>
              <a:ext cx="208654" cy="138626"/>
            </a:xfrm>
            <a:custGeom>
              <a:avLst/>
              <a:gdLst/>
              <a:ahLst/>
              <a:cxnLst/>
              <a:rect l="l" t="t" r="r" b="b"/>
              <a:pathLst>
                <a:path w="5539" h="3680" extrusionOk="0">
                  <a:moveTo>
                    <a:pt x="5539" y="0"/>
                  </a:moveTo>
                  <a:cubicBezTo>
                    <a:pt x="5261" y="139"/>
                    <a:pt x="4960" y="302"/>
                    <a:pt x="4682" y="464"/>
                  </a:cubicBezTo>
                  <a:cubicBezTo>
                    <a:pt x="3917" y="927"/>
                    <a:pt x="3221" y="1553"/>
                    <a:pt x="2434" y="2040"/>
                  </a:cubicBezTo>
                  <a:cubicBezTo>
                    <a:pt x="2063" y="2295"/>
                    <a:pt x="1669" y="2550"/>
                    <a:pt x="1298" y="2805"/>
                  </a:cubicBezTo>
                  <a:cubicBezTo>
                    <a:pt x="904" y="3060"/>
                    <a:pt x="510" y="3291"/>
                    <a:pt x="93" y="3477"/>
                  </a:cubicBezTo>
                  <a:cubicBezTo>
                    <a:pt x="23" y="3523"/>
                    <a:pt x="0" y="3593"/>
                    <a:pt x="23" y="3662"/>
                  </a:cubicBezTo>
                  <a:cubicBezTo>
                    <a:pt x="23" y="3674"/>
                    <a:pt x="29" y="3679"/>
                    <a:pt x="38" y="3679"/>
                  </a:cubicBezTo>
                  <a:cubicBezTo>
                    <a:pt x="46" y="3679"/>
                    <a:pt x="58" y="3674"/>
                    <a:pt x="70" y="3662"/>
                  </a:cubicBezTo>
                  <a:cubicBezTo>
                    <a:pt x="695" y="3291"/>
                    <a:pt x="1321" y="2897"/>
                    <a:pt x="1947" y="2503"/>
                  </a:cubicBezTo>
                  <a:cubicBezTo>
                    <a:pt x="2596" y="2109"/>
                    <a:pt x="3198" y="1692"/>
                    <a:pt x="3824" y="1298"/>
                  </a:cubicBezTo>
                  <a:cubicBezTo>
                    <a:pt x="4403" y="881"/>
                    <a:pt x="4960" y="418"/>
                    <a:pt x="5539"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344828" y="3759854"/>
              <a:ext cx="267193" cy="179008"/>
            </a:xfrm>
            <a:custGeom>
              <a:avLst/>
              <a:gdLst/>
              <a:ahLst/>
              <a:cxnLst/>
              <a:rect l="l" t="t" r="r" b="b"/>
              <a:pathLst>
                <a:path w="7093" h="4752" extrusionOk="0">
                  <a:moveTo>
                    <a:pt x="7092" y="1"/>
                  </a:moveTo>
                  <a:cubicBezTo>
                    <a:pt x="7069" y="1"/>
                    <a:pt x="7046" y="1"/>
                    <a:pt x="7023" y="24"/>
                  </a:cubicBezTo>
                  <a:cubicBezTo>
                    <a:pt x="6652" y="186"/>
                    <a:pt x="6281" y="348"/>
                    <a:pt x="5957" y="580"/>
                  </a:cubicBezTo>
                  <a:cubicBezTo>
                    <a:pt x="5284" y="1020"/>
                    <a:pt x="4612" y="1437"/>
                    <a:pt x="3940" y="1878"/>
                  </a:cubicBezTo>
                  <a:cubicBezTo>
                    <a:pt x="3268" y="2318"/>
                    <a:pt x="2596" y="2758"/>
                    <a:pt x="1924" y="3199"/>
                  </a:cubicBezTo>
                  <a:cubicBezTo>
                    <a:pt x="1275" y="3593"/>
                    <a:pt x="649" y="4010"/>
                    <a:pt x="1" y="4427"/>
                  </a:cubicBezTo>
                  <a:lnTo>
                    <a:pt x="325" y="4751"/>
                  </a:lnTo>
                  <a:cubicBezTo>
                    <a:pt x="557" y="4612"/>
                    <a:pt x="788" y="4450"/>
                    <a:pt x="1020" y="4311"/>
                  </a:cubicBezTo>
                  <a:cubicBezTo>
                    <a:pt x="2040" y="3570"/>
                    <a:pt x="3060" y="2851"/>
                    <a:pt x="4056" y="2156"/>
                  </a:cubicBezTo>
                  <a:cubicBezTo>
                    <a:pt x="5076" y="1414"/>
                    <a:pt x="6072" y="719"/>
                    <a:pt x="709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233985" y="3493596"/>
              <a:ext cx="41964" cy="34054"/>
            </a:xfrm>
            <a:custGeom>
              <a:avLst/>
              <a:gdLst/>
              <a:ahLst/>
              <a:cxnLst/>
              <a:rect l="l" t="t" r="r" b="b"/>
              <a:pathLst>
                <a:path w="1114" h="904" extrusionOk="0">
                  <a:moveTo>
                    <a:pt x="1113" y="0"/>
                  </a:moveTo>
                  <a:cubicBezTo>
                    <a:pt x="858" y="186"/>
                    <a:pt x="626" y="348"/>
                    <a:pt x="395" y="533"/>
                  </a:cubicBezTo>
                  <a:cubicBezTo>
                    <a:pt x="256" y="649"/>
                    <a:pt x="140" y="765"/>
                    <a:pt x="1" y="904"/>
                  </a:cubicBezTo>
                  <a:cubicBezTo>
                    <a:pt x="371" y="603"/>
                    <a:pt x="742" y="301"/>
                    <a:pt x="1113"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0484" y="3574777"/>
              <a:ext cx="186014" cy="138852"/>
            </a:xfrm>
            <a:custGeom>
              <a:avLst/>
              <a:gdLst/>
              <a:ahLst/>
              <a:cxnLst/>
              <a:rect l="l" t="t" r="r" b="b"/>
              <a:pathLst>
                <a:path w="4938" h="3686" extrusionOk="0">
                  <a:moveTo>
                    <a:pt x="4659" y="0"/>
                  </a:moveTo>
                  <a:cubicBezTo>
                    <a:pt x="4613" y="47"/>
                    <a:pt x="4590" y="70"/>
                    <a:pt x="4566" y="93"/>
                  </a:cubicBezTo>
                  <a:cubicBezTo>
                    <a:pt x="3917" y="603"/>
                    <a:pt x="3245" y="1066"/>
                    <a:pt x="2596" y="1553"/>
                  </a:cubicBezTo>
                  <a:cubicBezTo>
                    <a:pt x="1948" y="2017"/>
                    <a:pt x="1299" y="2503"/>
                    <a:pt x="650" y="2967"/>
                  </a:cubicBezTo>
                  <a:cubicBezTo>
                    <a:pt x="441" y="3106"/>
                    <a:pt x="233" y="3268"/>
                    <a:pt x="1" y="3407"/>
                  </a:cubicBezTo>
                  <a:cubicBezTo>
                    <a:pt x="70" y="3500"/>
                    <a:pt x="140" y="3593"/>
                    <a:pt x="209" y="3685"/>
                  </a:cubicBezTo>
                  <a:cubicBezTo>
                    <a:pt x="719" y="3454"/>
                    <a:pt x="1252" y="3222"/>
                    <a:pt x="1716" y="2897"/>
                  </a:cubicBezTo>
                  <a:lnTo>
                    <a:pt x="2782" y="2133"/>
                  </a:lnTo>
                  <a:lnTo>
                    <a:pt x="3825" y="1345"/>
                  </a:lnTo>
                  <a:cubicBezTo>
                    <a:pt x="4219" y="1043"/>
                    <a:pt x="4566" y="719"/>
                    <a:pt x="4937" y="394"/>
                  </a:cubicBezTo>
                  <a:lnTo>
                    <a:pt x="465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338748" y="3272091"/>
              <a:ext cx="181795" cy="169138"/>
            </a:xfrm>
            <a:custGeom>
              <a:avLst/>
              <a:gdLst/>
              <a:ahLst/>
              <a:cxnLst/>
              <a:rect l="l" t="t" r="r" b="b"/>
              <a:pathLst>
                <a:path w="4826" h="4490" extrusionOk="0">
                  <a:moveTo>
                    <a:pt x="4676" y="0"/>
                  </a:moveTo>
                  <a:cubicBezTo>
                    <a:pt x="4609" y="0"/>
                    <a:pt x="4522" y="34"/>
                    <a:pt x="4427" y="110"/>
                  </a:cubicBezTo>
                  <a:cubicBezTo>
                    <a:pt x="3848" y="573"/>
                    <a:pt x="3361" y="1152"/>
                    <a:pt x="2805" y="1709"/>
                  </a:cubicBezTo>
                  <a:cubicBezTo>
                    <a:pt x="2272" y="2242"/>
                    <a:pt x="1623" y="2682"/>
                    <a:pt x="1090" y="3238"/>
                  </a:cubicBezTo>
                  <a:cubicBezTo>
                    <a:pt x="719" y="3632"/>
                    <a:pt x="372" y="4096"/>
                    <a:pt x="1" y="4490"/>
                  </a:cubicBezTo>
                  <a:cubicBezTo>
                    <a:pt x="1623" y="3122"/>
                    <a:pt x="3222" y="1709"/>
                    <a:pt x="4798" y="179"/>
                  </a:cubicBezTo>
                  <a:cubicBezTo>
                    <a:pt x="4825" y="70"/>
                    <a:pt x="4772" y="0"/>
                    <a:pt x="4676"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57980" y="3329464"/>
              <a:ext cx="182473" cy="153694"/>
            </a:xfrm>
            <a:custGeom>
              <a:avLst/>
              <a:gdLst/>
              <a:ahLst/>
              <a:cxnLst/>
              <a:rect l="l" t="t" r="r" b="b"/>
              <a:pathLst>
                <a:path w="4844" h="4080" extrusionOk="0">
                  <a:moveTo>
                    <a:pt x="4450" y="0"/>
                  </a:moveTo>
                  <a:cubicBezTo>
                    <a:pt x="4218" y="232"/>
                    <a:pt x="3986" y="487"/>
                    <a:pt x="3731" y="695"/>
                  </a:cubicBezTo>
                  <a:cubicBezTo>
                    <a:pt x="3152" y="1229"/>
                    <a:pt x="2480" y="1622"/>
                    <a:pt x="1877" y="2109"/>
                  </a:cubicBezTo>
                  <a:cubicBezTo>
                    <a:pt x="1275" y="2573"/>
                    <a:pt x="765" y="3129"/>
                    <a:pt x="139" y="3569"/>
                  </a:cubicBezTo>
                  <a:cubicBezTo>
                    <a:pt x="93" y="3616"/>
                    <a:pt x="46" y="3662"/>
                    <a:pt x="0" y="3685"/>
                  </a:cubicBezTo>
                  <a:cubicBezTo>
                    <a:pt x="93" y="3824"/>
                    <a:pt x="185" y="3940"/>
                    <a:pt x="278" y="4079"/>
                  </a:cubicBezTo>
                  <a:cubicBezTo>
                    <a:pt x="394" y="4010"/>
                    <a:pt x="510" y="3940"/>
                    <a:pt x="603" y="3847"/>
                  </a:cubicBezTo>
                  <a:cubicBezTo>
                    <a:pt x="1228" y="3407"/>
                    <a:pt x="1854" y="2943"/>
                    <a:pt x="2457" y="2457"/>
                  </a:cubicBezTo>
                  <a:cubicBezTo>
                    <a:pt x="3036" y="1970"/>
                    <a:pt x="3685" y="1553"/>
                    <a:pt x="4264" y="1043"/>
                  </a:cubicBezTo>
                  <a:lnTo>
                    <a:pt x="4844" y="533"/>
                  </a:lnTo>
                  <a:cubicBezTo>
                    <a:pt x="4728" y="348"/>
                    <a:pt x="4589" y="186"/>
                    <a:pt x="4450"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382408" y="3270095"/>
              <a:ext cx="48933" cy="52399"/>
            </a:xfrm>
            <a:custGeom>
              <a:avLst/>
              <a:gdLst/>
              <a:ahLst/>
              <a:cxnLst/>
              <a:rect l="l" t="t" r="r" b="b"/>
              <a:pathLst>
                <a:path w="1299" h="1391" extrusionOk="0">
                  <a:moveTo>
                    <a:pt x="1298" y="0"/>
                  </a:moveTo>
                  <a:lnTo>
                    <a:pt x="1298" y="0"/>
                  </a:lnTo>
                  <a:cubicBezTo>
                    <a:pt x="904" y="441"/>
                    <a:pt x="441" y="811"/>
                    <a:pt x="93" y="1275"/>
                  </a:cubicBezTo>
                  <a:cubicBezTo>
                    <a:pt x="47" y="1321"/>
                    <a:pt x="24" y="1344"/>
                    <a:pt x="0" y="1391"/>
                  </a:cubicBezTo>
                  <a:cubicBezTo>
                    <a:pt x="418" y="927"/>
                    <a:pt x="927" y="510"/>
                    <a:pt x="1298"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389355" y="3244290"/>
              <a:ext cx="826781" cy="643931"/>
            </a:xfrm>
            <a:custGeom>
              <a:avLst/>
              <a:gdLst/>
              <a:ahLst/>
              <a:cxnLst/>
              <a:rect l="l" t="t" r="r" b="b"/>
              <a:pathLst>
                <a:path w="21948" h="17094" extrusionOk="0">
                  <a:moveTo>
                    <a:pt x="21531" y="1"/>
                  </a:moveTo>
                  <a:cubicBezTo>
                    <a:pt x="21451" y="1"/>
                    <a:pt x="21376" y="32"/>
                    <a:pt x="21322" y="106"/>
                  </a:cubicBezTo>
                  <a:cubicBezTo>
                    <a:pt x="21090" y="430"/>
                    <a:pt x="20835" y="732"/>
                    <a:pt x="20557" y="1010"/>
                  </a:cubicBezTo>
                  <a:lnTo>
                    <a:pt x="19746" y="1867"/>
                  </a:lnTo>
                  <a:cubicBezTo>
                    <a:pt x="19213" y="2447"/>
                    <a:pt x="18796" y="3142"/>
                    <a:pt x="18216" y="3675"/>
                  </a:cubicBezTo>
                  <a:cubicBezTo>
                    <a:pt x="17637" y="4208"/>
                    <a:pt x="16895" y="4532"/>
                    <a:pt x="16316" y="5065"/>
                  </a:cubicBezTo>
                  <a:cubicBezTo>
                    <a:pt x="15713" y="5598"/>
                    <a:pt x="15250" y="6271"/>
                    <a:pt x="14624" y="6780"/>
                  </a:cubicBezTo>
                  <a:cubicBezTo>
                    <a:pt x="14022" y="7290"/>
                    <a:pt x="13326" y="7731"/>
                    <a:pt x="12701" y="8217"/>
                  </a:cubicBezTo>
                  <a:cubicBezTo>
                    <a:pt x="12376" y="8449"/>
                    <a:pt x="12075" y="8727"/>
                    <a:pt x="11774" y="8982"/>
                  </a:cubicBezTo>
                  <a:cubicBezTo>
                    <a:pt x="11472" y="9237"/>
                    <a:pt x="11148" y="9469"/>
                    <a:pt x="10823" y="9700"/>
                  </a:cubicBezTo>
                  <a:cubicBezTo>
                    <a:pt x="10221" y="10164"/>
                    <a:pt x="9595" y="10604"/>
                    <a:pt x="8969" y="11045"/>
                  </a:cubicBezTo>
                  <a:cubicBezTo>
                    <a:pt x="8344" y="11462"/>
                    <a:pt x="7625" y="11786"/>
                    <a:pt x="7000" y="12203"/>
                  </a:cubicBezTo>
                  <a:cubicBezTo>
                    <a:pt x="6351" y="12597"/>
                    <a:pt x="5632" y="12922"/>
                    <a:pt x="5006" y="13316"/>
                  </a:cubicBezTo>
                  <a:cubicBezTo>
                    <a:pt x="4358" y="13733"/>
                    <a:pt x="3778" y="14243"/>
                    <a:pt x="3152" y="14660"/>
                  </a:cubicBezTo>
                  <a:lnTo>
                    <a:pt x="2179" y="15286"/>
                  </a:lnTo>
                  <a:cubicBezTo>
                    <a:pt x="1855" y="15471"/>
                    <a:pt x="1530" y="15680"/>
                    <a:pt x="1229" y="15888"/>
                  </a:cubicBezTo>
                  <a:cubicBezTo>
                    <a:pt x="812" y="16189"/>
                    <a:pt x="395" y="16514"/>
                    <a:pt x="1" y="16815"/>
                  </a:cubicBezTo>
                  <a:lnTo>
                    <a:pt x="256" y="17093"/>
                  </a:lnTo>
                  <a:cubicBezTo>
                    <a:pt x="719" y="16815"/>
                    <a:pt x="1159" y="16560"/>
                    <a:pt x="1623" y="16282"/>
                  </a:cubicBezTo>
                  <a:cubicBezTo>
                    <a:pt x="1947" y="16050"/>
                    <a:pt x="2318" y="15888"/>
                    <a:pt x="2689" y="15703"/>
                  </a:cubicBezTo>
                  <a:cubicBezTo>
                    <a:pt x="3037" y="15541"/>
                    <a:pt x="3407" y="15355"/>
                    <a:pt x="3755" y="15147"/>
                  </a:cubicBezTo>
                  <a:cubicBezTo>
                    <a:pt x="4450" y="14753"/>
                    <a:pt x="5030" y="14150"/>
                    <a:pt x="5725" y="13756"/>
                  </a:cubicBezTo>
                  <a:cubicBezTo>
                    <a:pt x="6397" y="13339"/>
                    <a:pt x="7139" y="13014"/>
                    <a:pt x="7834" y="12597"/>
                  </a:cubicBezTo>
                  <a:cubicBezTo>
                    <a:pt x="8506" y="12157"/>
                    <a:pt x="9155" y="11670"/>
                    <a:pt x="9804" y="11207"/>
                  </a:cubicBezTo>
                  <a:cubicBezTo>
                    <a:pt x="10128" y="10975"/>
                    <a:pt x="10499" y="10790"/>
                    <a:pt x="10847" y="10581"/>
                  </a:cubicBezTo>
                  <a:cubicBezTo>
                    <a:pt x="11194" y="10373"/>
                    <a:pt x="11542" y="10164"/>
                    <a:pt x="11843" y="9932"/>
                  </a:cubicBezTo>
                  <a:cubicBezTo>
                    <a:pt x="12492" y="9469"/>
                    <a:pt x="12979" y="8843"/>
                    <a:pt x="13581" y="8333"/>
                  </a:cubicBezTo>
                  <a:cubicBezTo>
                    <a:pt x="14184" y="7846"/>
                    <a:pt x="14879" y="7429"/>
                    <a:pt x="15482" y="6919"/>
                  </a:cubicBezTo>
                  <a:cubicBezTo>
                    <a:pt x="16061" y="6386"/>
                    <a:pt x="16571" y="5784"/>
                    <a:pt x="17150" y="5274"/>
                  </a:cubicBezTo>
                  <a:cubicBezTo>
                    <a:pt x="17706" y="4764"/>
                    <a:pt x="18379" y="4393"/>
                    <a:pt x="18935" y="3883"/>
                  </a:cubicBezTo>
                  <a:cubicBezTo>
                    <a:pt x="19004" y="3814"/>
                    <a:pt x="19097" y="3721"/>
                    <a:pt x="19166" y="3629"/>
                  </a:cubicBezTo>
                  <a:cubicBezTo>
                    <a:pt x="19468" y="3235"/>
                    <a:pt x="19792" y="2817"/>
                    <a:pt x="20117" y="2423"/>
                  </a:cubicBezTo>
                  <a:lnTo>
                    <a:pt x="21020" y="1427"/>
                  </a:lnTo>
                  <a:cubicBezTo>
                    <a:pt x="21322" y="1079"/>
                    <a:pt x="21623" y="732"/>
                    <a:pt x="21901" y="361"/>
                  </a:cubicBezTo>
                  <a:cubicBezTo>
                    <a:pt x="21901" y="361"/>
                    <a:pt x="21924" y="361"/>
                    <a:pt x="21947" y="384"/>
                  </a:cubicBezTo>
                  <a:cubicBezTo>
                    <a:pt x="21947" y="187"/>
                    <a:pt x="21726" y="1"/>
                    <a:pt x="21531"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332645" y="3257475"/>
              <a:ext cx="104798" cy="123520"/>
            </a:xfrm>
            <a:custGeom>
              <a:avLst/>
              <a:gdLst/>
              <a:ahLst/>
              <a:cxnLst/>
              <a:rect l="l" t="t" r="r" b="b"/>
              <a:pathLst>
                <a:path w="2782" h="3279" extrusionOk="0">
                  <a:moveTo>
                    <a:pt x="2742" y="1"/>
                  </a:moveTo>
                  <a:cubicBezTo>
                    <a:pt x="2738" y="1"/>
                    <a:pt x="2735" y="3"/>
                    <a:pt x="2735" y="11"/>
                  </a:cubicBezTo>
                  <a:cubicBezTo>
                    <a:pt x="2457" y="358"/>
                    <a:pt x="2156" y="706"/>
                    <a:pt x="1854" y="1054"/>
                  </a:cubicBezTo>
                  <a:lnTo>
                    <a:pt x="951" y="2073"/>
                  </a:lnTo>
                  <a:cubicBezTo>
                    <a:pt x="603" y="2467"/>
                    <a:pt x="302" y="2885"/>
                    <a:pt x="0" y="3279"/>
                  </a:cubicBezTo>
                  <a:cubicBezTo>
                    <a:pt x="186" y="3093"/>
                    <a:pt x="348" y="2885"/>
                    <a:pt x="510" y="2699"/>
                  </a:cubicBezTo>
                  <a:cubicBezTo>
                    <a:pt x="742" y="2398"/>
                    <a:pt x="974" y="2097"/>
                    <a:pt x="1229" y="1819"/>
                  </a:cubicBezTo>
                  <a:cubicBezTo>
                    <a:pt x="1252" y="1795"/>
                    <a:pt x="1275" y="1749"/>
                    <a:pt x="1321" y="1726"/>
                  </a:cubicBezTo>
                  <a:cubicBezTo>
                    <a:pt x="1345" y="1679"/>
                    <a:pt x="1368" y="1656"/>
                    <a:pt x="1414" y="1610"/>
                  </a:cubicBezTo>
                  <a:cubicBezTo>
                    <a:pt x="1762" y="1146"/>
                    <a:pt x="2225" y="752"/>
                    <a:pt x="2619" y="335"/>
                  </a:cubicBezTo>
                  <a:cubicBezTo>
                    <a:pt x="2642" y="266"/>
                    <a:pt x="2689" y="219"/>
                    <a:pt x="2735" y="150"/>
                  </a:cubicBezTo>
                  <a:cubicBezTo>
                    <a:pt x="2758" y="104"/>
                    <a:pt x="2781" y="57"/>
                    <a:pt x="2781" y="11"/>
                  </a:cubicBezTo>
                  <a:cubicBezTo>
                    <a:pt x="2766" y="11"/>
                    <a:pt x="2751" y="1"/>
                    <a:pt x="274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35"/>
          <p:cNvSpPr/>
          <p:nvPr/>
        </p:nvSpPr>
        <p:spPr>
          <a:xfrm>
            <a:off x="3866924" y="-520550"/>
            <a:ext cx="1132083" cy="1131005"/>
          </a:xfrm>
          <a:custGeom>
            <a:avLst/>
            <a:gdLst/>
            <a:ahLst/>
            <a:cxnLst/>
            <a:rect l="l" t="t" r="r" b="b"/>
            <a:pathLst>
              <a:path w="21019" h="20998" extrusionOk="0">
                <a:moveTo>
                  <a:pt x="10510" y="1"/>
                </a:moveTo>
                <a:cubicBezTo>
                  <a:pt x="10224" y="1"/>
                  <a:pt x="10000" y="3524"/>
                  <a:pt x="9939" y="8229"/>
                </a:cubicBezTo>
                <a:cubicBezTo>
                  <a:pt x="8048" y="4624"/>
                  <a:pt x="6487" y="2013"/>
                  <a:pt x="6209" y="2013"/>
                </a:cubicBezTo>
                <a:cubicBezTo>
                  <a:pt x="6203" y="2013"/>
                  <a:pt x="6197" y="2014"/>
                  <a:pt x="6192" y="2017"/>
                </a:cubicBezTo>
                <a:cubicBezTo>
                  <a:pt x="5988" y="2119"/>
                  <a:pt x="6986" y="4502"/>
                  <a:pt x="8554" y="7760"/>
                </a:cubicBezTo>
                <a:cubicBezTo>
                  <a:pt x="5689" y="4993"/>
                  <a:pt x="3477" y="3064"/>
                  <a:pt x="3114" y="3064"/>
                </a:cubicBezTo>
                <a:cubicBezTo>
                  <a:pt x="3097" y="3064"/>
                  <a:pt x="3085" y="3068"/>
                  <a:pt x="3076" y="3076"/>
                </a:cubicBezTo>
                <a:cubicBezTo>
                  <a:pt x="2893" y="3280"/>
                  <a:pt x="5214" y="5927"/>
                  <a:pt x="8493" y="9288"/>
                </a:cubicBezTo>
                <a:cubicBezTo>
                  <a:pt x="4992" y="8210"/>
                  <a:pt x="2250" y="7497"/>
                  <a:pt x="1609" y="7497"/>
                </a:cubicBezTo>
                <a:cubicBezTo>
                  <a:pt x="1523" y="7497"/>
                  <a:pt x="1474" y="7510"/>
                  <a:pt x="1467" y="7536"/>
                </a:cubicBezTo>
                <a:cubicBezTo>
                  <a:pt x="1386" y="7760"/>
                  <a:pt x="3768" y="8738"/>
                  <a:pt x="7190" y="9939"/>
                </a:cubicBezTo>
                <a:cubicBezTo>
                  <a:pt x="3015" y="10021"/>
                  <a:pt x="1" y="10245"/>
                  <a:pt x="1" y="10489"/>
                </a:cubicBezTo>
                <a:cubicBezTo>
                  <a:pt x="1" y="10774"/>
                  <a:pt x="3524" y="11019"/>
                  <a:pt x="8229" y="11080"/>
                </a:cubicBezTo>
                <a:cubicBezTo>
                  <a:pt x="4563" y="12994"/>
                  <a:pt x="1915" y="14583"/>
                  <a:pt x="2017" y="14807"/>
                </a:cubicBezTo>
                <a:cubicBezTo>
                  <a:pt x="2026" y="14824"/>
                  <a:pt x="2052" y="14833"/>
                  <a:pt x="2094" y="14833"/>
                </a:cubicBezTo>
                <a:cubicBezTo>
                  <a:pt x="2539" y="14833"/>
                  <a:pt x="4784" y="13876"/>
                  <a:pt x="7760" y="12444"/>
                </a:cubicBezTo>
                <a:lnTo>
                  <a:pt x="7760" y="12444"/>
                </a:lnTo>
                <a:cubicBezTo>
                  <a:pt x="4868" y="15458"/>
                  <a:pt x="2893" y="17739"/>
                  <a:pt x="3076" y="17923"/>
                </a:cubicBezTo>
                <a:cubicBezTo>
                  <a:pt x="3084" y="17931"/>
                  <a:pt x="3097" y="17935"/>
                  <a:pt x="3113" y="17935"/>
                </a:cubicBezTo>
                <a:cubicBezTo>
                  <a:pt x="3499" y="17935"/>
                  <a:pt x="6085" y="15670"/>
                  <a:pt x="9308" y="12505"/>
                </a:cubicBezTo>
                <a:lnTo>
                  <a:pt x="9308" y="12505"/>
                </a:lnTo>
                <a:cubicBezTo>
                  <a:pt x="8066" y="16477"/>
                  <a:pt x="7312" y="19470"/>
                  <a:pt x="7556" y="19552"/>
                </a:cubicBezTo>
                <a:cubicBezTo>
                  <a:pt x="7559" y="19553"/>
                  <a:pt x="7562" y="19553"/>
                  <a:pt x="7565" y="19553"/>
                </a:cubicBezTo>
                <a:cubicBezTo>
                  <a:pt x="7805" y="19553"/>
                  <a:pt x="8773" y="17188"/>
                  <a:pt x="9960" y="13829"/>
                </a:cubicBezTo>
                <a:cubicBezTo>
                  <a:pt x="10021" y="17984"/>
                  <a:pt x="10245" y="20998"/>
                  <a:pt x="10510" y="20998"/>
                </a:cubicBezTo>
                <a:cubicBezTo>
                  <a:pt x="10795" y="20998"/>
                  <a:pt x="11019" y="17475"/>
                  <a:pt x="11080" y="12770"/>
                </a:cubicBezTo>
                <a:cubicBezTo>
                  <a:pt x="12971" y="16374"/>
                  <a:pt x="14532" y="18986"/>
                  <a:pt x="14810" y="18986"/>
                </a:cubicBezTo>
                <a:cubicBezTo>
                  <a:pt x="14816" y="18986"/>
                  <a:pt x="14822" y="18984"/>
                  <a:pt x="14827" y="18982"/>
                </a:cubicBezTo>
                <a:cubicBezTo>
                  <a:pt x="15031" y="18880"/>
                  <a:pt x="14033" y="16497"/>
                  <a:pt x="12465" y="13239"/>
                </a:cubicBezTo>
                <a:lnTo>
                  <a:pt x="12465" y="13239"/>
                </a:lnTo>
                <a:cubicBezTo>
                  <a:pt x="15330" y="16006"/>
                  <a:pt x="17542" y="17934"/>
                  <a:pt x="17905" y="17934"/>
                </a:cubicBezTo>
                <a:cubicBezTo>
                  <a:pt x="17922" y="17934"/>
                  <a:pt x="17934" y="17930"/>
                  <a:pt x="17943" y="17923"/>
                </a:cubicBezTo>
                <a:cubicBezTo>
                  <a:pt x="18126" y="17719"/>
                  <a:pt x="15805" y="15071"/>
                  <a:pt x="12526" y="11691"/>
                </a:cubicBezTo>
                <a:lnTo>
                  <a:pt x="12526" y="11691"/>
                </a:lnTo>
                <a:cubicBezTo>
                  <a:pt x="15994" y="12776"/>
                  <a:pt x="18717" y="13488"/>
                  <a:pt x="19392" y="13488"/>
                </a:cubicBezTo>
                <a:cubicBezTo>
                  <a:pt x="19489" y="13488"/>
                  <a:pt x="19544" y="13473"/>
                  <a:pt x="19552" y="13442"/>
                </a:cubicBezTo>
                <a:cubicBezTo>
                  <a:pt x="19633" y="13239"/>
                  <a:pt x="17251" y="12241"/>
                  <a:pt x="13829" y="11059"/>
                </a:cubicBezTo>
                <a:cubicBezTo>
                  <a:pt x="18004" y="10978"/>
                  <a:pt x="21018" y="10754"/>
                  <a:pt x="21018" y="10489"/>
                </a:cubicBezTo>
                <a:cubicBezTo>
                  <a:pt x="21018" y="10224"/>
                  <a:pt x="17495" y="9980"/>
                  <a:pt x="12790" y="9919"/>
                </a:cubicBezTo>
                <a:cubicBezTo>
                  <a:pt x="16456" y="7984"/>
                  <a:pt x="19104" y="6416"/>
                  <a:pt x="19002" y="6192"/>
                </a:cubicBezTo>
                <a:cubicBezTo>
                  <a:pt x="18993" y="6174"/>
                  <a:pt x="18966" y="6165"/>
                  <a:pt x="18923" y="6165"/>
                </a:cubicBezTo>
                <a:cubicBezTo>
                  <a:pt x="18473" y="6165"/>
                  <a:pt x="16230" y="7104"/>
                  <a:pt x="13259" y="8534"/>
                </a:cubicBezTo>
                <a:cubicBezTo>
                  <a:pt x="16151" y="5540"/>
                  <a:pt x="18126" y="3259"/>
                  <a:pt x="17943" y="3076"/>
                </a:cubicBezTo>
                <a:cubicBezTo>
                  <a:pt x="17935" y="3068"/>
                  <a:pt x="17922" y="3064"/>
                  <a:pt x="17906" y="3064"/>
                </a:cubicBezTo>
                <a:cubicBezTo>
                  <a:pt x="17520" y="3064"/>
                  <a:pt x="14934" y="5328"/>
                  <a:pt x="11711" y="8473"/>
                </a:cubicBezTo>
                <a:cubicBezTo>
                  <a:pt x="12953" y="4522"/>
                  <a:pt x="13707" y="1528"/>
                  <a:pt x="13463" y="1447"/>
                </a:cubicBezTo>
                <a:cubicBezTo>
                  <a:pt x="13459" y="1446"/>
                  <a:pt x="13455" y="1445"/>
                  <a:pt x="13451" y="1445"/>
                </a:cubicBezTo>
                <a:cubicBezTo>
                  <a:pt x="13206" y="1445"/>
                  <a:pt x="12241" y="3825"/>
                  <a:pt x="11059" y="7170"/>
                </a:cubicBezTo>
                <a:cubicBezTo>
                  <a:pt x="10998" y="2995"/>
                  <a:pt x="10774" y="1"/>
                  <a:pt x="1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a:endParaRPr/>
          </a:p>
        </p:txBody>
      </p:sp>
      <p:sp>
        <p:nvSpPr>
          <p:cNvPr id="37" name="Google Shape;37;p4"/>
          <p:cNvSpPr txBox="1">
            <a:spLocks noGrp="1"/>
          </p:cNvSpPr>
          <p:nvPr>
            <p:ph type="body" idx="1"/>
          </p:nvPr>
        </p:nvSpPr>
        <p:spPr>
          <a:xfrm>
            <a:off x="713225" y="1297400"/>
            <a:ext cx="7717500" cy="3271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8" name="Google Shape;38;p4"/>
          <p:cNvSpPr/>
          <p:nvPr/>
        </p:nvSpPr>
        <p:spPr>
          <a:xfrm rot="236573">
            <a:off x="8423129" y="-304669"/>
            <a:ext cx="893992" cy="1114994"/>
          </a:xfrm>
          <a:custGeom>
            <a:avLst/>
            <a:gdLst/>
            <a:ahLst/>
            <a:cxnLst/>
            <a:rect l="l" t="t" r="r" b="b"/>
            <a:pathLst>
              <a:path w="19878" h="24792" extrusionOk="0">
                <a:moveTo>
                  <a:pt x="11137" y="1"/>
                </a:moveTo>
                <a:cubicBezTo>
                  <a:pt x="10821" y="1"/>
                  <a:pt x="10496" y="43"/>
                  <a:pt x="10163" y="131"/>
                </a:cubicBezTo>
                <a:cubicBezTo>
                  <a:pt x="4583" y="1597"/>
                  <a:pt x="795" y="11576"/>
                  <a:pt x="184" y="16484"/>
                </a:cubicBezTo>
                <a:cubicBezTo>
                  <a:pt x="21" y="17849"/>
                  <a:pt x="1" y="19336"/>
                  <a:pt x="795" y="20435"/>
                </a:cubicBezTo>
                <a:cubicBezTo>
                  <a:pt x="1468" y="21371"/>
                  <a:pt x="2569" y="21791"/>
                  <a:pt x="3718" y="21791"/>
                </a:cubicBezTo>
                <a:cubicBezTo>
                  <a:pt x="4795" y="21791"/>
                  <a:pt x="5915" y="21421"/>
                  <a:pt x="6762" y="20761"/>
                </a:cubicBezTo>
                <a:cubicBezTo>
                  <a:pt x="8534" y="19397"/>
                  <a:pt x="9430" y="17218"/>
                  <a:pt x="10245" y="15161"/>
                </a:cubicBezTo>
                <a:lnTo>
                  <a:pt x="10245" y="15161"/>
                </a:lnTo>
                <a:cubicBezTo>
                  <a:pt x="9858" y="16810"/>
                  <a:pt x="9471" y="18480"/>
                  <a:pt x="9654" y="20171"/>
                </a:cubicBezTo>
                <a:cubicBezTo>
                  <a:pt x="9817" y="21841"/>
                  <a:pt x="10632" y="23551"/>
                  <a:pt x="12118" y="24345"/>
                </a:cubicBezTo>
                <a:cubicBezTo>
                  <a:pt x="12694" y="24652"/>
                  <a:pt x="13319" y="24791"/>
                  <a:pt x="13950" y="24791"/>
                </a:cubicBezTo>
                <a:cubicBezTo>
                  <a:pt x="15706" y="24791"/>
                  <a:pt x="17514" y="23715"/>
                  <a:pt x="18472" y="22187"/>
                </a:cubicBezTo>
                <a:cubicBezTo>
                  <a:pt x="19796" y="20089"/>
                  <a:pt x="19878" y="17462"/>
                  <a:pt x="19593" y="15018"/>
                </a:cubicBezTo>
                <a:cubicBezTo>
                  <a:pt x="19132" y="11161"/>
                  <a:pt x="16285" y="1"/>
                  <a:pt x="1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03425" y="-151275"/>
            <a:ext cx="1482573" cy="1166843"/>
          </a:xfrm>
          <a:custGeom>
            <a:avLst/>
            <a:gdLst/>
            <a:ahLst/>
            <a:cxnLst/>
            <a:rect l="l" t="t" r="r" b="b"/>
            <a:pathLst>
              <a:path w="42435" h="33398" extrusionOk="0">
                <a:moveTo>
                  <a:pt x="14110" y="1"/>
                </a:moveTo>
                <a:cubicBezTo>
                  <a:pt x="8685" y="1"/>
                  <a:pt x="3631" y="1268"/>
                  <a:pt x="1484" y="5074"/>
                </a:cubicBezTo>
                <a:cubicBezTo>
                  <a:pt x="1" y="7693"/>
                  <a:pt x="418" y="11424"/>
                  <a:pt x="2828" y="13231"/>
                </a:cubicBezTo>
                <a:cubicBezTo>
                  <a:pt x="5424" y="15224"/>
                  <a:pt x="9410" y="14599"/>
                  <a:pt x="11866" y="16731"/>
                </a:cubicBezTo>
                <a:cubicBezTo>
                  <a:pt x="15250" y="19674"/>
                  <a:pt x="13465" y="25375"/>
                  <a:pt x="15435" y="29408"/>
                </a:cubicBezTo>
                <a:cubicBezTo>
                  <a:pt x="16571" y="31725"/>
                  <a:pt x="19074" y="33324"/>
                  <a:pt x="21646" y="33394"/>
                </a:cubicBezTo>
                <a:cubicBezTo>
                  <a:pt x="21724" y="33397"/>
                  <a:pt x="21802" y="33398"/>
                  <a:pt x="21880" y="33398"/>
                </a:cubicBezTo>
                <a:cubicBezTo>
                  <a:pt x="24395" y="33398"/>
                  <a:pt x="26853" y="31959"/>
                  <a:pt x="28089" y="29778"/>
                </a:cubicBezTo>
                <a:cubicBezTo>
                  <a:pt x="28692" y="28712"/>
                  <a:pt x="29016" y="27507"/>
                  <a:pt x="29665" y="26464"/>
                </a:cubicBezTo>
                <a:cubicBezTo>
                  <a:pt x="30268" y="25528"/>
                  <a:pt x="31264" y="24741"/>
                  <a:pt x="32333" y="24741"/>
                </a:cubicBezTo>
                <a:cubicBezTo>
                  <a:pt x="32455" y="24741"/>
                  <a:pt x="32578" y="24751"/>
                  <a:pt x="32701" y="24773"/>
                </a:cubicBezTo>
                <a:cubicBezTo>
                  <a:pt x="33489" y="24912"/>
                  <a:pt x="34115" y="25491"/>
                  <a:pt x="34856" y="25839"/>
                </a:cubicBezTo>
                <a:cubicBezTo>
                  <a:pt x="35407" y="26100"/>
                  <a:pt x="36001" y="26221"/>
                  <a:pt x="36600" y="26221"/>
                </a:cubicBezTo>
                <a:cubicBezTo>
                  <a:pt x="38017" y="26221"/>
                  <a:pt x="39464" y="25546"/>
                  <a:pt x="40441" y="24471"/>
                </a:cubicBezTo>
                <a:cubicBezTo>
                  <a:pt x="41832" y="22942"/>
                  <a:pt x="42388" y="20810"/>
                  <a:pt x="42388" y="18747"/>
                </a:cubicBezTo>
                <a:cubicBezTo>
                  <a:pt x="42434" y="11563"/>
                  <a:pt x="36548" y="5421"/>
                  <a:pt x="29827" y="2849"/>
                </a:cubicBezTo>
                <a:cubicBezTo>
                  <a:pt x="26297" y="1487"/>
                  <a:pt x="19985" y="1"/>
                  <a:pt x="14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210255" flipH="1">
            <a:off x="-182930" y="1882876"/>
            <a:ext cx="620182" cy="717639"/>
          </a:xfrm>
          <a:custGeom>
            <a:avLst/>
            <a:gdLst/>
            <a:ahLst/>
            <a:cxnLst/>
            <a:rect l="l" t="t" r="r" b="b"/>
            <a:pathLst>
              <a:path w="13860" h="16038" fill="none" extrusionOk="0">
                <a:moveTo>
                  <a:pt x="3523" y="14624"/>
                </a:moveTo>
                <a:cubicBezTo>
                  <a:pt x="2272" y="14230"/>
                  <a:pt x="1113" y="13419"/>
                  <a:pt x="557" y="12237"/>
                </a:cubicBezTo>
                <a:cubicBezTo>
                  <a:pt x="0" y="11032"/>
                  <a:pt x="255" y="9456"/>
                  <a:pt x="1321" y="8691"/>
                </a:cubicBezTo>
                <a:cubicBezTo>
                  <a:pt x="2480" y="7834"/>
                  <a:pt x="4218" y="8181"/>
                  <a:pt x="5400" y="7347"/>
                </a:cubicBezTo>
                <a:cubicBezTo>
                  <a:pt x="7185" y="6095"/>
                  <a:pt x="6605" y="3175"/>
                  <a:pt x="7926" y="1437"/>
                </a:cubicBezTo>
                <a:cubicBezTo>
                  <a:pt x="8668" y="487"/>
                  <a:pt x="10012" y="0"/>
                  <a:pt x="11194" y="302"/>
                </a:cubicBezTo>
                <a:cubicBezTo>
                  <a:pt x="12376" y="603"/>
                  <a:pt x="13326" y="1646"/>
                  <a:pt x="13535" y="2851"/>
                </a:cubicBezTo>
                <a:cubicBezTo>
                  <a:pt x="13859" y="4867"/>
                  <a:pt x="12237" y="6628"/>
                  <a:pt x="11750" y="8598"/>
                </a:cubicBezTo>
                <a:cubicBezTo>
                  <a:pt x="11495" y="9572"/>
                  <a:pt x="11542" y="10591"/>
                  <a:pt x="11449" y="11611"/>
                </a:cubicBezTo>
                <a:cubicBezTo>
                  <a:pt x="11379" y="12608"/>
                  <a:pt x="11148" y="13651"/>
                  <a:pt x="10499" y="14415"/>
                </a:cubicBezTo>
                <a:cubicBezTo>
                  <a:pt x="9108" y="16038"/>
                  <a:pt x="5261" y="15203"/>
                  <a:pt x="3523" y="14624"/>
                </a:cubicBezTo>
                <a:close/>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210255" flipH="1">
            <a:off x="-38111" y="1506237"/>
            <a:ext cx="302842" cy="339176"/>
          </a:xfrm>
          <a:custGeom>
            <a:avLst/>
            <a:gdLst/>
            <a:ahLst/>
            <a:cxnLst/>
            <a:rect l="l" t="t" r="r" b="b"/>
            <a:pathLst>
              <a:path w="6768" h="7580" fill="none" extrusionOk="0">
                <a:moveTo>
                  <a:pt x="5053" y="5818"/>
                </a:moveTo>
                <a:cubicBezTo>
                  <a:pt x="6049" y="5030"/>
                  <a:pt x="6768" y="3802"/>
                  <a:pt x="6559" y="2550"/>
                </a:cubicBezTo>
                <a:cubicBezTo>
                  <a:pt x="6351" y="1090"/>
                  <a:pt x="4798" y="1"/>
                  <a:pt x="3338" y="140"/>
                </a:cubicBezTo>
                <a:cubicBezTo>
                  <a:pt x="1878" y="279"/>
                  <a:pt x="603" y="1507"/>
                  <a:pt x="279" y="2944"/>
                </a:cubicBezTo>
                <a:cubicBezTo>
                  <a:pt x="1" y="4056"/>
                  <a:pt x="256" y="6258"/>
                  <a:pt x="1391" y="6907"/>
                </a:cubicBezTo>
                <a:cubicBezTo>
                  <a:pt x="2504" y="7579"/>
                  <a:pt x="4172" y="6536"/>
                  <a:pt x="5053" y="5818"/>
                </a:cubicBezTo>
                <a:close/>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1482498">
            <a:off x="8360237" y="1869119"/>
            <a:ext cx="1019818" cy="1148088"/>
          </a:xfrm>
          <a:custGeom>
            <a:avLst/>
            <a:gdLst/>
            <a:ahLst/>
            <a:cxnLst/>
            <a:rect l="l" t="t" r="r" b="b"/>
            <a:pathLst>
              <a:path w="26722" h="30083" fill="none" extrusionOk="0">
                <a:moveTo>
                  <a:pt x="21461" y="29595"/>
                </a:moveTo>
                <a:cubicBezTo>
                  <a:pt x="15922" y="30082"/>
                  <a:pt x="10244" y="28970"/>
                  <a:pt x="5331" y="26374"/>
                </a:cubicBezTo>
                <a:cubicBezTo>
                  <a:pt x="2689" y="25007"/>
                  <a:pt x="1" y="22736"/>
                  <a:pt x="24" y="19746"/>
                </a:cubicBezTo>
                <a:cubicBezTo>
                  <a:pt x="47" y="16803"/>
                  <a:pt x="3361" y="14369"/>
                  <a:pt x="6189" y="15250"/>
                </a:cubicBezTo>
                <a:cubicBezTo>
                  <a:pt x="7371" y="15621"/>
                  <a:pt x="8344" y="16409"/>
                  <a:pt x="9480" y="16849"/>
                </a:cubicBezTo>
                <a:cubicBezTo>
                  <a:pt x="10638" y="17289"/>
                  <a:pt x="12145" y="17243"/>
                  <a:pt x="12840" y="16247"/>
                </a:cubicBezTo>
                <a:cubicBezTo>
                  <a:pt x="13767" y="14879"/>
                  <a:pt x="12516" y="13118"/>
                  <a:pt x="11449" y="11843"/>
                </a:cubicBezTo>
                <a:cubicBezTo>
                  <a:pt x="10360" y="10569"/>
                  <a:pt x="9480" y="8460"/>
                  <a:pt x="10824" y="7463"/>
                </a:cubicBezTo>
                <a:cubicBezTo>
                  <a:pt x="12168" y="6490"/>
                  <a:pt x="13906" y="7950"/>
                  <a:pt x="14856" y="9317"/>
                </a:cubicBezTo>
                <a:cubicBezTo>
                  <a:pt x="15783" y="10685"/>
                  <a:pt x="17243" y="12307"/>
                  <a:pt x="18773" y="11635"/>
                </a:cubicBezTo>
                <a:cubicBezTo>
                  <a:pt x="20001" y="11102"/>
                  <a:pt x="20140" y="9340"/>
                  <a:pt x="19561" y="8135"/>
                </a:cubicBezTo>
                <a:cubicBezTo>
                  <a:pt x="18981" y="6907"/>
                  <a:pt x="17892" y="6026"/>
                  <a:pt x="17151" y="4891"/>
                </a:cubicBezTo>
                <a:cubicBezTo>
                  <a:pt x="16432" y="3778"/>
                  <a:pt x="16085" y="2156"/>
                  <a:pt x="17012" y="1160"/>
                </a:cubicBezTo>
                <a:cubicBezTo>
                  <a:pt x="18101" y="1"/>
                  <a:pt x="20140" y="626"/>
                  <a:pt x="21137" y="1878"/>
                </a:cubicBezTo>
                <a:cubicBezTo>
                  <a:pt x="22133" y="3106"/>
                  <a:pt x="22481" y="4728"/>
                  <a:pt x="23153" y="6165"/>
                </a:cubicBezTo>
                <a:cubicBezTo>
                  <a:pt x="23825" y="7602"/>
                  <a:pt x="25146" y="8993"/>
                  <a:pt x="26722" y="8830"/>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2195225" y="4742461"/>
            <a:ext cx="1482603" cy="937407"/>
          </a:xfrm>
          <a:custGeom>
            <a:avLst/>
            <a:gdLst/>
            <a:ahLst/>
            <a:cxnLst/>
            <a:rect l="l" t="t" r="r" b="b"/>
            <a:pathLst>
              <a:path w="28298" h="17892" fill="none" extrusionOk="0">
                <a:moveTo>
                  <a:pt x="1298" y="11426"/>
                </a:moveTo>
                <a:cubicBezTo>
                  <a:pt x="580" y="9664"/>
                  <a:pt x="1" y="7787"/>
                  <a:pt x="93" y="5887"/>
                </a:cubicBezTo>
                <a:cubicBezTo>
                  <a:pt x="163" y="3986"/>
                  <a:pt x="1020" y="2017"/>
                  <a:pt x="2643" y="1020"/>
                </a:cubicBezTo>
                <a:cubicBezTo>
                  <a:pt x="4265" y="0"/>
                  <a:pt x="6675" y="255"/>
                  <a:pt x="7764" y="1808"/>
                </a:cubicBezTo>
                <a:cubicBezTo>
                  <a:pt x="8112" y="2318"/>
                  <a:pt x="8320" y="2897"/>
                  <a:pt x="8738" y="3361"/>
                </a:cubicBezTo>
                <a:cubicBezTo>
                  <a:pt x="9595" y="4334"/>
                  <a:pt x="11148" y="4380"/>
                  <a:pt x="12376" y="3940"/>
                </a:cubicBezTo>
                <a:cubicBezTo>
                  <a:pt x="13604" y="3500"/>
                  <a:pt x="14670" y="2712"/>
                  <a:pt x="15876" y="2179"/>
                </a:cubicBezTo>
                <a:cubicBezTo>
                  <a:pt x="20186" y="302"/>
                  <a:pt x="25887" y="3059"/>
                  <a:pt x="27092" y="7602"/>
                </a:cubicBezTo>
                <a:cubicBezTo>
                  <a:pt x="28297" y="12167"/>
                  <a:pt x="24705" y="17382"/>
                  <a:pt x="20024" y="17891"/>
                </a:cubicBezTo>
              </a:path>
            </a:pathLst>
          </a:custGeom>
          <a:noFill/>
          <a:ln w="28575" cap="flat" cmpd="sng">
            <a:solidFill>
              <a:schemeClr val="accen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8706586" y="3497283"/>
            <a:ext cx="894007" cy="776009"/>
          </a:xfrm>
          <a:custGeom>
            <a:avLst/>
            <a:gdLst/>
            <a:ahLst/>
            <a:cxnLst/>
            <a:rect l="l" t="t" r="r" b="b"/>
            <a:pathLst>
              <a:path w="19570" h="16987" extrusionOk="0">
                <a:moveTo>
                  <a:pt x="7512" y="0"/>
                </a:moveTo>
                <a:cubicBezTo>
                  <a:pt x="3423" y="0"/>
                  <a:pt x="0" y="2940"/>
                  <a:pt x="2089" y="10012"/>
                </a:cubicBezTo>
                <a:cubicBezTo>
                  <a:pt x="2993" y="13071"/>
                  <a:pt x="5079" y="16084"/>
                  <a:pt x="8161" y="16826"/>
                </a:cubicBezTo>
                <a:cubicBezTo>
                  <a:pt x="8615" y="16935"/>
                  <a:pt x="9075" y="16987"/>
                  <a:pt x="9534" y="16987"/>
                </a:cubicBezTo>
                <a:cubicBezTo>
                  <a:pt x="12195" y="16987"/>
                  <a:pt x="14825" y="15244"/>
                  <a:pt x="15971" y="12793"/>
                </a:cubicBezTo>
                <a:cubicBezTo>
                  <a:pt x="19569" y="5200"/>
                  <a:pt x="12951" y="0"/>
                  <a:pt x="7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a:off x="-479275" y="3072775"/>
            <a:ext cx="1019727" cy="962958"/>
            <a:chOff x="-479275" y="3072775"/>
            <a:chExt cx="1019727" cy="962958"/>
          </a:xfrm>
        </p:grpSpPr>
        <p:sp>
          <p:nvSpPr>
            <p:cNvPr id="46" name="Google Shape;46;p4"/>
            <p:cNvSpPr/>
            <p:nvPr/>
          </p:nvSpPr>
          <p:spPr>
            <a:xfrm>
              <a:off x="-479275" y="3072775"/>
              <a:ext cx="1019727" cy="962958"/>
            </a:xfrm>
            <a:custGeom>
              <a:avLst/>
              <a:gdLst/>
              <a:ahLst/>
              <a:cxnLst/>
              <a:rect l="l" t="t" r="r" b="b"/>
              <a:pathLst>
                <a:path w="27070" h="25563" extrusionOk="0">
                  <a:moveTo>
                    <a:pt x="7648" y="1"/>
                  </a:moveTo>
                  <a:lnTo>
                    <a:pt x="2874" y="3222"/>
                  </a:lnTo>
                  <a:cubicBezTo>
                    <a:pt x="5145" y="5795"/>
                    <a:pt x="7324" y="8807"/>
                    <a:pt x="9595" y="11982"/>
                  </a:cubicBezTo>
                  <a:cubicBezTo>
                    <a:pt x="7695" y="13350"/>
                    <a:pt x="5748" y="14717"/>
                    <a:pt x="3732" y="16154"/>
                  </a:cubicBezTo>
                  <a:cubicBezTo>
                    <a:pt x="2503" y="17011"/>
                    <a:pt x="1275" y="17892"/>
                    <a:pt x="1" y="18796"/>
                  </a:cubicBezTo>
                  <a:lnTo>
                    <a:pt x="3917" y="23014"/>
                  </a:lnTo>
                  <a:cubicBezTo>
                    <a:pt x="5169" y="22133"/>
                    <a:pt x="6397" y="21252"/>
                    <a:pt x="7625" y="20395"/>
                  </a:cubicBezTo>
                  <a:cubicBezTo>
                    <a:pt x="9410" y="19120"/>
                    <a:pt x="11171" y="17869"/>
                    <a:pt x="12909" y="16617"/>
                  </a:cubicBezTo>
                  <a:cubicBezTo>
                    <a:pt x="15227" y="19792"/>
                    <a:pt x="17637" y="22898"/>
                    <a:pt x="20256" y="25563"/>
                  </a:cubicBezTo>
                  <a:lnTo>
                    <a:pt x="24775" y="22087"/>
                  </a:lnTo>
                  <a:cubicBezTo>
                    <a:pt x="22272" y="19537"/>
                    <a:pt x="19862" y="16386"/>
                    <a:pt x="17544" y="13164"/>
                  </a:cubicBezTo>
                  <a:cubicBezTo>
                    <a:pt x="20766" y="10661"/>
                    <a:pt x="23917" y="7996"/>
                    <a:pt x="27069" y="4937"/>
                  </a:cubicBezTo>
                  <a:lnTo>
                    <a:pt x="22480" y="1275"/>
                  </a:lnTo>
                  <a:cubicBezTo>
                    <a:pt x="19746" y="3964"/>
                    <a:pt x="17034" y="6281"/>
                    <a:pt x="14207" y="8506"/>
                  </a:cubicBezTo>
                  <a:cubicBezTo>
                    <a:pt x="12075" y="5540"/>
                    <a:pt x="9896" y="2573"/>
                    <a:pt x="7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5011" y="3384464"/>
              <a:ext cx="11376" cy="8739"/>
            </a:xfrm>
            <a:custGeom>
              <a:avLst/>
              <a:gdLst/>
              <a:ahLst/>
              <a:cxnLst/>
              <a:rect l="l" t="t" r="r" b="b"/>
              <a:pathLst>
                <a:path w="302" h="232" extrusionOk="0">
                  <a:moveTo>
                    <a:pt x="302" y="0"/>
                  </a:moveTo>
                  <a:cubicBezTo>
                    <a:pt x="209" y="70"/>
                    <a:pt x="93" y="139"/>
                    <a:pt x="1" y="186"/>
                  </a:cubicBezTo>
                  <a:cubicBezTo>
                    <a:pt x="1" y="209"/>
                    <a:pt x="1" y="209"/>
                    <a:pt x="24" y="232"/>
                  </a:cubicBezTo>
                  <a:cubicBezTo>
                    <a:pt x="117" y="139"/>
                    <a:pt x="209" y="70"/>
                    <a:pt x="302"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134436" y="3372221"/>
              <a:ext cx="189480" cy="144088"/>
            </a:xfrm>
            <a:custGeom>
              <a:avLst/>
              <a:gdLst/>
              <a:ahLst/>
              <a:cxnLst/>
              <a:rect l="l" t="t" r="r" b="b"/>
              <a:pathLst>
                <a:path w="5030" h="3825" extrusionOk="0">
                  <a:moveTo>
                    <a:pt x="4659" y="1"/>
                  </a:moveTo>
                  <a:cubicBezTo>
                    <a:pt x="4381" y="256"/>
                    <a:pt x="4126" y="511"/>
                    <a:pt x="3825" y="742"/>
                  </a:cubicBezTo>
                  <a:cubicBezTo>
                    <a:pt x="3199" y="1229"/>
                    <a:pt x="2504" y="1577"/>
                    <a:pt x="1855" y="2040"/>
                  </a:cubicBezTo>
                  <a:cubicBezTo>
                    <a:pt x="1229" y="2481"/>
                    <a:pt x="650" y="2990"/>
                    <a:pt x="1" y="3408"/>
                  </a:cubicBezTo>
                  <a:cubicBezTo>
                    <a:pt x="93" y="3547"/>
                    <a:pt x="209" y="3686"/>
                    <a:pt x="302" y="3825"/>
                  </a:cubicBezTo>
                  <a:cubicBezTo>
                    <a:pt x="812" y="3477"/>
                    <a:pt x="1299" y="3129"/>
                    <a:pt x="1808" y="2782"/>
                  </a:cubicBezTo>
                  <a:cubicBezTo>
                    <a:pt x="2457" y="2341"/>
                    <a:pt x="3106" y="1924"/>
                    <a:pt x="3732" y="1461"/>
                  </a:cubicBezTo>
                  <a:cubicBezTo>
                    <a:pt x="3894" y="1345"/>
                    <a:pt x="4033" y="1252"/>
                    <a:pt x="4195" y="1136"/>
                  </a:cubicBezTo>
                  <a:cubicBezTo>
                    <a:pt x="4219" y="1113"/>
                    <a:pt x="4265" y="1067"/>
                    <a:pt x="4288" y="1044"/>
                  </a:cubicBezTo>
                  <a:cubicBezTo>
                    <a:pt x="4497" y="858"/>
                    <a:pt x="4728" y="719"/>
                    <a:pt x="4960" y="557"/>
                  </a:cubicBezTo>
                  <a:cubicBezTo>
                    <a:pt x="4983" y="534"/>
                    <a:pt x="5007" y="534"/>
                    <a:pt x="5030" y="511"/>
                  </a:cubicBezTo>
                  <a:cubicBezTo>
                    <a:pt x="4891" y="348"/>
                    <a:pt x="4775" y="163"/>
                    <a:pt x="4659"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9984" y="3317221"/>
              <a:ext cx="590176" cy="436332"/>
            </a:xfrm>
            <a:custGeom>
              <a:avLst/>
              <a:gdLst/>
              <a:ahLst/>
              <a:cxnLst/>
              <a:rect l="l" t="t" r="r" b="b"/>
              <a:pathLst>
                <a:path w="15667" h="11583" extrusionOk="0">
                  <a:moveTo>
                    <a:pt x="15667" y="1"/>
                  </a:moveTo>
                  <a:cubicBezTo>
                    <a:pt x="15660" y="6"/>
                    <a:pt x="15653" y="12"/>
                    <a:pt x="15647" y="18"/>
                  </a:cubicBezTo>
                  <a:lnTo>
                    <a:pt x="15647" y="18"/>
                  </a:lnTo>
                  <a:cubicBezTo>
                    <a:pt x="15654" y="12"/>
                    <a:pt x="15661" y="6"/>
                    <a:pt x="15667" y="1"/>
                  </a:cubicBezTo>
                  <a:close/>
                  <a:moveTo>
                    <a:pt x="15647" y="18"/>
                  </a:moveTo>
                  <a:cubicBezTo>
                    <a:pt x="15623" y="35"/>
                    <a:pt x="15592" y="53"/>
                    <a:pt x="15574" y="70"/>
                  </a:cubicBezTo>
                  <a:cubicBezTo>
                    <a:pt x="15568" y="78"/>
                    <a:pt x="15561" y="86"/>
                    <a:pt x="15554" y="94"/>
                  </a:cubicBezTo>
                  <a:lnTo>
                    <a:pt x="15554" y="94"/>
                  </a:lnTo>
                  <a:cubicBezTo>
                    <a:pt x="15585" y="68"/>
                    <a:pt x="15616" y="43"/>
                    <a:pt x="15647" y="18"/>
                  </a:cubicBezTo>
                  <a:close/>
                  <a:moveTo>
                    <a:pt x="15554" y="94"/>
                  </a:moveTo>
                  <a:lnTo>
                    <a:pt x="15554" y="94"/>
                  </a:lnTo>
                  <a:cubicBezTo>
                    <a:pt x="15309" y="294"/>
                    <a:pt x="15050" y="495"/>
                    <a:pt x="14809" y="696"/>
                  </a:cubicBezTo>
                  <a:cubicBezTo>
                    <a:pt x="14670" y="835"/>
                    <a:pt x="14531" y="974"/>
                    <a:pt x="14369" y="1113"/>
                  </a:cubicBezTo>
                  <a:cubicBezTo>
                    <a:pt x="14091" y="1368"/>
                    <a:pt x="13766" y="1577"/>
                    <a:pt x="13442" y="1785"/>
                  </a:cubicBezTo>
                  <a:cubicBezTo>
                    <a:pt x="13349" y="1855"/>
                    <a:pt x="13257" y="1924"/>
                    <a:pt x="13164" y="2017"/>
                  </a:cubicBezTo>
                  <a:cubicBezTo>
                    <a:pt x="13141" y="1994"/>
                    <a:pt x="13141" y="1994"/>
                    <a:pt x="13141" y="1971"/>
                  </a:cubicBezTo>
                  <a:cubicBezTo>
                    <a:pt x="13118" y="1994"/>
                    <a:pt x="13094" y="1994"/>
                    <a:pt x="13071" y="2017"/>
                  </a:cubicBezTo>
                  <a:cubicBezTo>
                    <a:pt x="12816" y="2202"/>
                    <a:pt x="12561" y="2411"/>
                    <a:pt x="12306" y="2596"/>
                  </a:cubicBezTo>
                  <a:cubicBezTo>
                    <a:pt x="11727" y="3106"/>
                    <a:pt x="11194" y="3686"/>
                    <a:pt x="10591" y="4172"/>
                  </a:cubicBezTo>
                  <a:cubicBezTo>
                    <a:pt x="9966" y="4682"/>
                    <a:pt x="9247" y="5076"/>
                    <a:pt x="8575" y="5563"/>
                  </a:cubicBezTo>
                  <a:cubicBezTo>
                    <a:pt x="7950" y="6073"/>
                    <a:pt x="7393" y="6698"/>
                    <a:pt x="6721" y="7185"/>
                  </a:cubicBezTo>
                  <a:cubicBezTo>
                    <a:pt x="6049" y="7649"/>
                    <a:pt x="5308" y="7996"/>
                    <a:pt x="4635" y="8460"/>
                  </a:cubicBezTo>
                  <a:lnTo>
                    <a:pt x="3477" y="9201"/>
                  </a:lnTo>
                  <a:lnTo>
                    <a:pt x="2318" y="9943"/>
                  </a:lnTo>
                  <a:lnTo>
                    <a:pt x="1785" y="10314"/>
                  </a:lnTo>
                  <a:cubicBezTo>
                    <a:pt x="1182" y="10731"/>
                    <a:pt x="603" y="11148"/>
                    <a:pt x="0" y="11565"/>
                  </a:cubicBezTo>
                  <a:cubicBezTo>
                    <a:pt x="12" y="11577"/>
                    <a:pt x="24" y="11583"/>
                    <a:pt x="35" y="11583"/>
                  </a:cubicBezTo>
                  <a:cubicBezTo>
                    <a:pt x="47" y="11583"/>
                    <a:pt x="58" y="11577"/>
                    <a:pt x="70" y="11565"/>
                  </a:cubicBezTo>
                  <a:cubicBezTo>
                    <a:pt x="765" y="11148"/>
                    <a:pt x="1507" y="10847"/>
                    <a:pt x="2202" y="10430"/>
                  </a:cubicBezTo>
                  <a:cubicBezTo>
                    <a:pt x="2897" y="9989"/>
                    <a:pt x="3546" y="9503"/>
                    <a:pt x="4218" y="9062"/>
                  </a:cubicBezTo>
                  <a:cubicBezTo>
                    <a:pt x="4914" y="8645"/>
                    <a:pt x="5609" y="8205"/>
                    <a:pt x="6281" y="7764"/>
                  </a:cubicBezTo>
                  <a:cubicBezTo>
                    <a:pt x="6953" y="7324"/>
                    <a:pt x="7648" y="6907"/>
                    <a:pt x="8320" y="6420"/>
                  </a:cubicBezTo>
                  <a:cubicBezTo>
                    <a:pt x="8969" y="5957"/>
                    <a:pt x="9525" y="5354"/>
                    <a:pt x="10151" y="4868"/>
                  </a:cubicBezTo>
                  <a:cubicBezTo>
                    <a:pt x="10452" y="4613"/>
                    <a:pt x="10800" y="4381"/>
                    <a:pt x="11125" y="4149"/>
                  </a:cubicBezTo>
                  <a:cubicBezTo>
                    <a:pt x="11449" y="3917"/>
                    <a:pt x="11773" y="3662"/>
                    <a:pt x="12075" y="3408"/>
                  </a:cubicBezTo>
                  <a:cubicBezTo>
                    <a:pt x="12724" y="2898"/>
                    <a:pt x="13303" y="2365"/>
                    <a:pt x="13906" y="1832"/>
                  </a:cubicBezTo>
                  <a:cubicBezTo>
                    <a:pt x="14501" y="1282"/>
                    <a:pt x="15028" y="710"/>
                    <a:pt x="15554" y="94"/>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23593" y="3393203"/>
              <a:ext cx="28855" cy="21849"/>
            </a:xfrm>
            <a:custGeom>
              <a:avLst/>
              <a:gdLst/>
              <a:ahLst/>
              <a:cxnLst/>
              <a:rect l="l" t="t" r="r" b="b"/>
              <a:pathLst>
                <a:path w="766" h="580" extrusionOk="0">
                  <a:moveTo>
                    <a:pt x="765" y="0"/>
                  </a:moveTo>
                  <a:lnTo>
                    <a:pt x="765" y="0"/>
                  </a:lnTo>
                  <a:cubicBezTo>
                    <a:pt x="533" y="139"/>
                    <a:pt x="302" y="301"/>
                    <a:pt x="93" y="487"/>
                  </a:cubicBezTo>
                  <a:cubicBezTo>
                    <a:pt x="70" y="510"/>
                    <a:pt x="24" y="556"/>
                    <a:pt x="0" y="579"/>
                  </a:cubicBezTo>
                  <a:cubicBezTo>
                    <a:pt x="255" y="394"/>
                    <a:pt x="510" y="185"/>
                    <a:pt x="765"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56167" y="3187144"/>
              <a:ext cx="733360" cy="610292"/>
            </a:xfrm>
            <a:custGeom>
              <a:avLst/>
              <a:gdLst/>
              <a:ahLst/>
              <a:cxnLst/>
              <a:rect l="l" t="t" r="r" b="b"/>
              <a:pathLst>
                <a:path w="19468" h="16201" extrusionOk="0">
                  <a:moveTo>
                    <a:pt x="19467" y="1"/>
                  </a:moveTo>
                  <a:lnTo>
                    <a:pt x="19467" y="1"/>
                  </a:lnTo>
                  <a:cubicBezTo>
                    <a:pt x="19259" y="256"/>
                    <a:pt x="19073" y="487"/>
                    <a:pt x="18865" y="719"/>
                  </a:cubicBezTo>
                  <a:cubicBezTo>
                    <a:pt x="18332" y="1345"/>
                    <a:pt x="17683" y="1878"/>
                    <a:pt x="17080" y="2480"/>
                  </a:cubicBezTo>
                  <a:cubicBezTo>
                    <a:pt x="16478" y="3060"/>
                    <a:pt x="15898" y="3662"/>
                    <a:pt x="15273" y="4219"/>
                  </a:cubicBezTo>
                  <a:cubicBezTo>
                    <a:pt x="14624" y="4752"/>
                    <a:pt x="14068" y="5354"/>
                    <a:pt x="13396" y="5864"/>
                  </a:cubicBezTo>
                  <a:cubicBezTo>
                    <a:pt x="12747" y="6374"/>
                    <a:pt x="12075" y="6884"/>
                    <a:pt x="11402" y="7370"/>
                  </a:cubicBezTo>
                  <a:cubicBezTo>
                    <a:pt x="11310" y="7463"/>
                    <a:pt x="11194" y="7533"/>
                    <a:pt x="11101" y="7602"/>
                  </a:cubicBezTo>
                  <a:cubicBezTo>
                    <a:pt x="10939" y="7741"/>
                    <a:pt x="10777" y="7880"/>
                    <a:pt x="10614" y="8019"/>
                  </a:cubicBezTo>
                  <a:cubicBezTo>
                    <a:pt x="10336" y="8251"/>
                    <a:pt x="10081" y="8506"/>
                    <a:pt x="9803" y="8761"/>
                  </a:cubicBezTo>
                  <a:cubicBezTo>
                    <a:pt x="9548" y="9016"/>
                    <a:pt x="9270" y="9248"/>
                    <a:pt x="8992" y="9502"/>
                  </a:cubicBezTo>
                  <a:cubicBezTo>
                    <a:pt x="8413" y="9966"/>
                    <a:pt x="7787" y="10360"/>
                    <a:pt x="7208" y="10800"/>
                  </a:cubicBezTo>
                  <a:cubicBezTo>
                    <a:pt x="6652" y="11287"/>
                    <a:pt x="6095" y="11750"/>
                    <a:pt x="5516" y="12237"/>
                  </a:cubicBezTo>
                  <a:cubicBezTo>
                    <a:pt x="4937" y="12677"/>
                    <a:pt x="4380" y="13187"/>
                    <a:pt x="3801" y="13628"/>
                  </a:cubicBezTo>
                  <a:cubicBezTo>
                    <a:pt x="3198" y="14068"/>
                    <a:pt x="2550" y="14416"/>
                    <a:pt x="1947" y="14833"/>
                  </a:cubicBezTo>
                  <a:cubicBezTo>
                    <a:pt x="1321" y="15250"/>
                    <a:pt x="696" y="15621"/>
                    <a:pt x="47" y="16015"/>
                  </a:cubicBezTo>
                  <a:cubicBezTo>
                    <a:pt x="0" y="16038"/>
                    <a:pt x="70" y="16154"/>
                    <a:pt x="139" y="16200"/>
                  </a:cubicBezTo>
                  <a:cubicBezTo>
                    <a:pt x="116" y="16131"/>
                    <a:pt x="139" y="16061"/>
                    <a:pt x="209" y="16015"/>
                  </a:cubicBezTo>
                  <a:cubicBezTo>
                    <a:pt x="626" y="15829"/>
                    <a:pt x="1020" y="15598"/>
                    <a:pt x="1414" y="15343"/>
                  </a:cubicBezTo>
                  <a:cubicBezTo>
                    <a:pt x="1785" y="15088"/>
                    <a:pt x="2179" y="14833"/>
                    <a:pt x="2550" y="14578"/>
                  </a:cubicBezTo>
                  <a:cubicBezTo>
                    <a:pt x="3337" y="14091"/>
                    <a:pt x="4033" y="13465"/>
                    <a:pt x="4821" y="13002"/>
                  </a:cubicBezTo>
                  <a:cubicBezTo>
                    <a:pt x="5076" y="12840"/>
                    <a:pt x="5377" y="12677"/>
                    <a:pt x="5678" y="12538"/>
                  </a:cubicBezTo>
                  <a:cubicBezTo>
                    <a:pt x="5678" y="12515"/>
                    <a:pt x="5701" y="12515"/>
                    <a:pt x="5725" y="12492"/>
                  </a:cubicBezTo>
                  <a:cubicBezTo>
                    <a:pt x="6327" y="12052"/>
                    <a:pt x="6860" y="11542"/>
                    <a:pt x="7439" y="11078"/>
                  </a:cubicBezTo>
                  <a:cubicBezTo>
                    <a:pt x="8019" y="10638"/>
                    <a:pt x="8645" y="10244"/>
                    <a:pt x="9224" y="9781"/>
                  </a:cubicBezTo>
                  <a:cubicBezTo>
                    <a:pt x="9525" y="9549"/>
                    <a:pt x="9850" y="9340"/>
                    <a:pt x="10151" y="9155"/>
                  </a:cubicBezTo>
                  <a:cubicBezTo>
                    <a:pt x="10475" y="8946"/>
                    <a:pt x="10777" y="8738"/>
                    <a:pt x="11078" y="8506"/>
                  </a:cubicBezTo>
                  <a:cubicBezTo>
                    <a:pt x="11634" y="8042"/>
                    <a:pt x="12121" y="7440"/>
                    <a:pt x="12677" y="6953"/>
                  </a:cubicBezTo>
                  <a:cubicBezTo>
                    <a:pt x="13233" y="6467"/>
                    <a:pt x="13697" y="5864"/>
                    <a:pt x="14253" y="5377"/>
                  </a:cubicBezTo>
                  <a:cubicBezTo>
                    <a:pt x="14786" y="4844"/>
                    <a:pt x="15389" y="4404"/>
                    <a:pt x="15898" y="3871"/>
                  </a:cubicBezTo>
                  <a:cubicBezTo>
                    <a:pt x="16431" y="3338"/>
                    <a:pt x="16988" y="2851"/>
                    <a:pt x="17474" y="2295"/>
                  </a:cubicBezTo>
                  <a:cubicBezTo>
                    <a:pt x="17729" y="2017"/>
                    <a:pt x="17984" y="1762"/>
                    <a:pt x="18239" y="1484"/>
                  </a:cubicBezTo>
                  <a:cubicBezTo>
                    <a:pt x="18494" y="1206"/>
                    <a:pt x="18749" y="928"/>
                    <a:pt x="18981" y="650"/>
                  </a:cubicBezTo>
                  <a:cubicBezTo>
                    <a:pt x="19166" y="441"/>
                    <a:pt x="19328" y="232"/>
                    <a:pt x="19467"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361403" y="3322457"/>
              <a:ext cx="742965" cy="591080"/>
            </a:xfrm>
            <a:custGeom>
              <a:avLst/>
              <a:gdLst/>
              <a:ahLst/>
              <a:cxnLst/>
              <a:rect l="l" t="t" r="r" b="b"/>
              <a:pathLst>
                <a:path w="19723" h="15691" extrusionOk="0">
                  <a:moveTo>
                    <a:pt x="19722" y="1"/>
                  </a:moveTo>
                  <a:lnTo>
                    <a:pt x="19722" y="1"/>
                  </a:lnTo>
                  <a:cubicBezTo>
                    <a:pt x="19703" y="28"/>
                    <a:pt x="19683" y="55"/>
                    <a:pt x="19664" y="83"/>
                  </a:cubicBezTo>
                  <a:lnTo>
                    <a:pt x="19664" y="83"/>
                  </a:lnTo>
                  <a:cubicBezTo>
                    <a:pt x="19683" y="63"/>
                    <a:pt x="19703" y="40"/>
                    <a:pt x="19722" y="1"/>
                  </a:cubicBezTo>
                  <a:close/>
                  <a:moveTo>
                    <a:pt x="19664" y="83"/>
                  </a:moveTo>
                  <a:lnTo>
                    <a:pt x="19664" y="83"/>
                  </a:lnTo>
                  <a:cubicBezTo>
                    <a:pt x="19660" y="86"/>
                    <a:pt x="19656" y="90"/>
                    <a:pt x="19653" y="94"/>
                  </a:cubicBezTo>
                  <a:cubicBezTo>
                    <a:pt x="19398" y="372"/>
                    <a:pt x="19166" y="673"/>
                    <a:pt x="18934" y="974"/>
                  </a:cubicBezTo>
                  <a:cubicBezTo>
                    <a:pt x="18772" y="1183"/>
                    <a:pt x="18587" y="1368"/>
                    <a:pt x="18424" y="1554"/>
                  </a:cubicBezTo>
                  <a:cubicBezTo>
                    <a:pt x="18170" y="1878"/>
                    <a:pt x="17915" y="2202"/>
                    <a:pt x="17637" y="2504"/>
                  </a:cubicBezTo>
                  <a:cubicBezTo>
                    <a:pt x="17011" y="3129"/>
                    <a:pt x="16339" y="3732"/>
                    <a:pt x="15667" y="4335"/>
                  </a:cubicBezTo>
                  <a:cubicBezTo>
                    <a:pt x="15342" y="4636"/>
                    <a:pt x="14995" y="4937"/>
                    <a:pt x="14624" y="5215"/>
                  </a:cubicBezTo>
                  <a:cubicBezTo>
                    <a:pt x="14276" y="5493"/>
                    <a:pt x="13905" y="5748"/>
                    <a:pt x="13558" y="6050"/>
                  </a:cubicBezTo>
                  <a:cubicBezTo>
                    <a:pt x="13210" y="6328"/>
                    <a:pt x="12862" y="6606"/>
                    <a:pt x="12515" y="6884"/>
                  </a:cubicBezTo>
                  <a:cubicBezTo>
                    <a:pt x="12144" y="7162"/>
                    <a:pt x="11796" y="7463"/>
                    <a:pt x="11449" y="7718"/>
                  </a:cubicBezTo>
                  <a:cubicBezTo>
                    <a:pt x="10707" y="8251"/>
                    <a:pt x="9942" y="8738"/>
                    <a:pt x="9201" y="9248"/>
                  </a:cubicBezTo>
                  <a:cubicBezTo>
                    <a:pt x="8482" y="9781"/>
                    <a:pt x="7787" y="10360"/>
                    <a:pt x="7045" y="10870"/>
                  </a:cubicBezTo>
                  <a:cubicBezTo>
                    <a:pt x="6675" y="11125"/>
                    <a:pt x="6281" y="11380"/>
                    <a:pt x="5910" y="11612"/>
                  </a:cubicBezTo>
                  <a:lnTo>
                    <a:pt x="4774" y="12353"/>
                  </a:lnTo>
                  <a:cubicBezTo>
                    <a:pt x="4357" y="12608"/>
                    <a:pt x="3986" y="12909"/>
                    <a:pt x="3592" y="13187"/>
                  </a:cubicBezTo>
                  <a:cubicBezTo>
                    <a:pt x="3222" y="13466"/>
                    <a:pt x="2828" y="13767"/>
                    <a:pt x="2434" y="14022"/>
                  </a:cubicBezTo>
                  <a:cubicBezTo>
                    <a:pt x="2063" y="14277"/>
                    <a:pt x="1669" y="14532"/>
                    <a:pt x="1275" y="14787"/>
                  </a:cubicBezTo>
                  <a:cubicBezTo>
                    <a:pt x="881" y="15041"/>
                    <a:pt x="487" y="15273"/>
                    <a:pt x="47" y="15412"/>
                  </a:cubicBezTo>
                  <a:cubicBezTo>
                    <a:pt x="0" y="15412"/>
                    <a:pt x="0" y="15482"/>
                    <a:pt x="0" y="15551"/>
                  </a:cubicBezTo>
                  <a:lnTo>
                    <a:pt x="139" y="15690"/>
                  </a:lnTo>
                  <a:cubicBezTo>
                    <a:pt x="881" y="15528"/>
                    <a:pt x="1368" y="14856"/>
                    <a:pt x="1993" y="14485"/>
                  </a:cubicBezTo>
                  <a:cubicBezTo>
                    <a:pt x="2712" y="14045"/>
                    <a:pt x="3430" y="13605"/>
                    <a:pt x="4149" y="13164"/>
                  </a:cubicBezTo>
                  <a:cubicBezTo>
                    <a:pt x="4913" y="12678"/>
                    <a:pt x="5655" y="12145"/>
                    <a:pt x="6420" y="11635"/>
                  </a:cubicBezTo>
                  <a:cubicBezTo>
                    <a:pt x="7185" y="11148"/>
                    <a:pt x="8019" y="10777"/>
                    <a:pt x="8807" y="10291"/>
                  </a:cubicBezTo>
                  <a:cubicBezTo>
                    <a:pt x="9201" y="10036"/>
                    <a:pt x="9548" y="9758"/>
                    <a:pt x="9919" y="9456"/>
                  </a:cubicBezTo>
                  <a:cubicBezTo>
                    <a:pt x="10290" y="9178"/>
                    <a:pt x="10638" y="8877"/>
                    <a:pt x="11008" y="8599"/>
                  </a:cubicBezTo>
                  <a:cubicBezTo>
                    <a:pt x="11379" y="8321"/>
                    <a:pt x="11750" y="8043"/>
                    <a:pt x="12098" y="7741"/>
                  </a:cubicBezTo>
                  <a:cubicBezTo>
                    <a:pt x="12445" y="7440"/>
                    <a:pt x="12793" y="7139"/>
                    <a:pt x="13141" y="6861"/>
                  </a:cubicBezTo>
                  <a:cubicBezTo>
                    <a:pt x="13511" y="6559"/>
                    <a:pt x="13882" y="6304"/>
                    <a:pt x="14276" y="6050"/>
                  </a:cubicBezTo>
                  <a:cubicBezTo>
                    <a:pt x="14670" y="5771"/>
                    <a:pt x="15064" y="5517"/>
                    <a:pt x="15389" y="5192"/>
                  </a:cubicBezTo>
                  <a:cubicBezTo>
                    <a:pt x="15713" y="4891"/>
                    <a:pt x="16061" y="4566"/>
                    <a:pt x="16385" y="4242"/>
                  </a:cubicBezTo>
                  <a:cubicBezTo>
                    <a:pt x="16733" y="3917"/>
                    <a:pt x="17034" y="3570"/>
                    <a:pt x="17358" y="3245"/>
                  </a:cubicBezTo>
                  <a:cubicBezTo>
                    <a:pt x="17822" y="2735"/>
                    <a:pt x="18170" y="2087"/>
                    <a:pt x="18610" y="1554"/>
                  </a:cubicBezTo>
                  <a:cubicBezTo>
                    <a:pt x="19005" y="1115"/>
                    <a:pt x="19317" y="572"/>
                    <a:pt x="19664" y="83"/>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431305" y="3257852"/>
              <a:ext cx="8777" cy="12280"/>
            </a:xfrm>
            <a:custGeom>
              <a:avLst/>
              <a:gdLst/>
              <a:ahLst/>
              <a:cxnLst/>
              <a:rect l="l" t="t" r="r" b="b"/>
              <a:pathLst>
                <a:path w="233" h="326" extrusionOk="0">
                  <a:moveTo>
                    <a:pt x="162" y="1"/>
                  </a:moveTo>
                  <a:cubicBezTo>
                    <a:pt x="162" y="47"/>
                    <a:pt x="139" y="94"/>
                    <a:pt x="116" y="140"/>
                  </a:cubicBezTo>
                  <a:cubicBezTo>
                    <a:pt x="70" y="209"/>
                    <a:pt x="23" y="256"/>
                    <a:pt x="0" y="325"/>
                  </a:cubicBezTo>
                  <a:cubicBezTo>
                    <a:pt x="70" y="256"/>
                    <a:pt x="139" y="163"/>
                    <a:pt x="209" y="70"/>
                  </a:cubicBezTo>
                  <a:cubicBezTo>
                    <a:pt x="232" y="70"/>
                    <a:pt x="186" y="24"/>
                    <a:pt x="16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77172" y="3149624"/>
              <a:ext cx="28855" cy="38423"/>
            </a:xfrm>
            <a:custGeom>
              <a:avLst/>
              <a:gdLst/>
              <a:ahLst/>
              <a:cxnLst/>
              <a:rect l="l" t="t" r="r" b="b"/>
              <a:pathLst>
                <a:path w="766" h="1020" extrusionOk="0">
                  <a:moveTo>
                    <a:pt x="719" y="0"/>
                  </a:moveTo>
                  <a:cubicBezTo>
                    <a:pt x="464" y="325"/>
                    <a:pt x="232" y="672"/>
                    <a:pt x="0" y="1020"/>
                  </a:cubicBezTo>
                  <a:cubicBezTo>
                    <a:pt x="279" y="695"/>
                    <a:pt x="533" y="371"/>
                    <a:pt x="765" y="46"/>
                  </a:cubicBezTo>
                  <a:lnTo>
                    <a:pt x="71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59196" y="3137381"/>
              <a:ext cx="860835" cy="665290"/>
            </a:xfrm>
            <a:custGeom>
              <a:avLst/>
              <a:gdLst/>
              <a:ahLst/>
              <a:cxnLst/>
              <a:rect l="l" t="t" r="r" b="b"/>
              <a:pathLst>
                <a:path w="22852" h="17661" extrusionOk="0">
                  <a:moveTo>
                    <a:pt x="22527" y="1"/>
                  </a:moveTo>
                  <a:cubicBezTo>
                    <a:pt x="22040" y="534"/>
                    <a:pt x="21507" y="1020"/>
                    <a:pt x="20997" y="1553"/>
                  </a:cubicBezTo>
                  <a:cubicBezTo>
                    <a:pt x="20418" y="2156"/>
                    <a:pt x="19723" y="2643"/>
                    <a:pt x="19120" y="3222"/>
                  </a:cubicBezTo>
                  <a:cubicBezTo>
                    <a:pt x="18518" y="3778"/>
                    <a:pt x="17892" y="4334"/>
                    <a:pt x="17266" y="4867"/>
                  </a:cubicBezTo>
                  <a:cubicBezTo>
                    <a:pt x="16617" y="5400"/>
                    <a:pt x="16131" y="6073"/>
                    <a:pt x="15482" y="6582"/>
                  </a:cubicBezTo>
                  <a:cubicBezTo>
                    <a:pt x="14856" y="7092"/>
                    <a:pt x="14091" y="7440"/>
                    <a:pt x="13442" y="7927"/>
                  </a:cubicBezTo>
                  <a:cubicBezTo>
                    <a:pt x="12816" y="8413"/>
                    <a:pt x="12144" y="8877"/>
                    <a:pt x="11495" y="9387"/>
                  </a:cubicBezTo>
                  <a:cubicBezTo>
                    <a:pt x="10847" y="9850"/>
                    <a:pt x="10360" y="10545"/>
                    <a:pt x="9734" y="11032"/>
                  </a:cubicBezTo>
                  <a:cubicBezTo>
                    <a:pt x="9410" y="11264"/>
                    <a:pt x="9085" y="11496"/>
                    <a:pt x="8738" y="11704"/>
                  </a:cubicBezTo>
                  <a:cubicBezTo>
                    <a:pt x="8390" y="11936"/>
                    <a:pt x="8042" y="12144"/>
                    <a:pt x="7741" y="12399"/>
                  </a:cubicBezTo>
                  <a:cubicBezTo>
                    <a:pt x="7115" y="12886"/>
                    <a:pt x="6513" y="13419"/>
                    <a:pt x="5864" y="13906"/>
                  </a:cubicBezTo>
                  <a:cubicBezTo>
                    <a:pt x="5215" y="14392"/>
                    <a:pt x="4589" y="14925"/>
                    <a:pt x="3917" y="15343"/>
                  </a:cubicBezTo>
                  <a:cubicBezTo>
                    <a:pt x="3570" y="15551"/>
                    <a:pt x="3199" y="15713"/>
                    <a:pt x="2828" y="15899"/>
                  </a:cubicBezTo>
                  <a:cubicBezTo>
                    <a:pt x="2457" y="16038"/>
                    <a:pt x="2086" y="16200"/>
                    <a:pt x="1739" y="16409"/>
                  </a:cubicBezTo>
                  <a:cubicBezTo>
                    <a:pt x="1136" y="16779"/>
                    <a:pt x="603" y="17243"/>
                    <a:pt x="1" y="17660"/>
                  </a:cubicBezTo>
                  <a:lnTo>
                    <a:pt x="24" y="17660"/>
                  </a:lnTo>
                  <a:cubicBezTo>
                    <a:pt x="649" y="17336"/>
                    <a:pt x="1298" y="17081"/>
                    <a:pt x="1924" y="16756"/>
                  </a:cubicBezTo>
                  <a:lnTo>
                    <a:pt x="3013" y="16200"/>
                  </a:lnTo>
                  <a:lnTo>
                    <a:pt x="4103" y="15621"/>
                  </a:lnTo>
                  <a:cubicBezTo>
                    <a:pt x="4821" y="15250"/>
                    <a:pt x="5493" y="14810"/>
                    <a:pt x="6188" y="14392"/>
                  </a:cubicBezTo>
                  <a:cubicBezTo>
                    <a:pt x="6860" y="13929"/>
                    <a:pt x="7486" y="13419"/>
                    <a:pt x="8135" y="12932"/>
                  </a:cubicBezTo>
                  <a:cubicBezTo>
                    <a:pt x="8460" y="12701"/>
                    <a:pt x="8807" y="12469"/>
                    <a:pt x="9132" y="12260"/>
                  </a:cubicBezTo>
                  <a:cubicBezTo>
                    <a:pt x="9479" y="12029"/>
                    <a:pt x="9804" y="11797"/>
                    <a:pt x="10128" y="11565"/>
                  </a:cubicBezTo>
                  <a:cubicBezTo>
                    <a:pt x="10777" y="11078"/>
                    <a:pt x="11426" y="10569"/>
                    <a:pt x="12075" y="10082"/>
                  </a:cubicBezTo>
                  <a:cubicBezTo>
                    <a:pt x="12631" y="9665"/>
                    <a:pt x="13234" y="9317"/>
                    <a:pt x="13836" y="8923"/>
                  </a:cubicBezTo>
                  <a:cubicBezTo>
                    <a:pt x="14207" y="8552"/>
                    <a:pt x="14601" y="8182"/>
                    <a:pt x="14995" y="7834"/>
                  </a:cubicBezTo>
                  <a:cubicBezTo>
                    <a:pt x="15551" y="7347"/>
                    <a:pt x="16131" y="6884"/>
                    <a:pt x="16687" y="6397"/>
                  </a:cubicBezTo>
                  <a:cubicBezTo>
                    <a:pt x="17220" y="5887"/>
                    <a:pt x="17869" y="5493"/>
                    <a:pt x="18402" y="4983"/>
                  </a:cubicBezTo>
                  <a:cubicBezTo>
                    <a:pt x="18935" y="4473"/>
                    <a:pt x="19491" y="3964"/>
                    <a:pt x="20024" y="3454"/>
                  </a:cubicBezTo>
                  <a:cubicBezTo>
                    <a:pt x="20279" y="3199"/>
                    <a:pt x="20534" y="2921"/>
                    <a:pt x="20789" y="2643"/>
                  </a:cubicBezTo>
                  <a:cubicBezTo>
                    <a:pt x="21044" y="2365"/>
                    <a:pt x="21275" y="2086"/>
                    <a:pt x="21530" y="1808"/>
                  </a:cubicBezTo>
                  <a:cubicBezTo>
                    <a:pt x="22017" y="1345"/>
                    <a:pt x="22411" y="765"/>
                    <a:pt x="22851" y="256"/>
                  </a:cubicBezTo>
                  <a:lnTo>
                    <a:pt x="22527"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62017" y="3147853"/>
              <a:ext cx="341366" cy="325695"/>
            </a:xfrm>
            <a:custGeom>
              <a:avLst/>
              <a:gdLst/>
              <a:ahLst/>
              <a:cxnLst/>
              <a:rect l="l" t="t" r="r" b="b"/>
              <a:pathLst>
                <a:path w="9062" h="8646" extrusionOk="0">
                  <a:moveTo>
                    <a:pt x="9015" y="1"/>
                  </a:moveTo>
                  <a:cubicBezTo>
                    <a:pt x="8575" y="511"/>
                    <a:pt x="8181" y="1067"/>
                    <a:pt x="7718" y="1554"/>
                  </a:cubicBezTo>
                  <a:cubicBezTo>
                    <a:pt x="7439" y="1808"/>
                    <a:pt x="7208" y="2087"/>
                    <a:pt x="6953" y="2365"/>
                  </a:cubicBezTo>
                  <a:cubicBezTo>
                    <a:pt x="6698" y="2643"/>
                    <a:pt x="6443" y="2921"/>
                    <a:pt x="6188" y="3176"/>
                  </a:cubicBezTo>
                  <a:cubicBezTo>
                    <a:pt x="5655" y="3709"/>
                    <a:pt x="5122" y="4195"/>
                    <a:pt x="4566" y="4729"/>
                  </a:cubicBezTo>
                  <a:cubicBezTo>
                    <a:pt x="4033" y="5238"/>
                    <a:pt x="3384" y="5632"/>
                    <a:pt x="2851" y="6119"/>
                  </a:cubicBezTo>
                  <a:cubicBezTo>
                    <a:pt x="2295" y="6629"/>
                    <a:pt x="1715" y="7069"/>
                    <a:pt x="1159" y="7556"/>
                  </a:cubicBezTo>
                  <a:cubicBezTo>
                    <a:pt x="765" y="7904"/>
                    <a:pt x="394" y="8274"/>
                    <a:pt x="0" y="8645"/>
                  </a:cubicBezTo>
                  <a:cubicBezTo>
                    <a:pt x="93" y="8576"/>
                    <a:pt x="209" y="8506"/>
                    <a:pt x="301" y="8413"/>
                  </a:cubicBezTo>
                  <a:cubicBezTo>
                    <a:pt x="974" y="7927"/>
                    <a:pt x="1646" y="7440"/>
                    <a:pt x="2295" y="6907"/>
                  </a:cubicBezTo>
                  <a:cubicBezTo>
                    <a:pt x="2967" y="6397"/>
                    <a:pt x="3523" y="5795"/>
                    <a:pt x="4172" y="5262"/>
                  </a:cubicBezTo>
                  <a:cubicBezTo>
                    <a:pt x="4797" y="4705"/>
                    <a:pt x="5377" y="4103"/>
                    <a:pt x="5979" y="3523"/>
                  </a:cubicBezTo>
                  <a:cubicBezTo>
                    <a:pt x="6582" y="2944"/>
                    <a:pt x="7231" y="2411"/>
                    <a:pt x="7764" y="1762"/>
                  </a:cubicBezTo>
                  <a:cubicBezTo>
                    <a:pt x="7972" y="1530"/>
                    <a:pt x="8158" y="1299"/>
                    <a:pt x="8366" y="1067"/>
                  </a:cubicBezTo>
                  <a:cubicBezTo>
                    <a:pt x="8598" y="719"/>
                    <a:pt x="8830" y="372"/>
                    <a:pt x="9062" y="47"/>
                  </a:cubicBezTo>
                  <a:lnTo>
                    <a:pt x="9015"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350930" y="3311118"/>
              <a:ext cx="663745" cy="490011"/>
            </a:xfrm>
            <a:custGeom>
              <a:avLst/>
              <a:gdLst/>
              <a:ahLst/>
              <a:cxnLst/>
              <a:rect l="l" t="t" r="r" b="b"/>
              <a:pathLst>
                <a:path w="17620" h="13008" extrusionOk="0">
                  <a:moveTo>
                    <a:pt x="17168" y="1"/>
                  </a:moveTo>
                  <a:cubicBezTo>
                    <a:pt x="17116" y="1"/>
                    <a:pt x="17063" y="15"/>
                    <a:pt x="17011" y="47"/>
                  </a:cubicBezTo>
                  <a:cubicBezTo>
                    <a:pt x="16292" y="534"/>
                    <a:pt x="15667" y="1182"/>
                    <a:pt x="15018" y="1785"/>
                  </a:cubicBezTo>
                  <a:cubicBezTo>
                    <a:pt x="14392" y="2388"/>
                    <a:pt x="13766" y="3036"/>
                    <a:pt x="13141" y="3616"/>
                  </a:cubicBezTo>
                  <a:cubicBezTo>
                    <a:pt x="12816" y="3917"/>
                    <a:pt x="12469" y="4172"/>
                    <a:pt x="12121" y="4450"/>
                  </a:cubicBezTo>
                  <a:cubicBezTo>
                    <a:pt x="11773" y="4705"/>
                    <a:pt x="11402" y="4983"/>
                    <a:pt x="11078" y="5261"/>
                  </a:cubicBezTo>
                  <a:lnTo>
                    <a:pt x="10058" y="6096"/>
                  </a:lnTo>
                  <a:cubicBezTo>
                    <a:pt x="9711" y="6374"/>
                    <a:pt x="9386" y="6652"/>
                    <a:pt x="9015" y="6907"/>
                  </a:cubicBezTo>
                  <a:cubicBezTo>
                    <a:pt x="8668" y="7162"/>
                    <a:pt x="8343" y="7440"/>
                    <a:pt x="7996" y="7718"/>
                  </a:cubicBezTo>
                  <a:cubicBezTo>
                    <a:pt x="7671" y="7973"/>
                    <a:pt x="7324" y="8251"/>
                    <a:pt x="6953" y="8483"/>
                  </a:cubicBezTo>
                  <a:cubicBezTo>
                    <a:pt x="6513" y="8784"/>
                    <a:pt x="6003" y="9016"/>
                    <a:pt x="5516" y="9247"/>
                  </a:cubicBezTo>
                  <a:cubicBezTo>
                    <a:pt x="4937" y="9665"/>
                    <a:pt x="4380" y="10128"/>
                    <a:pt x="3801" y="10545"/>
                  </a:cubicBezTo>
                  <a:cubicBezTo>
                    <a:pt x="3175" y="10939"/>
                    <a:pt x="2573" y="11356"/>
                    <a:pt x="1947" y="11750"/>
                  </a:cubicBezTo>
                  <a:cubicBezTo>
                    <a:pt x="1298" y="12144"/>
                    <a:pt x="672" y="12538"/>
                    <a:pt x="47" y="12909"/>
                  </a:cubicBezTo>
                  <a:cubicBezTo>
                    <a:pt x="39" y="12917"/>
                    <a:pt x="31" y="12919"/>
                    <a:pt x="24" y="12919"/>
                  </a:cubicBezTo>
                  <a:cubicBezTo>
                    <a:pt x="11" y="12919"/>
                    <a:pt x="0" y="12909"/>
                    <a:pt x="0" y="12909"/>
                  </a:cubicBezTo>
                  <a:lnTo>
                    <a:pt x="0" y="12909"/>
                  </a:lnTo>
                  <a:cubicBezTo>
                    <a:pt x="0" y="12966"/>
                    <a:pt x="47" y="13008"/>
                    <a:pt x="116" y="13008"/>
                  </a:cubicBezTo>
                  <a:cubicBezTo>
                    <a:pt x="130" y="13008"/>
                    <a:pt x="146" y="13006"/>
                    <a:pt x="163" y="13002"/>
                  </a:cubicBezTo>
                  <a:cubicBezTo>
                    <a:pt x="997" y="12677"/>
                    <a:pt x="1715" y="12167"/>
                    <a:pt x="2503" y="11750"/>
                  </a:cubicBezTo>
                  <a:cubicBezTo>
                    <a:pt x="3268" y="11310"/>
                    <a:pt x="4033" y="10870"/>
                    <a:pt x="4798" y="10429"/>
                  </a:cubicBezTo>
                  <a:cubicBezTo>
                    <a:pt x="5168" y="10221"/>
                    <a:pt x="5539" y="10012"/>
                    <a:pt x="5910" y="9780"/>
                  </a:cubicBezTo>
                  <a:cubicBezTo>
                    <a:pt x="6281" y="9549"/>
                    <a:pt x="6652" y="9317"/>
                    <a:pt x="7022" y="9085"/>
                  </a:cubicBezTo>
                  <a:cubicBezTo>
                    <a:pt x="7764" y="8645"/>
                    <a:pt x="8552" y="8274"/>
                    <a:pt x="9270" y="7787"/>
                  </a:cubicBezTo>
                  <a:cubicBezTo>
                    <a:pt x="10012" y="7278"/>
                    <a:pt x="10615" y="6629"/>
                    <a:pt x="11310" y="6072"/>
                  </a:cubicBezTo>
                  <a:cubicBezTo>
                    <a:pt x="12005" y="5516"/>
                    <a:pt x="12700" y="4960"/>
                    <a:pt x="13372" y="4381"/>
                  </a:cubicBezTo>
                  <a:cubicBezTo>
                    <a:pt x="13720" y="4079"/>
                    <a:pt x="14091" y="3801"/>
                    <a:pt x="14485" y="3523"/>
                  </a:cubicBezTo>
                  <a:cubicBezTo>
                    <a:pt x="14856" y="3268"/>
                    <a:pt x="15250" y="2990"/>
                    <a:pt x="15597" y="2666"/>
                  </a:cubicBezTo>
                  <a:cubicBezTo>
                    <a:pt x="15945" y="2364"/>
                    <a:pt x="16269" y="2017"/>
                    <a:pt x="16571" y="1646"/>
                  </a:cubicBezTo>
                  <a:cubicBezTo>
                    <a:pt x="16849" y="1275"/>
                    <a:pt x="17127" y="904"/>
                    <a:pt x="17428" y="534"/>
                  </a:cubicBezTo>
                  <a:cubicBezTo>
                    <a:pt x="17620" y="323"/>
                    <a:pt x="17415" y="1"/>
                    <a:pt x="17168"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351797" y="3659461"/>
              <a:ext cx="208654" cy="138626"/>
            </a:xfrm>
            <a:custGeom>
              <a:avLst/>
              <a:gdLst/>
              <a:ahLst/>
              <a:cxnLst/>
              <a:rect l="l" t="t" r="r" b="b"/>
              <a:pathLst>
                <a:path w="5539" h="3680" extrusionOk="0">
                  <a:moveTo>
                    <a:pt x="5539" y="0"/>
                  </a:moveTo>
                  <a:cubicBezTo>
                    <a:pt x="5261" y="139"/>
                    <a:pt x="4960" y="302"/>
                    <a:pt x="4682" y="464"/>
                  </a:cubicBezTo>
                  <a:cubicBezTo>
                    <a:pt x="3917" y="927"/>
                    <a:pt x="3221" y="1553"/>
                    <a:pt x="2434" y="2040"/>
                  </a:cubicBezTo>
                  <a:cubicBezTo>
                    <a:pt x="2063" y="2295"/>
                    <a:pt x="1669" y="2550"/>
                    <a:pt x="1298" y="2805"/>
                  </a:cubicBezTo>
                  <a:cubicBezTo>
                    <a:pt x="904" y="3060"/>
                    <a:pt x="510" y="3291"/>
                    <a:pt x="93" y="3477"/>
                  </a:cubicBezTo>
                  <a:cubicBezTo>
                    <a:pt x="23" y="3523"/>
                    <a:pt x="0" y="3593"/>
                    <a:pt x="23" y="3662"/>
                  </a:cubicBezTo>
                  <a:cubicBezTo>
                    <a:pt x="23" y="3674"/>
                    <a:pt x="29" y="3679"/>
                    <a:pt x="38" y="3679"/>
                  </a:cubicBezTo>
                  <a:cubicBezTo>
                    <a:pt x="46" y="3679"/>
                    <a:pt x="58" y="3674"/>
                    <a:pt x="70" y="3662"/>
                  </a:cubicBezTo>
                  <a:cubicBezTo>
                    <a:pt x="695" y="3291"/>
                    <a:pt x="1321" y="2897"/>
                    <a:pt x="1947" y="2503"/>
                  </a:cubicBezTo>
                  <a:cubicBezTo>
                    <a:pt x="2596" y="2109"/>
                    <a:pt x="3198" y="1692"/>
                    <a:pt x="3824" y="1298"/>
                  </a:cubicBezTo>
                  <a:cubicBezTo>
                    <a:pt x="4403" y="881"/>
                    <a:pt x="4960" y="418"/>
                    <a:pt x="5539"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344828" y="3759854"/>
              <a:ext cx="267193" cy="179008"/>
            </a:xfrm>
            <a:custGeom>
              <a:avLst/>
              <a:gdLst/>
              <a:ahLst/>
              <a:cxnLst/>
              <a:rect l="l" t="t" r="r" b="b"/>
              <a:pathLst>
                <a:path w="7093" h="4752" extrusionOk="0">
                  <a:moveTo>
                    <a:pt x="7092" y="1"/>
                  </a:moveTo>
                  <a:cubicBezTo>
                    <a:pt x="7069" y="1"/>
                    <a:pt x="7046" y="1"/>
                    <a:pt x="7023" y="24"/>
                  </a:cubicBezTo>
                  <a:cubicBezTo>
                    <a:pt x="6652" y="186"/>
                    <a:pt x="6281" y="348"/>
                    <a:pt x="5957" y="580"/>
                  </a:cubicBezTo>
                  <a:cubicBezTo>
                    <a:pt x="5284" y="1020"/>
                    <a:pt x="4612" y="1437"/>
                    <a:pt x="3940" y="1878"/>
                  </a:cubicBezTo>
                  <a:cubicBezTo>
                    <a:pt x="3268" y="2318"/>
                    <a:pt x="2596" y="2758"/>
                    <a:pt x="1924" y="3199"/>
                  </a:cubicBezTo>
                  <a:cubicBezTo>
                    <a:pt x="1275" y="3593"/>
                    <a:pt x="649" y="4010"/>
                    <a:pt x="1" y="4427"/>
                  </a:cubicBezTo>
                  <a:lnTo>
                    <a:pt x="325" y="4751"/>
                  </a:lnTo>
                  <a:cubicBezTo>
                    <a:pt x="557" y="4612"/>
                    <a:pt x="788" y="4450"/>
                    <a:pt x="1020" y="4311"/>
                  </a:cubicBezTo>
                  <a:cubicBezTo>
                    <a:pt x="2040" y="3570"/>
                    <a:pt x="3060" y="2851"/>
                    <a:pt x="4056" y="2156"/>
                  </a:cubicBezTo>
                  <a:cubicBezTo>
                    <a:pt x="5076" y="1414"/>
                    <a:pt x="6072" y="719"/>
                    <a:pt x="709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233985" y="3493596"/>
              <a:ext cx="41964" cy="34054"/>
            </a:xfrm>
            <a:custGeom>
              <a:avLst/>
              <a:gdLst/>
              <a:ahLst/>
              <a:cxnLst/>
              <a:rect l="l" t="t" r="r" b="b"/>
              <a:pathLst>
                <a:path w="1114" h="904" extrusionOk="0">
                  <a:moveTo>
                    <a:pt x="1113" y="0"/>
                  </a:moveTo>
                  <a:cubicBezTo>
                    <a:pt x="858" y="186"/>
                    <a:pt x="626" y="348"/>
                    <a:pt x="395" y="533"/>
                  </a:cubicBezTo>
                  <a:cubicBezTo>
                    <a:pt x="256" y="649"/>
                    <a:pt x="140" y="765"/>
                    <a:pt x="1" y="904"/>
                  </a:cubicBezTo>
                  <a:cubicBezTo>
                    <a:pt x="371" y="603"/>
                    <a:pt x="742" y="301"/>
                    <a:pt x="1113"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10484" y="3574777"/>
              <a:ext cx="186014" cy="138852"/>
            </a:xfrm>
            <a:custGeom>
              <a:avLst/>
              <a:gdLst/>
              <a:ahLst/>
              <a:cxnLst/>
              <a:rect l="l" t="t" r="r" b="b"/>
              <a:pathLst>
                <a:path w="4938" h="3686" extrusionOk="0">
                  <a:moveTo>
                    <a:pt x="4659" y="0"/>
                  </a:moveTo>
                  <a:cubicBezTo>
                    <a:pt x="4613" y="47"/>
                    <a:pt x="4590" y="70"/>
                    <a:pt x="4566" y="93"/>
                  </a:cubicBezTo>
                  <a:cubicBezTo>
                    <a:pt x="3917" y="603"/>
                    <a:pt x="3245" y="1066"/>
                    <a:pt x="2596" y="1553"/>
                  </a:cubicBezTo>
                  <a:cubicBezTo>
                    <a:pt x="1948" y="2017"/>
                    <a:pt x="1299" y="2503"/>
                    <a:pt x="650" y="2967"/>
                  </a:cubicBezTo>
                  <a:cubicBezTo>
                    <a:pt x="441" y="3106"/>
                    <a:pt x="233" y="3268"/>
                    <a:pt x="1" y="3407"/>
                  </a:cubicBezTo>
                  <a:cubicBezTo>
                    <a:pt x="70" y="3500"/>
                    <a:pt x="140" y="3593"/>
                    <a:pt x="209" y="3685"/>
                  </a:cubicBezTo>
                  <a:cubicBezTo>
                    <a:pt x="719" y="3454"/>
                    <a:pt x="1252" y="3222"/>
                    <a:pt x="1716" y="2897"/>
                  </a:cubicBezTo>
                  <a:lnTo>
                    <a:pt x="2782" y="2133"/>
                  </a:lnTo>
                  <a:lnTo>
                    <a:pt x="3825" y="1345"/>
                  </a:lnTo>
                  <a:cubicBezTo>
                    <a:pt x="4219" y="1043"/>
                    <a:pt x="4566" y="719"/>
                    <a:pt x="4937" y="394"/>
                  </a:cubicBezTo>
                  <a:lnTo>
                    <a:pt x="465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338748" y="3272091"/>
              <a:ext cx="181795" cy="169138"/>
            </a:xfrm>
            <a:custGeom>
              <a:avLst/>
              <a:gdLst/>
              <a:ahLst/>
              <a:cxnLst/>
              <a:rect l="l" t="t" r="r" b="b"/>
              <a:pathLst>
                <a:path w="4826" h="4490" extrusionOk="0">
                  <a:moveTo>
                    <a:pt x="4676" y="0"/>
                  </a:moveTo>
                  <a:cubicBezTo>
                    <a:pt x="4609" y="0"/>
                    <a:pt x="4522" y="34"/>
                    <a:pt x="4427" y="110"/>
                  </a:cubicBezTo>
                  <a:cubicBezTo>
                    <a:pt x="3848" y="573"/>
                    <a:pt x="3361" y="1152"/>
                    <a:pt x="2805" y="1709"/>
                  </a:cubicBezTo>
                  <a:cubicBezTo>
                    <a:pt x="2272" y="2242"/>
                    <a:pt x="1623" y="2682"/>
                    <a:pt x="1090" y="3238"/>
                  </a:cubicBezTo>
                  <a:cubicBezTo>
                    <a:pt x="719" y="3632"/>
                    <a:pt x="372" y="4096"/>
                    <a:pt x="1" y="4490"/>
                  </a:cubicBezTo>
                  <a:cubicBezTo>
                    <a:pt x="1623" y="3122"/>
                    <a:pt x="3222" y="1709"/>
                    <a:pt x="4798" y="179"/>
                  </a:cubicBezTo>
                  <a:cubicBezTo>
                    <a:pt x="4825" y="70"/>
                    <a:pt x="4772" y="0"/>
                    <a:pt x="4676"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157980" y="3329464"/>
              <a:ext cx="182473" cy="153694"/>
            </a:xfrm>
            <a:custGeom>
              <a:avLst/>
              <a:gdLst/>
              <a:ahLst/>
              <a:cxnLst/>
              <a:rect l="l" t="t" r="r" b="b"/>
              <a:pathLst>
                <a:path w="4844" h="4080" extrusionOk="0">
                  <a:moveTo>
                    <a:pt x="4450" y="0"/>
                  </a:moveTo>
                  <a:cubicBezTo>
                    <a:pt x="4218" y="232"/>
                    <a:pt x="3986" y="487"/>
                    <a:pt x="3731" y="695"/>
                  </a:cubicBezTo>
                  <a:cubicBezTo>
                    <a:pt x="3152" y="1229"/>
                    <a:pt x="2480" y="1622"/>
                    <a:pt x="1877" y="2109"/>
                  </a:cubicBezTo>
                  <a:cubicBezTo>
                    <a:pt x="1275" y="2573"/>
                    <a:pt x="765" y="3129"/>
                    <a:pt x="139" y="3569"/>
                  </a:cubicBezTo>
                  <a:cubicBezTo>
                    <a:pt x="93" y="3616"/>
                    <a:pt x="46" y="3662"/>
                    <a:pt x="0" y="3685"/>
                  </a:cubicBezTo>
                  <a:cubicBezTo>
                    <a:pt x="93" y="3824"/>
                    <a:pt x="185" y="3940"/>
                    <a:pt x="278" y="4079"/>
                  </a:cubicBezTo>
                  <a:cubicBezTo>
                    <a:pt x="394" y="4010"/>
                    <a:pt x="510" y="3940"/>
                    <a:pt x="603" y="3847"/>
                  </a:cubicBezTo>
                  <a:cubicBezTo>
                    <a:pt x="1228" y="3407"/>
                    <a:pt x="1854" y="2943"/>
                    <a:pt x="2457" y="2457"/>
                  </a:cubicBezTo>
                  <a:cubicBezTo>
                    <a:pt x="3036" y="1970"/>
                    <a:pt x="3685" y="1553"/>
                    <a:pt x="4264" y="1043"/>
                  </a:cubicBezTo>
                  <a:lnTo>
                    <a:pt x="4844" y="533"/>
                  </a:lnTo>
                  <a:cubicBezTo>
                    <a:pt x="4728" y="348"/>
                    <a:pt x="4589" y="186"/>
                    <a:pt x="4450"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82408" y="3270095"/>
              <a:ext cx="48933" cy="52399"/>
            </a:xfrm>
            <a:custGeom>
              <a:avLst/>
              <a:gdLst/>
              <a:ahLst/>
              <a:cxnLst/>
              <a:rect l="l" t="t" r="r" b="b"/>
              <a:pathLst>
                <a:path w="1299" h="1391" extrusionOk="0">
                  <a:moveTo>
                    <a:pt x="1298" y="0"/>
                  </a:moveTo>
                  <a:lnTo>
                    <a:pt x="1298" y="0"/>
                  </a:lnTo>
                  <a:cubicBezTo>
                    <a:pt x="904" y="441"/>
                    <a:pt x="441" y="811"/>
                    <a:pt x="93" y="1275"/>
                  </a:cubicBezTo>
                  <a:cubicBezTo>
                    <a:pt x="47" y="1321"/>
                    <a:pt x="24" y="1344"/>
                    <a:pt x="0" y="1391"/>
                  </a:cubicBezTo>
                  <a:cubicBezTo>
                    <a:pt x="418" y="927"/>
                    <a:pt x="927" y="510"/>
                    <a:pt x="1298"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89355" y="3244290"/>
              <a:ext cx="826781" cy="643931"/>
            </a:xfrm>
            <a:custGeom>
              <a:avLst/>
              <a:gdLst/>
              <a:ahLst/>
              <a:cxnLst/>
              <a:rect l="l" t="t" r="r" b="b"/>
              <a:pathLst>
                <a:path w="21948" h="17094" extrusionOk="0">
                  <a:moveTo>
                    <a:pt x="21531" y="1"/>
                  </a:moveTo>
                  <a:cubicBezTo>
                    <a:pt x="21451" y="1"/>
                    <a:pt x="21376" y="32"/>
                    <a:pt x="21322" y="106"/>
                  </a:cubicBezTo>
                  <a:cubicBezTo>
                    <a:pt x="21090" y="430"/>
                    <a:pt x="20835" y="732"/>
                    <a:pt x="20557" y="1010"/>
                  </a:cubicBezTo>
                  <a:lnTo>
                    <a:pt x="19746" y="1867"/>
                  </a:lnTo>
                  <a:cubicBezTo>
                    <a:pt x="19213" y="2447"/>
                    <a:pt x="18796" y="3142"/>
                    <a:pt x="18216" y="3675"/>
                  </a:cubicBezTo>
                  <a:cubicBezTo>
                    <a:pt x="17637" y="4208"/>
                    <a:pt x="16895" y="4532"/>
                    <a:pt x="16316" y="5065"/>
                  </a:cubicBezTo>
                  <a:cubicBezTo>
                    <a:pt x="15713" y="5598"/>
                    <a:pt x="15250" y="6271"/>
                    <a:pt x="14624" y="6780"/>
                  </a:cubicBezTo>
                  <a:cubicBezTo>
                    <a:pt x="14022" y="7290"/>
                    <a:pt x="13326" y="7731"/>
                    <a:pt x="12701" y="8217"/>
                  </a:cubicBezTo>
                  <a:cubicBezTo>
                    <a:pt x="12376" y="8449"/>
                    <a:pt x="12075" y="8727"/>
                    <a:pt x="11774" y="8982"/>
                  </a:cubicBezTo>
                  <a:cubicBezTo>
                    <a:pt x="11472" y="9237"/>
                    <a:pt x="11148" y="9469"/>
                    <a:pt x="10823" y="9700"/>
                  </a:cubicBezTo>
                  <a:cubicBezTo>
                    <a:pt x="10221" y="10164"/>
                    <a:pt x="9595" y="10604"/>
                    <a:pt x="8969" y="11045"/>
                  </a:cubicBezTo>
                  <a:cubicBezTo>
                    <a:pt x="8344" y="11462"/>
                    <a:pt x="7625" y="11786"/>
                    <a:pt x="7000" y="12203"/>
                  </a:cubicBezTo>
                  <a:cubicBezTo>
                    <a:pt x="6351" y="12597"/>
                    <a:pt x="5632" y="12922"/>
                    <a:pt x="5006" y="13316"/>
                  </a:cubicBezTo>
                  <a:cubicBezTo>
                    <a:pt x="4358" y="13733"/>
                    <a:pt x="3778" y="14243"/>
                    <a:pt x="3152" y="14660"/>
                  </a:cubicBezTo>
                  <a:lnTo>
                    <a:pt x="2179" y="15286"/>
                  </a:lnTo>
                  <a:cubicBezTo>
                    <a:pt x="1855" y="15471"/>
                    <a:pt x="1530" y="15680"/>
                    <a:pt x="1229" y="15888"/>
                  </a:cubicBezTo>
                  <a:cubicBezTo>
                    <a:pt x="812" y="16189"/>
                    <a:pt x="395" y="16514"/>
                    <a:pt x="1" y="16815"/>
                  </a:cubicBezTo>
                  <a:lnTo>
                    <a:pt x="256" y="17093"/>
                  </a:lnTo>
                  <a:cubicBezTo>
                    <a:pt x="719" y="16815"/>
                    <a:pt x="1159" y="16560"/>
                    <a:pt x="1623" y="16282"/>
                  </a:cubicBezTo>
                  <a:cubicBezTo>
                    <a:pt x="1947" y="16050"/>
                    <a:pt x="2318" y="15888"/>
                    <a:pt x="2689" y="15703"/>
                  </a:cubicBezTo>
                  <a:cubicBezTo>
                    <a:pt x="3037" y="15541"/>
                    <a:pt x="3407" y="15355"/>
                    <a:pt x="3755" y="15147"/>
                  </a:cubicBezTo>
                  <a:cubicBezTo>
                    <a:pt x="4450" y="14753"/>
                    <a:pt x="5030" y="14150"/>
                    <a:pt x="5725" y="13756"/>
                  </a:cubicBezTo>
                  <a:cubicBezTo>
                    <a:pt x="6397" y="13339"/>
                    <a:pt x="7139" y="13014"/>
                    <a:pt x="7834" y="12597"/>
                  </a:cubicBezTo>
                  <a:cubicBezTo>
                    <a:pt x="8506" y="12157"/>
                    <a:pt x="9155" y="11670"/>
                    <a:pt x="9804" y="11207"/>
                  </a:cubicBezTo>
                  <a:cubicBezTo>
                    <a:pt x="10128" y="10975"/>
                    <a:pt x="10499" y="10790"/>
                    <a:pt x="10847" y="10581"/>
                  </a:cubicBezTo>
                  <a:cubicBezTo>
                    <a:pt x="11194" y="10373"/>
                    <a:pt x="11542" y="10164"/>
                    <a:pt x="11843" y="9932"/>
                  </a:cubicBezTo>
                  <a:cubicBezTo>
                    <a:pt x="12492" y="9469"/>
                    <a:pt x="12979" y="8843"/>
                    <a:pt x="13581" y="8333"/>
                  </a:cubicBezTo>
                  <a:cubicBezTo>
                    <a:pt x="14184" y="7846"/>
                    <a:pt x="14879" y="7429"/>
                    <a:pt x="15482" y="6919"/>
                  </a:cubicBezTo>
                  <a:cubicBezTo>
                    <a:pt x="16061" y="6386"/>
                    <a:pt x="16571" y="5784"/>
                    <a:pt x="17150" y="5274"/>
                  </a:cubicBezTo>
                  <a:cubicBezTo>
                    <a:pt x="17706" y="4764"/>
                    <a:pt x="18379" y="4393"/>
                    <a:pt x="18935" y="3883"/>
                  </a:cubicBezTo>
                  <a:cubicBezTo>
                    <a:pt x="19004" y="3814"/>
                    <a:pt x="19097" y="3721"/>
                    <a:pt x="19166" y="3629"/>
                  </a:cubicBezTo>
                  <a:cubicBezTo>
                    <a:pt x="19468" y="3235"/>
                    <a:pt x="19792" y="2817"/>
                    <a:pt x="20117" y="2423"/>
                  </a:cubicBezTo>
                  <a:lnTo>
                    <a:pt x="21020" y="1427"/>
                  </a:lnTo>
                  <a:cubicBezTo>
                    <a:pt x="21322" y="1079"/>
                    <a:pt x="21623" y="732"/>
                    <a:pt x="21901" y="361"/>
                  </a:cubicBezTo>
                  <a:cubicBezTo>
                    <a:pt x="21901" y="361"/>
                    <a:pt x="21924" y="361"/>
                    <a:pt x="21947" y="384"/>
                  </a:cubicBezTo>
                  <a:cubicBezTo>
                    <a:pt x="21947" y="187"/>
                    <a:pt x="21726" y="1"/>
                    <a:pt x="21531"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32645" y="3257475"/>
              <a:ext cx="104798" cy="123520"/>
            </a:xfrm>
            <a:custGeom>
              <a:avLst/>
              <a:gdLst/>
              <a:ahLst/>
              <a:cxnLst/>
              <a:rect l="l" t="t" r="r" b="b"/>
              <a:pathLst>
                <a:path w="2782" h="3279" extrusionOk="0">
                  <a:moveTo>
                    <a:pt x="2742" y="1"/>
                  </a:moveTo>
                  <a:cubicBezTo>
                    <a:pt x="2738" y="1"/>
                    <a:pt x="2735" y="3"/>
                    <a:pt x="2735" y="11"/>
                  </a:cubicBezTo>
                  <a:cubicBezTo>
                    <a:pt x="2457" y="358"/>
                    <a:pt x="2156" y="706"/>
                    <a:pt x="1854" y="1054"/>
                  </a:cubicBezTo>
                  <a:lnTo>
                    <a:pt x="951" y="2073"/>
                  </a:lnTo>
                  <a:cubicBezTo>
                    <a:pt x="603" y="2467"/>
                    <a:pt x="302" y="2885"/>
                    <a:pt x="0" y="3279"/>
                  </a:cubicBezTo>
                  <a:cubicBezTo>
                    <a:pt x="186" y="3093"/>
                    <a:pt x="348" y="2885"/>
                    <a:pt x="510" y="2699"/>
                  </a:cubicBezTo>
                  <a:cubicBezTo>
                    <a:pt x="742" y="2398"/>
                    <a:pt x="974" y="2097"/>
                    <a:pt x="1229" y="1819"/>
                  </a:cubicBezTo>
                  <a:cubicBezTo>
                    <a:pt x="1252" y="1795"/>
                    <a:pt x="1275" y="1749"/>
                    <a:pt x="1321" y="1726"/>
                  </a:cubicBezTo>
                  <a:cubicBezTo>
                    <a:pt x="1345" y="1679"/>
                    <a:pt x="1368" y="1656"/>
                    <a:pt x="1414" y="1610"/>
                  </a:cubicBezTo>
                  <a:cubicBezTo>
                    <a:pt x="1762" y="1146"/>
                    <a:pt x="2225" y="752"/>
                    <a:pt x="2619" y="335"/>
                  </a:cubicBezTo>
                  <a:cubicBezTo>
                    <a:pt x="2642" y="266"/>
                    <a:pt x="2689" y="219"/>
                    <a:pt x="2735" y="150"/>
                  </a:cubicBezTo>
                  <a:cubicBezTo>
                    <a:pt x="2758" y="104"/>
                    <a:pt x="2781" y="57"/>
                    <a:pt x="2781" y="11"/>
                  </a:cubicBezTo>
                  <a:cubicBezTo>
                    <a:pt x="2766" y="11"/>
                    <a:pt x="2751" y="1"/>
                    <a:pt x="274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900"/>
              <a:buNone/>
              <a:defRPr>
                <a:solidFill>
                  <a:schemeClr val="lt1"/>
                </a:solidFill>
              </a:defRPr>
            </a:lvl1pPr>
            <a:lvl2pPr lvl="1">
              <a:spcBef>
                <a:spcPts val="0"/>
              </a:spcBef>
              <a:spcAft>
                <a:spcPts val="0"/>
              </a:spcAft>
              <a:buClr>
                <a:schemeClr val="lt1"/>
              </a:buClr>
              <a:buSzPts val="2900"/>
              <a:buNone/>
              <a:defRPr>
                <a:solidFill>
                  <a:schemeClr val="lt1"/>
                </a:solidFill>
              </a:defRPr>
            </a:lvl2pPr>
            <a:lvl3pPr lvl="2">
              <a:spcBef>
                <a:spcPts val="0"/>
              </a:spcBef>
              <a:spcAft>
                <a:spcPts val="0"/>
              </a:spcAft>
              <a:buClr>
                <a:schemeClr val="lt1"/>
              </a:buClr>
              <a:buSzPts val="2900"/>
              <a:buNone/>
              <a:defRPr>
                <a:solidFill>
                  <a:schemeClr val="lt1"/>
                </a:solidFill>
              </a:defRPr>
            </a:lvl3pPr>
            <a:lvl4pPr lvl="3">
              <a:spcBef>
                <a:spcPts val="0"/>
              </a:spcBef>
              <a:spcAft>
                <a:spcPts val="0"/>
              </a:spcAft>
              <a:buClr>
                <a:schemeClr val="lt1"/>
              </a:buClr>
              <a:buSzPts val="2900"/>
              <a:buNone/>
              <a:defRPr>
                <a:solidFill>
                  <a:schemeClr val="lt1"/>
                </a:solidFill>
              </a:defRPr>
            </a:lvl4pPr>
            <a:lvl5pPr lvl="4">
              <a:spcBef>
                <a:spcPts val="0"/>
              </a:spcBef>
              <a:spcAft>
                <a:spcPts val="0"/>
              </a:spcAft>
              <a:buClr>
                <a:schemeClr val="lt1"/>
              </a:buClr>
              <a:buSzPts val="2900"/>
              <a:buNone/>
              <a:defRPr>
                <a:solidFill>
                  <a:schemeClr val="lt1"/>
                </a:solidFill>
              </a:defRPr>
            </a:lvl5pPr>
            <a:lvl6pPr lvl="5">
              <a:spcBef>
                <a:spcPts val="0"/>
              </a:spcBef>
              <a:spcAft>
                <a:spcPts val="0"/>
              </a:spcAft>
              <a:buClr>
                <a:schemeClr val="lt1"/>
              </a:buClr>
              <a:buSzPts val="2900"/>
              <a:buNone/>
              <a:defRPr>
                <a:solidFill>
                  <a:schemeClr val="lt1"/>
                </a:solidFill>
              </a:defRPr>
            </a:lvl6pPr>
            <a:lvl7pPr lvl="6">
              <a:spcBef>
                <a:spcPts val="0"/>
              </a:spcBef>
              <a:spcAft>
                <a:spcPts val="0"/>
              </a:spcAft>
              <a:buClr>
                <a:schemeClr val="lt1"/>
              </a:buClr>
              <a:buSzPts val="2900"/>
              <a:buNone/>
              <a:defRPr>
                <a:solidFill>
                  <a:schemeClr val="lt1"/>
                </a:solidFill>
              </a:defRPr>
            </a:lvl7pPr>
            <a:lvl8pPr lvl="7">
              <a:spcBef>
                <a:spcPts val="0"/>
              </a:spcBef>
              <a:spcAft>
                <a:spcPts val="0"/>
              </a:spcAft>
              <a:buClr>
                <a:schemeClr val="lt1"/>
              </a:buClr>
              <a:buSzPts val="2900"/>
              <a:buNone/>
              <a:defRPr>
                <a:solidFill>
                  <a:schemeClr val="lt1"/>
                </a:solidFill>
              </a:defRPr>
            </a:lvl8pPr>
            <a:lvl9pPr lvl="8">
              <a:spcBef>
                <a:spcPts val="0"/>
              </a:spcBef>
              <a:spcAft>
                <a:spcPts val="0"/>
              </a:spcAft>
              <a:buClr>
                <a:schemeClr val="lt1"/>
              </a:buClr>
              <a:buSzPts val="2900"/>
              <a:buNone/>
              <a:defRPr>
                <a:solidFill>
                  <a:schemeClr val="lt1"/>
                </a:solidFill>
              </a:defRPr>
            </a:lvl9pPr>
          </a:lstStyle>
          <a:p>
            <a:endParaRPr/>
          </a:p>
        </p:txBody>
      </p:sp>
      <p:sp>
        <p:nvSpPr>
          <p:cNvPr id="105" name="Google Shape;105;p6"/>
          <p:cNvSpPr/>
          <p:nvPr/>
        </p:nvSpPr>
        <p:spPr>
          <a:xfrm>
            <a:off x="-506900" y="-700350"/>
            <a:ext cx="1648584" cy="1319152"/>
          </a:xfrm>
          <a:custGeom>
            <a:avLst/>
            <a:gdLst/>
            <a:ahLst/>
            <a:cxnLst/>
            <a:rect l="l" t="t" r="r" b="b"/>
            <a:pathLst>
              <a:path w="32403" h="25928" extrusionOk="0">
                <a:moveTo>
                  <a:pt x="10857" y="0"/>
                </a:moveTo>
                <a:cubicBezTo>
                  <a:pt x="9496" y="0"/>
                  <a:pt x="8256" y="298"/>
                  <a:pt x="7271" y="1045"/>
                </a:cubicBezTo>
                <a:cubicBezTo>
                  <a:pt x="3626" y="3815"/>
                  <a:pt x="1446" y="10678"/>
                  <a:pt x="550" y="14935"/>
                </a:cubicBezTo>
                <a:cubicBezTo>
                  <a:pt x="225" y="16462"/>
                  <a:pt x="0" y="18050"/>
                  <a:pt x="408" y="19558"/>
                </a:cubicBezTo>
                <a:cubicBezTo>
                  <a:pt x="795" y="21085"/>
                  <a:pt x="1915" y="22490"/>
                  <a:pt x="3422" y="22836"/>
                </a:cubicBezTo>
                <a:cubicBezTo>
                  <a:pt x="3662" y="22888"/>
                  <a:pt x="3903" y="22913"/>
                  <a:pt x="4143" y="22913"/>
                </a:cubicBezTo>
                <a:cubicBezTo>
                  <a:pt x="5414" y="22913"/>
                  <a:pt x="6659" y="22227"/>
                  <a:pt x="7515" y="21268"/>
                </a:cubicBezTo>
                <a:cubicBezTo>
                  <a:pt x="8068" y="20660"/>
                  <a:pt x="8483" y="19950"/>
                  <a:pt x="8822" y="19193"/>
                </a:cubicBezTo>
                <a:lnTo>
                  <a:pt x="8822" y="19193"/>
                </a:lnTo>
                <a:cubicBezTo>
                  <a:pt x="8509" y="21087"/>
                  <a:pt x="9122" y="23157"/>
                  <a:pt x="10550" y="24466"/>
                </a:cubicBezTo>
                <a:cubicBezTo>
                  <a:pt x="11596" y="25435"/>
                  <a:pt x="13024" y="25928"/>
                  <a:pt x="14450" y="25928"/>
                </a:cubicBezTo>
                <a:cubicBezTo>
                  <a:pt x="15660" y="25928"/>
                  <a:pt x="16868" y="25573"/>
                  <a:pt x="17841" y="24853"/>
                </a:cubicBezTo>
                <a:cubicBezTo>
                  <a:pt x="19197" y="23835"/>
                  <a:pt x="19994" y="22183"/>
                  <a:pt x="20092" y="20501"/>
                </a:cubicBezTo>
                <a:lnTo>
                  <a:pt x="20092" y="20501"/>
                </a:lnTo>
                <a:cubicBezTo>
                  <a:pt x="21038" y="22288"/>
                  <a:pt x="23054" y="23595"/>
                  <a:pt x="25132" y="23595"/>
                </a:cubicBezTo>
                <a:cubicBezTo>
                  <a:pt x="25207" y="23595"/>
                  <a:pt x="25281" y="23593"/>
                  <a:pt x="25356" y="23590"/>
                </a:cubicBezTo>
                <a:cubicBezTo>
                  <a:pt x="28472" y="23447"/>
                  <a:pt x="31119" y="20759"/>
                  <a:pt x="31771" y="17704"/>
                </a:cubicBezTo>
                <a:cubicBezTo>
                  <a:pt x="32402" y="14629"/>
                  <a:pt x="31282" y="11391"/>
                  <a:pt x="29327" y="8947"/>
                </a:cubicBezTo>
                <a:cubicBezTo>
                  <a:pt x="27352" y="6524"/>
                  <a:pt x="24643" y="4793"/>
                  <a:pt x="21812" y="3469"/>
                </a:cubicBezTo>
                <a:cubicBezTo>
                  <a:pt x="19009" y="2134"/>
                  <a:pt x="14501" y="0"/>
                  <a:pt x="10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9773811">
            <a:off x="7998842" y="3928321"/>
            <a:ext cx="1633365" cy="1580663"/>
          </a:xfrm>
          <a:custGeom>
            <a:avLst/>
            <a:gdLst/>
            <a:ahLst/>
            <a:cxnLst/>
            <a:rect l="l" t="t" r="r" b="b"/>
            <a:pathLst>
              <a:path w="65333" h="63225" extrusionOk="0">
                <a:moveTo>
                  <a:pt x="35703" y="1"/>
                </a:moveTo>
                <a:cubicBezTo>
                  <a:pt x="33495" y="1"/>
                  <a:pt x="31300" y="252"/>
                  <a:pt x="29164" y="829"/>
                </a:cubicBezTo>
                <a:cubicBezTo>
                  <a:pt x="21791" y="2804"/>
                  <a:pt x="15824" y="8446"/>
                  <a:pt x="11853" y="14942"/>
                </a:cubicBezTo>
                <a:cubicBezTo>
                  <a:pt x="4623" y="26754"/>
                  <a:pt x="0" y="41804"/>
                  <a:pt x="2872" y="55531"/>
                </a:cubicBezTo>
                <a:cubicBezTo>
                  <a:pt x="3381" y="58015"/>
                  <a:pt x="4236" y="60642"/>
                  <a:pt x="6293" y="62129"/>
                </a:cubicBezTo>
                <a:cubicBezTo>
                  <a:pt x="7344" y="62886"/>
                  <a:pt x="8591" y="63225"/>
                  <a:pt x="9868" y="63225"/>
                </a:cubicBezTo>
                <a:cubicBezTo>
                  <a:pt x="11856" y="63225"/>
                  <a:pt x="13916" y="62402"/>
                  <a:pt x="15417" y="61050"/>
                </a:cubicBezTo>
                <a:cubicBezTo>
                  <a:pt x="17861" y="58810"/>
                  <a:pt x="19042" y="55510"/>
                  <a:pt x="19673" y="52252"/>
                </a:cubicBezTo>
                <a:cubicBezTo>
                  <a:pt x="20305" y="48993"/>
                  <a:pt x="20488" y="45653"/>
                  <a:pt x="21364" y="42456"/>
                </a:cubicBezTo>
                <a:lnTo>
                  <a:pt x="21364" y="42456"/>
                </a:lnTo>
                <a:cubicBezTo>
                  <a:pt x="20814" y="46387"/>
                  <a:pt x="20793" y="51173"/>
                  <a:pt x="24072" y="53413"/>
                </a:cubicBezTo>
                <a:cubicBezTo>
                  <a:pt x="25046" y="54081"/>
                  <a:pt x="26190" y="54385"/>
                  <a:pt x="27356" y="54385"/>
                </a:cubicBezTo>
                <a:cubicBezTo>
                  <a:pt x="29211" y="54385"/>
                  <a:pt x="31120" y="53614"/>
                  <a:pt x="32483" y="52313"/>
                </a:cubicBezTo>
                <a:cubicBezTo>
                  <a:pt x="34683" y="50195"/>
                  <a:pt x="35558" y="46977"/>
                  <a:pt x="35518" y="43922"/>
                </a:cubicBezTo>
                <a:cubicBezTo>
                  <a:pt x="35479" y="41037"/>
                  <a:pt x="34696" y="38225"/>
                  <a:pt x="33871" y="35450"/>
                </a:cubicBezTo>
                <a:lnTo>
                  <a:pt x="33871" y="35450"/>
                </a:lnTo>
                <a:cubicBezTo>
                  <a:pt x="34975" y="38845"/>
                  <a:pt x="37844" y="41716"/>
                  <a:pt x="41363" y="42415"/>
                </a:cubicBezTo>
                <a:cubicBezTo>
                  <a:pt x="41882" y="42519"/>
                  <a:pt x="42412" y="42570"/>
                  <a:pt x="42942" y="42570"/>
                </a:cubicBezTo>
                <a:cubicBezTo>
                  <a:pt x="46152" y="42570"/>
                  <a:pt x="49391" y="40726"/>
                  <a:pt x="50649" y="37772"/>
                </a:cubicBezTo>
                <a:cubicBezTo>
                  <a:pt x="51509" y="35754"/>
                  <a:pt x="51270" y="33352"/>
                  <a:pt x="50215" y="31446"/>
                </a:cubicBezTo>
                <a:lnTo>
                  <a:pt x="50215" y="31446"/>
                </a:lnTo>
                <a:cubicBezTo>
                  <a:pt x="51550" y="32100"/>
                  <a:pt x="53062" y="32436"/>
                  <a:pt x="54575" y="32436"/>
                </a:cubicBezTo>
                <a:cubicBezTo>
                  <a:pt x="56126" y="32436"/>
                  <a:pt x="57677" y="32083"/>
                  <a:pt x="59040" y="31357"/>
                </a:cubicBezTo>
                <a:cubicBezTo>
                  <a:pt x="63093" y="29198"/>
                  <a:pt x="65333" y="24371"/>
                  <a:pt x="65027" y="19789"/>
                </a:cubicBezTo>
                <a:cubicBezTo>
                  <a:pt x="64722" y="15207"/>
                  <a:pt x="62176" y="10951"/>
                  <a:pt x="58714" y="7936"/>
                </a:cubicBezTo>
                <a:cubicBezTo>
                  <a:pt x="55252" y="4922"/>
                  <a:pt x="50934" y="3028"/>
                  <a:pt x="46535" y="1725"/>
                </a:cubicBezTo>
                <a:cubicBezTo>
                  <a:pt x="43023" y="685"/>
                  <a:pt x="39346" y="1"/>
                  <a:pt x="35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080225" y="-196825"/>
            <a:ext cx="701100" cy="1115050"/>
          </a:xfrm>
          <a:custGeom>
            <a:avLst/>
            <a:gdLst/>
            <a:ahLst/>
            <a:cxnLst/>
            <a:rect l="l" t="t" r="r" b="b"/>
            <a:pathLst>
              <a:path w="28044" h="44602" fill="none" extrusionOk="0">
                <a:moveTo>
                  <a:pt x="0" y="44601"/>
                </a:moveTo>
                <a:cubicBezTo>
                  <a:pt x="6863" y="42402"/>
                  <a:pt x="12362" y="36435"/>
                  <a:pt x="13991" y="29409"/>
                </a:cubicBezTo>
                <a:cubicBezTo>
                  <a:pt x="14236" y="28329"/>
                  <a:pt x="14399" y="27168"/>
                  <a:pt x="14032" y="26109"/>
                </a:cubicBezTo>
                <a:cubicBezTo>
                  <a:pt x="13665" y="25050"/>
                  <a:pt x="12627" y="24154"/>
                  <a:pt x="11527" y="24297"/>
                </a:cubicBezTo>
                <a:cubicBezTo>
                  <a:pt x="10468" y="24439"/>
                  <a:pt x="9735" y="25417"/>
                  <a:pt x="9409" y="26415"/>
                </a:cubicBezTo>
                <a:cubicBezTo>
                  <a:pt x="8533" y="29205"/>
                  <a:pt x="10468" y="32443"/>
                  <a:pt x="13278" y="33298"/>
                </a:cubicBezTo>
                <a:cubicBezTo>
                  <a:pt x="16069" y="34154"/>
                  <a:pt x="19286" y="32749"/>
                  <a:pt x="20875" y="30284"/>
                </a:cubicBezTo>
                <a:cubicBezTo>
                  <a:pt x="22443" y="27820"/>
                  <a:pt x="22443" y="24541"/>
                  <a:pt x="21180" y="21894"/>
                </a:cubicBezTo>
                <a:cubicBezTo>
                  <a:pt x="20712" y="20916"/>
                  <a:pt x="19836" y="19898"/>
                  <a:pt x="18757" y="20040"/>
                </a:cubicBezTo>
                <a:cubicBezTo>
                  <a:pt x="18125" y="20122"/>
                  <a:pt x="17596" y="20590"/>
                  <a:pt x="17270" y="21140"/>
                </a:cubicBezTo>
                <a:cubicBezTo>
                  <a:pt x="15844" y="23543"/>
                  <a:pt x="17963" y="26944"/>
                  <a:pt x="20732" y="27291"/>
                </a:cubicBezTo>
                <a:cubicBezTo>
                  <a:pt x="23482" y="27616"/>
                  <a:pt x="26149" y="25498"/>
                  <a:pt x="27086" y="22871"/>
                </a:cubicBezTo>
                <a:cubicBezTo>
                  <a:pt x="28043" y="20264"/>
                  <a:pt x="27595" y="17311"/>
                  <a:pt x="26659" y="14705"/>
                </a:cubicBezTo>
                <a:cubicBezTo>
                  <a:pt x="23889" y="6986"/>
                  <a:pt x="16598" y="1100"/>
                  <a:pt x="8472" y="1"/>
                </a:cubicBezTo>
              </a:path>
            </a:pathLst>
          </a:custGeom>
          <a:noFill/>
          <a:ln w="254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9426095">
            <a:off x="-282381" y="282320"/>
            <a:ext cx="593677" cy="1079904"/>
          </a:xfrm>
          <a:custGeom>
            <a:avLst/>
            <a:gdLst/>
            <a:ahLst/>
            <a:cxnLst/>
            <a:rect l="l" t="t" r="r" b="b"/>
            <a:pathLst>
              <a:path w="23747" h="43196" fill="none" extrusionOk="0">
                <a:moveTo>
                  <a:pt x="13544" y="0"/>
                </a:moveTo>
                <a:cubicBezTo>
                  <a:pt x="7393" y="143"/>
                  <a:pt x="1630" y="4888"/>
                  <a:pt x="326" y="10916"/>
                </a:cubicBezTo>
                <a:cubicBezTo>
                  <a:pt x="82" y="12056"/>
                  <a:pt x="0" y="13299"/>
                  <a:pt x="469" y="14378"/>
                </a:cubicBezTo>
                <a:cubicBezTo>
                  <a:pt x="1426" y="16578"/>
                  <a:pt x="4216" y="17189"/>
                  <a:pt x="6579" y="17637"/>
                </a:cubicBezTo>
                <a:cubicBezTo>
                  <a:pt x="8961" y="18064"/>
                  <a:pt x="11751" y="19021"/>
                  <a:pt x="12301" y="21364"/>
                </a:cubicBezTo>
                <a:cubicBezTo>
                  <a:pt x="12810" y="23583"/>
                  <a:pt x="10937" y="25661"/>
                  <a:pt x="8941" y="26740"/>
                </a:cubicBezTo>
                <a:cubicBezTo>
                  <a:pt x="6945" y="27840"/>
                  <a:pt x="4644" y="28471"/>
                  <a:pt x="3055" y="30121"/>
                </a:cubicBezTo>
                <a:cubicBezTo>
                  <a:pt x="245" y="33053"/>
                  <a:pt x="1243" y="38409"/>
                  <a:pt x="4522" y="40792"/>
                </a:cubicBezTo>
                <a:cubicBezTo>
                  <a:pt x="7821" y="43195"/>
                  <a:pt x="12546" y="42890"/>
                  <a:pt x="16069" y="40853"/>
                </a:cubicBezTo>
                <a:cubicBezTo>
                  <a:pt x="19592" y="38796"/>
                  <a:pt x="22036" y="35273"/>
                  <a:pt x="23747" y="31587"/>
                </a:cubicBezTo>
              </a:path>
            </a:pathLst>
          </a:custGeom>
          <a:noFill/>
          <a:ln w="254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rot="4427841">
            <a:off x="1186614" y="4696371"/>
            <a:ext cx="957866" cy="1115068"/>
          </a:xfrm>
          <a:custGeom>
            <a:avLst/>
            <a:gdLst/>
            <a:ahLst/>
            <a:cxnLst/>
            <a:rect l="l" t="t" r="r" b="b"/>
            <a:pathLst>
              <a:path w="22484" h="26174" extrusionOk="0">
                <a:moveTo>
                  <a:pt x="15902" y="0"/>
                </a:moveTo>
                <a:cubicBezTo>
                  <a:pt x="10274" y="0"/>
                  <a:pt x="2799" y="7720"/>
                  <a:pt x="1161" y="12292"/>
                </a:cubicBezTo>
                <a:cubicBezTo>
                  <a:pt x="367" y="14471"/>
                  <a:pt x="0" y="16854"/>
                  <a:pt x="387" y="19155"/>
                </a:cubicBezTo>
                <a:cubicBezTo>
                  <a:pt x="774" y="21436"/>
                  <a:pt x="1996" y="23635"/>
                  <a:pt x="3931" y="24939"/>
                </a:cubicBezTo>
                <a:cubicBezTo>
                  <a:pt x="5218" y="25791"/>
                  <a:pt x="6717" y="26174"/>
                  <a:pt x="8247" y="26174"/>
                </a:cubicBezTo>
                <a:cubicBezTo>
                  <a:pt x="10444" y="26174"/>
                  <a:pt x="12703" y="25384"/>
                  <a:pt x="14480" y="24063"/>
                </a:cubicBezTo>
                <a:cubicBezTo>
                  <a:pt x="17494" y="21802"/>
                  <a:pt x="19327" y="18300"/>
                  <a:pt x="20610" y="14756"/>
                </a:cubicBezTo>
                <a:cubicBezTo>
                  <a:pt x="21730" y="11681"/>
                  <a:pt x="22484" y="8280"/>
                  <a:pt x="21527" y="5143"/>
                </a:cubicBezTo>
                <a:cubicBezTo>
                  <a:pt x="20400" y="1427"/>
                  <a:pt x="18322" y="0"/>
                  <a:pt x="15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680250" y="785038"/>
            <a:ext cx="851848" cy="850996"/>
          </a:xfrm>
          <a:custGeom>
            <a:avLst/>
            <a:gdLst/>
            <a:ahLst/>
            <a:cxnLst/>
            <a:rect l="l" t="t" r="r" b="b"/>
            <a:pathLst>
              <a:path w="21019" h="20998" extrusionOk="0">
                <a:moveTo>
                  <a:pt x="10510" y="1"/>
                </a:moveTo>
                <a:cubicBezTo>
                  <a:pt x="10224" y="1"/>
                  <a:pt x="10000" y="3524"/>
                  <a:pt x="9939" y="8229"/>
                </a:cubicBezTo>
                <a:cubicBezTo>
                  <a:pt x="8048" y="4624"/>
                  <a:pt x="6487" y="2013"/>
                  <a:pt x="6209" y="2013"/>
                </a:cubicBezTo>
                <a:cubicBezTo>
                  <a:pt x="6203" y="2013"/>
                  <a:pt x="6197" y="2014"/>
                  <a:pt x="6192" y="2017"/>
                </a:cubicBezTo>
                <a:cubicBezTo>
                  <a:pt x="5988" y="2119"/>
                  <a:pt x="6986" y="4502"/>
                  <a:pt x="8554" y="7760"/>
                </a:cubicBezTo>
                <a:cubicBezTo>
                  <a:pt x="5689" y="4993"/>
                  <a:pt x="3477" y="3064"/>
                  <a:pt x="3114" y="3064"/>
                </a:cubicBezTo>
                <a:cubicBezTo>
                  <a:pt x="3097" y="3064"/>
                  <a:pt x="3085" y="3068"/>
                  <a:pt x="3076" y="3076"/>
                </a:cubicBezTo>
                <a:cubicBezTo>
                  <a:pt x="2893" y="3280"/>
                  <a:pt x="5214" y="5927"/>
                  <a:pt x="8493" y="9288"/>
                </a:cubicBezTo>
                <a:cubicBezTo>
                  <a:pt x="4992" y="8210"/>
                  <a:pt x="2250" y="7497"/>
                  <a:pt x="1609" y="7497"/>
                </a:cubicBezTo>
                <a:cubicBezTo>
                  <a:pt x="1523" y="7497"/>
                  <a:pt x="1474" y="7510"/>
                  <a:pt x="1467" y="7536"/>
                </a:cubicBezTo>
                <a:cubicBezTo>
                  <a:pt x="1386" y="7760"/>
                  <a:pt x="3768" y="8738"/>
                  <a:pt x="7190" y="9939"/>
                </a:cubicBezTo>
                <a:cubicBezTo>
                  <a:pt x="3015" y="10021"/>
                  <a:pt x="1" y="10245"/>
                  <a:pt x="1" y="10489"/>
                </a:cubicBezTo>
                <a:cubicBezTo>
                  <a:pt x="1" y="10774"/>
                  <a:pt x="3524" y="11019"/>
                  <a:pt x="8229" y="11080"/>
                </a:cubicBezTo>
                <a:cubicBezTo>
                  <a:pt x="4563" y="12994"/>
                  <a:pt x="1915" y="14583"/>
                  <a:pt x="2017" y="14807"/>
                </a:cubicBezTo>
                <a:cubicBezTo>
                  <a:pt x="2026" y="14824"/>
                  <a:pt x="2052" y="14833"/>
                  <a:pt x="2094" y="14833"/>
                </a:cubicBezTo>
                <a:cubicBezTo>
                  <a:pt x="2539" y="14833"/>
                  <a:pt x="4784" y="13876"/>
                  <a:pt x="7760" y="12444"/>
                </a:cubicBezTo>
                <a:lnTo>
                  <a:pt x="7760" y="12444"/>
                </a:lnTo>
                <a:cubicBezTo>
                  <a:pt x="4868" y="15458"/>
                  <a:pt x="2893" y="17739"/>
                  <a:pt x="3076" y="17923"/>
                </a:cubicBezTo>
                <a:cubicBezTo>
                  <a:pt x="3084" y="17931"/>
                  <a:pt x="3097" y="17935"/>
                  <a:pt x="3113" y="17935"/>
                </a:cubicBezTo>
                <a:cubicBezTo>
                  <a:pt x="3499" y="17935"/>
                  <a:pt x="6085" y="15670"/>
                  <a:pt x="9308" y="12505"/>
                </a:cubicBezTo>
                <a:lnTo>
                  <a:pt x="9308" y="12505"/>
                </a:lnTo>
                <a:cubicBezTo>
                  <a:pt x="8066" y="16477"/>
                  <a:pt x="7312" y="19470"/>
                  <a:pt x="7556" y="19552"/>
                </a:cubicBezTo>
                <a:cubicBezTo>
                  <a:pt x="7559" y="19553"/>
                  <a:pt x="7562" y="19553"/>
                  <a:pt x="7565" y="19553"/>
                </a:cubicBezTo>
                <a:cubicBezTo>
                  <a:pt x="7805" y="19553"/>
                  <a:pt x="8773" y="17188"/>
                  <a:pt x="9960" y="13829"/>
                </a:cubicBezTo>
                <a:cubicBezTo>
                  <a:pt x="10021" y="17984"/>
                  <a:pt x="10245" y="20998"/>
                  <a:pt x="10510" y="20998"/>
                </a:cubicBezTo>
                <a:cubicBezTo>
                  <a:pt x="10795" y="20998"/>
                  <a:pt x="11019" y="17475"/>
                  <a:pt x="11080" y="12770"/>
                </a:cubicBezTo>
                <a:cubicBezTo>
                  <a:pt x="12971" y="16374"/>
                  <a:pt x="14532" y="18986"/>
                  <a:pt x="14810" y="18986"/>
                </a:cubicBezTo>
                <a:cubicBezTo>
                  <a:pt x="14816" y="18986"/>
                  <a:pt x="14822" y="18984"/>
                  <a:pt x="14827" y="18982"/>
                </a:cubicBezTo>
                <a:cubicBezTo>
                  <a:pt x="15031" y="18880"/>
                  <a:pt x="14033" y="16497"/>
                  <a:pt x="12465" y="13239"/>
                </a:cubicBezTo>
                <a:lnTo>
                  <a:pt x="12465" y="13239"/>
                </a:lnTo>
                <a:cubicBezTo>
                  <a:pt x="15330" y="16006"/>
                  <a:pt x="17542" y="17934"/>
                  <a:pt x="17905" y="17934"/>
                </a:cubicBezTo>
                <a:cubicBezTo>
                  <a:pt x="17922" y="17934"/>
                  <a:pt x="17934" y="17930"/>
                  <a:pt x="17943" y="17923"/>
                </a:cubicBezTo>
                <a:cubicBezTo>
                  <a:pt x="18126" y="17719"/>
                  <a:pt x="15805" y="15071"/>
                  <a:pt x="12526" y="11691"/>
                </a:cubicBezTo>
                <a:lnTo>
                  <a:pt x="12526" y="11691"/>
                </a:lnTo>
                <a:cubicBezTo>
                  <a:pt x="15994" y="12776"/>
                  <a:pt x="18717" y="13488"/>
                  <a:pt x="19392" y="13488"/>
                </a:cubicBezTo>
                <a:cubicBezTo>
                  <a:pt x="19489" y="13488"/>
                  <a:pt x="19544" y="13473"/>
                  <a:pt x="19552" y="13442"/>
                </a:cubicBezTo>
                <a:cubicBezTo>
                  <a:pt x="19633" y="13239"/>
                  <a:pt x="17251" y="12241"/>
                  <a:pt x="13829" y="11059"/>
                </a:cubicBezTo>
                <a:cubicBezTo>
                  <a:pt x="18004" y="10978"/>
                  <a:pt x="21018" y="10754"/>
                  <a:pt x="21018" y="10489"/>
                </a:cubicBezTo>
                <a:cubicBezTo>
                  <a:pt x="21018" y="10224"/>
                  <a:pt x="17495" y="9980"/>
                  <a:pt x="12790" y="9919"/>
                </a:cubicBezTo>
                <a:cubicBezTo>
                  <a:pt x="16456" y="7984"/>
                  <a:pt x="19104" y="6416"/>
                  <a:pt x="19002" y="6192"/>
                </a:cubicBezTo>
                <a:cubicBezTo>
                  <a:pt x="18993" y="6174"/>
                  <a:pt x="18966" y="6165"/>
                  <a:pt x="18923" y="6165"/>
                </a:cubicBezTo>
                <a:cubicBezTo>
                  <a:pt x="18473" y="6165"/>
                  <a:pt x="16230" y="7104"/>
                  <a:pt x="13259" y="8534"/>
                </a:cubicBezTo>
                <a:cubicBezTo>
                  <a:pt x="16151" y="5540"/>
                  <a:pt x="18126" y="3259"/>
                  <a:pt x="17943" y="3076"/>
                </a:cubicBezTo>
                <a:cubicBezTo>
                  <a:pt x="17935" y="3068"/>
                  <a:pt x="17922" y="3064"/>
                  <a:pt x="17906" y="3064"/>
                </a:cubicBezTo>
                <a:cubicBezTo>
                  <a:pt x="17520" y="3064"/>
                  <a:pt x="14934" y="5328"/>
                  <a:pt x="11711" y="8473"/>
                </a:cubicBezTo>
                <a:cubicBezTo>
                  <a:pt x="12953" y="4522"/>
                  <a:pt x="13707" y="1528"/>
                  <a:pt x="13463" y="1447"/>
                </a:cubicBezTo>
                <a:cubicBezTo>
                  <a:pt x="13459" y="1446"/>
                  <a:pt x="13455" y="1445"/>
                  <a:pt x="13451" y="1445"/>
                </a:cubicBezTo>
                <a:cubicBezTo>
                  <a:pt x="13206" y="1445"/>
                  <a:pt x="12241" y="3825"/>
                  <a:pt x="11059" y="7170"/>
                </a:cubicBezTo>
                <a:cubicBezTo>
                  <a:pt x="10998" y="2995"/>
                  <a:pt x="10774" y="1"/>
                  <a:pt x="1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rot="10800000">
            <a:off x="-351162" y="4729975"/>
            <a:ext cx="1947060" cy="913034"/>
          </a:xfrm>
          <a:custGeom>
            <a:avLst/>
            <a:gdLst/>
            <a:ahLst/>
            <a:cxnLst/>
            <a:rect l="l" t="t" r="r" b="b"/>
            <a:pathLst>
              <a:path w="27840" h="13055" fill="none" extrusionOk="0">
                <a:moveTo>
                  <a:pt x="1263" y="4094"/>
                </a:moveTo>
                <a:cubicBezTo>
                  <a:pt x="0" y="6130"/>
                  <a:pt x="1100" y="8981"/>
                  <a:pt x="3075" y="10325"/>
                </a:cubicBezTo>
                <a:cubicBezTo>
                  <a:pt x="5051" y="11670"/>
                  <a:pt x="7596" y="11832"/>
                  <a:pt x="9979" y="11608"/>
                </a:cubicBezTo>
                <a:cubicBezTo>
                  <a:pt x="11283" y="11486"/>
                  <a:pt x="12627" y="11242"/>
                  <a:pt x="13747" y="10549"/>
                </a:cubicBezTo>
                <a:cubicBezTo>
                  <a:pt x="14867" y="9877"/>
                  <a:pt x="15743" y="8655"/>
                  <a:pt x="15702" y="7332"/>
                </a:cubicBezTo>
                <a:cubicBezTo>
                  <a:pt x="15661" y="6028"/>
                  <a:pt x="14480" y="4745"/>
                  <a:pt x="13156" y="4908"/>
                </a:cubicBezTo>
                <a:cubicBezTo>
                  <a:pt x="11812" y="5071"/>
                  <a:pt x="10977" y="6639"/>
                  <a:pt x="11222" y="7983"/>
                </a:cubicBezTo>
                <a:cubicBezTo>
                  <a:pt x="11446" y="9307"/>
                  <a:pt x="12484" y="10366"/>
                  <a:pt x="13645" y="11079"/>
                </a:cubicBezTo>
                <a:cubicBezTo>
                  <a:pt x="16822" y="13054"/>
                  <a:pt x="21303" y="12729"/>
                  <a:pt x="24113" y="10244"/>
                </a:cubicBezTo>
                <a:cubicBezTo>
                  <a:pt x="26944" y="7780"/>
                  <a:pt x="27840" y="3320"/>
                  <a:pt x="26109" y="0"/>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713250" y="1341600"/>
            <a:ext cx="7717500" cy="2460300"/>
          </a:xfrm>
          <a:prstGeom prst="rect">
            <a:avLst/>
          </a:prstGeom>
        </p:spPr>
        <p:txBody>
          <a:bodyPr spcFirstLastPara="1" wrap="square" lIns="91425" tIns="91425" rIns="91425" bIns="91425" anchor="ctr" anchorCtr="0">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
        <p:nvSpPr>
          <p:cNvPr id="146" name="Google Shape;146;p8"/>
          <p:cNvSpPr/>
          <p:nvPr/>
        </p:nvSpPr>
        <p:spPr>
          <a:xfrm rot="-10457892">
            <a:off x="8237449" y="-145903"/>
            <a:ext cx="1779439" cy="1949286"/>
          </a:xfrm>
          <a:custGeom>
            <a:avLst/>
            <a:gdLst/>
            <a:ahLst/>
            <a:cxnLst/>
            <a:rect l="l" t="t" r="r" b="b"/>
            <a:pathLst>
              <a:path w="43950" h="48145" fill="none" extrusionOk="0">
                <a:moveTo>
                  <a:pt x="39979" y="38776"/>
                </a:moveTo>
                <a:cubicBezTo>
                  <a:pt x="41180" y="37921"/>
                  <a:pt x="42402" y="36964"/>
                  <a:pt x="43074" y="35640"/>
                </a:cubicBezTo>
                <a:cubicBezTo>
                  <a:pt x="43726" y="34316"/>
                  <a:pt x="43644" y="32524"/>
                  <a:pt x="42504" y="31567"/>
                </a:cubicBezTo>
                <a:cubicBezTo>
                  <a:pt x="41099" y="30426"/>
                  <a:pt x="38899" y="31119"/>
                  <a:pt x="37535" y="32320"/>
                </a:cubicBezTo>
                <a:cubicBezTo>
                  <a:pt x="36150" y="33522"/>
                  <a:pt x="35152" y="35131"/>
                  <a:pt x="33624" y="36129"/>
                </a:cubicBezTo>
                <a:cubicBezTo>
                  <a:pt x="32077" y="37106"/>
                  <a:pt x="29612" y="37086"/>
                  <a:pt x="28839" y="35436"/>
                </a:cubicBezTo>
                <a:cubicBezTo>
                  <a:pt x="33828" y="31506"/>
                  <a:pt x="38818" y="27596"/>
                  <a:pt x="43787" y="23685"/>
                </a:cubicBezTo>
                <a:cubicBezTo>
                  <a:pt x="43950" y="21242"/>
                  <a:pt x="40406" y="20183"/>
                  <a:pt x="38288" y="21364"/>
                </a:cubicBezTo>
                <a:cubicBezTo>
                  <a:pt x="36150" y="22545"/>
                  <a:pt x="34928" y="24846"/>
                  <a:pt x="33197" y="26557"/>
                </a:cubicBezTo>
                <a:cubicBezTo>
                  <a:pt x="31445" y="28268"/>
                  <a:pt x="28370" y="29245"/>
                  <a:pt x="26700" y="27473"/>
                </a:cubicBezTo>
                <a:cubicBezTo>
                  <a:pt x="29694" y="24032"/>
                  <a:pt x="32688" y="20590"/>
                  <a:pt x="35661" y="17148"/>
                </a:cubicBezTo>
                <a:cubicBezTo>
                  <a:pt x="36659" y="16008"/>
                  <a:pt x="37738" y="14460"/>
                  <a:pt x="37066" y="13075"/>
                </a:cubicBezTo>
                <a:cubicBezTo>
                  <a:pt x="36272" y="11446"/>
                  <a:pt x="33686" y="11731"/>
                  <a:pt x="32443" y="13055"/>
                </a:cubicBezTo>
                <a:cubicBezTo>
                  <a:pt x="31201" y="14378"/>
                  <a:pt x="30794" y="16272"/>
                  <a:pt x="29959" y="17881"/>
                </a:cubicBezTo>
                <a:cubicBezTo>
                  <a:pt x="29103" y="19490"/>
                  <a:pt x="27372" y="20997"/>
                  <a:pt x="25641" y="20447"/>
                </a:cubicBezTo>
                <a:cubicBezTo>
                  <a:pt x="24175" y="19999"/>
                  <a:pt x="23462" y="18227"/>
                  <a:pt x="23645" y="16680"/>
                </a:cubicBezTo>
                <a:cubicBezTo>
                  <a:pt x="23808" y="15152"/>
                  <a:pt x="24643" y="13788"/>
                  <a:pt x="25356" y="12423"/>
                </a:cubicBezTo>
                <a:cubicBezTo>
                  <a:pt x="26354" y="10570"/>
                  <a:pt x="27189" y="8533"/>
                  <a:pt x="27148" y="6436"/>
                </a:cubicBezTo>
                <a:cubicBezTo>
                  <a:pt x="27107" y="4318"/>
                  <a:pt x="26028" y="2118"/>
                  <a:pt x="24114" y="1283"/>
                </a:cubicBezTo>
                <a:cubicBezTo>
                  <a:pt x="21181" y="0"/>
                  <a:pt x="17678" y="2485"/>
                  <a:pt x="16782" y="5560"/>
                </a:cubicBezTo>
                <a:cubicBezTo>
                  <a:pt x="15886" y="8635"/>
                  <a:pt x="16843" y="11914"/>
                  <a:pt x="17984" y="14887"/>
                </a:cubicBezTo>
                <a:cubicBezTo>
                  <a:pt x="18432" y="16069"/>
                  <a:pt x="18921" y="17372"/>
                  <a:pt x="18472" y="18553"/>
                </a:cubicBezTo>
                <a:cubicBezTo>
                  <a:pt x="17821" y="20284"/>
                  <a:pt x="15519" y="20732"/>
                  <a:pt x="13748" y="20305"/>
                </a:cubicBezTo>
                <a:cubicBezTo>
                  <a:pt x="11955" y="19857"/>
                  <a:pt x="10347" y="18818"/>
                  <a:pt x="8534" y="18492"/>
                </a:cubicBezTo>
                <a:cubicBezTo>
                  <a:pt x="6721" y="18187"/>
                  <a:pt x="4441" y="19001"/>
                  <a:pt x="4155" y="20814"/>
                </a:cubicBezTo>
                <a:cubicBezTo>
                  <a:pt x="3830" y="22728"/>
                  <a:pt x="5927" y="24235"/>
                  <a:pt x="7862" y="24500"/>
                </a:cubicBezTo>
                <a:cubicBezTo>
                  <a:pt x="9776" y="24765"/>
                  <a:pt x="11793" y="24337"/>
                  <a:pt x="13666" y="24887"/>
                </a:cubicBezTo>
                <a:cubicBezTo>
                  <a:pt x="15519" y="25457"/>
                  <a:pt x="17108" y="27738"/>
                  <a:pt x="15967" y="29306"/>
                </a:cubicBezTo>
                <a:cubicBezTo>
                  <a:pt x="15092" y="30508"/>
                  <a:pt x="13238" y="30447"/>
                  <a:pt x="11915" y="29795"/>
                </a:cubicBezTo>
                <a:cubicBezTo>
                  <a:pt x="10571" y="29143"/>
                  <a:pt x="9491" y="28044"/>
                  <a:pt x="8147" y="27433"/>
                </a:cubicBezTo>
                <a:cubicBezTo>
                  <a:pt x="5866" y="26414"/>
                  <a:pt x="2872" y="27107"/>
                  <a:pt x="1447" y="29164"/>
                </a:cubicBezTo>
                <a:cubicBezTo>
                  <a:pt x="1" y="31221"/>
                  <a:pt x="510" y="34418"/>
                  <a:pt x="2608" y="35803"/>
                </a:cubicBezTo>
                <a:cubicBezTo>
                  <a:pt x="4237" y="36862"/>
                  <a:pt x="6375" y="36740"/>
                  <a:pt x="8290" y="36394"/>
                </a:cubicBezTo>
                <a:cubicBezTo>
                  <a:pt x="10224" y="36068"/>
                  <a:pt x="12200" y="35579"/>
                  <a:pt x="14114" y="36068"/>
                </a:cubicBezTo>
                <a:cubicBezTo>
                  <a:pt x="16008" y="36556"/>
                  <a:pt x="17719" y="38430"/>
                  <a:pt x="17189" y="40324"/>
                </a:cubicBezTo>
                <a:cubicBezTo>
                  <a:pt x="15336" y="41241"/>
                  <a:pt x="13096" y="40752"/>
                  <a:pt x="11161" y="40039"/>
                </a:cubicBezTo>
                <a:cubicBezTo>
                  <a:pt x="9206" y="39306"/>
                  <a:pt x="7271" y="38349"/>
                  <a:pt x="5194" y="38349"/>
                </a:cubicBezTo>
                <a:cubicBezTo>
                  <a:pt x="3117" y="38369"/>
                  <a:pt x="856" y="39795"/>
                  <a:pt x="815" y="41872"/>
                </a:cubicBezTo>
                <a:cubicBezTo>
                  <a:pt x="754" y="45090"/>
                  <a:pt x="17780" y="48144"/>
                  <a:pt x="20265" y="47920"/>
                </a:cubicBezTo>
                <a:cubicBezTo>
                  <a:pt x="26924" y="47330"/>
                  <a:pt x="34663" y="42524"/>
                  <a:pt x="39979" y="38776"/>
                </a:cubicBezTo>
                <a:close/>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1646773" y="4608274"/>
            <a:ext cx="1145107" cy="1146092"/>
          </a:xfrm>
          <a:custGeom>
            <a:avLst/>
            <a:gdLst/>
            <a:ahLst/>
            <a:cxnLst/>
            <a:rect l="l" t="t" r="r" b="b"/>
            <a:pathLst>
              <a:path w="24806" h="24826" extrusionOk="0">
                <a:moveTo>
                  <a:pt x="13279" y="0"/>
                </a:moveTo>
                <a:cubicBezTo>
                  <a:pt x="12526" y="1609"/>
                  <a:pt x="11935" y="3279"/>
                  <a:pt x="11466" y="4990"/>
                </a:cubicBezTo>
                <a:cubicBezTo>
                  <a:pt x="10509" y="3544"/>
                  <a:pt x="9389" y="2180"/>
                  <a:pt x="8167" y="958"/>
                </a:cubicBezTo>
                <a:lnTo>
                  <a:pt x="8167" y="958"/>
                </a:lnTo>
                <a:cubicBezTo>
                  <a:pt x="8310" y="2892"/>
                  <a:pt x="8595" y="4807"/>
                  <a:pt x="8982" y="6680"/>
                </a:cubicBezTo>
                <a:cubicBezTo>
                  <a:pt x="7292" y="5479"/>
                  <a:pt x="5499" y="4460"/>
                  <a:pt x="3605" y="3625"/>
                </a:cubicBezTo>
                <a:lnTo>
                  <a:pt x="3605" y="3625"/>
                </a:lnTo>
                <a:cubicBezTo>
                  <a:pt x="4461" y="5275"/>
                  <a:pt x="5438" y="6864"/>
                  <a:pt x="6497" y="8371"/>
                </a:cubicBezTo>
                <a:cubicBezTo>
                  <a:pt x="5244" y="8178"/>
                  <a:pt x="3966" y="8086"/>
                  <a:pt x="2692" y="8086"/>
                </a:cubicBezTo>
                <a:cubicBezTo>
                  <a:pt x="2351" y="8086"/>
                  <a:pt x="2010" y="8093"/>
                  <a:pt x="1671" y="8106"/>
                </a:cubicBezTo>
                <a:cubicBezTo>
                  <a:pt x="2974" y="9083"/>
                  <a:pt x="4298" y="10000"/>
                  <a:pt x="5642" y="10835"/>
                </a:cubicBezTo>
                <a:cubicBezTo>
                  <a:pt x="3707" y="11181"/>
                  <a:pt x="1813" y="11711"/>
                  <a:pt x="1" y="12423"/>
                </a:cubicBezTo>
                <a:cubicBezTo>
                  <a:pt x="2119" y="13095"/>
                  <a:pt x="4257" y="13584"/>
                  <a:pt x="6416" y="13910"/>
                </a:cubicBezTo>
                <a:cubicBezTo>
                  <a:pt x="4868" y="14949"/>
                  <a:pt x="3361" y="16089"/>
                  <a:pt x="1895" y="17311"/>
                </a:cubicBezTo>
                <a:cubicBezTo>
                  <a:pt x="3259" y="17311"/>
                  <a:pt x="4624" y="17169"/>
                  <a:pt x="5968" y="16945"/>
                </a:cubicBezTo>
                <a:lnTo>
                  <a:pt x="5968" y="16945"/>
                </a:lnTo>
                <a:cubicBezTo>
                  <a:pt x="5092" y="18309"/>
                  <a:pt x="4318" y="19735"/>
                  <a:pt x="3666" y="21201"/>
                </a:cubicBezTo>
                <a:cubicBezTo>
                  <a:pt x="5479" y="20264"/>
                  <a:pt x="7210" y="19185"/>
                  <a:pt x="8839" y="18004"/>
                </a:cubicBezTo>
                <a:lnTo>
                  <a:pt x="8839" y="18004"/>
                </a:lnTo>
                <a:cubicBezTo>
                  <a:pt x="8595" y="19633"/>
                  <a:pt x="8513" y="21282"/>
                  <a:pt x="8575" y="22932"/>
                </a:cubicBezTo>
                <a:cubicBezTo>
                  <a:pt x="9410" y="21812"/>
                  <a:pt x="10204" y="20671"/>
                  <a:pt x="10957" y="19531"/>
                </a:cubicBezTo>
                <a:cubicBezTo>
                  <a:pt x="11304" y="21323"/>
                  <a:pt x="11813" y="23095"/>
                  <a:pt x="12464" y="24826"/>
                </a:cubicBezTo>
                <a:cubicBezTo>
                  <a:pt x="13035" y="23075"/>
                  <a:pt x="13462" y="21303"/>
                  <a:pt x="13768" y="19511"/>
                </a:cubicBezTo>
                <a:cubicBezTo>
                  <a:pt x="14440" y="20753"/>
                  <a:pt x="15173" y="21975"/>
                  <a:pt x="15947" y="23197"/>
                </a:cubicBezTo>
                <a:cubicBezTo>
                  <a:pt x="16130" y="21588"/>
                  <a:pt x="16171" y="19979"/>
                  <a:pt x="16049" y="18390"/>
                </a:cubicBezTo>
                <a:lnTo>
                  <a:pt x="16049" y="18390"/>
                </a:lnTo>
                <a:cubicBezTo>
                  <a:pt x="17515" y="19572"/>
                  <a:pt x="19022" y="20671"/>
                  <a:pt x="20590" y="21730"/>
                </a:cubicBezTo>
                <a:cubicBezTo>
                  <a:pt x="19898" y="19857"/>
                  <a:pt x="19022" y="18065"/>
                  <a:pt x="18004" y="16354"/>
                </a:cubicBezTo>
                <a:lnTo>
                  <a:pt x="18004" y="16354"/>
                </a:lnTo>
                <a:cubicBezTo>
                  <a:pt x="19715" y="16843"/>
                  <a:pt x="21486" y="17230"/>
                  <a:pt x="23299" y="17494"/>
                </a:cubicBezTo>
                <a:cubicBezTo>
                  <a:pt x="22199" y="16232"/>
                  <a:pt x="20977" y="15071"/>
                  <a:pt x="19674" y="14032"/>
                </a:cubicBezTo>
                <a:cubicBezTo>
                  <a:pt x="21385" y="13849"/>
                  <a:pt x="23095" y="13564"/>
                  <a:pt x="24806" y="13238"/>
                </a:cubicBezTo>
                <a:cubicBezTo>
                  <a:pt x="22871" y="12342"/>
                  <a:pt x="20835" y="11649"/>
                  <a:pt x="18757" y="11161"/>
                </a:cubicBezTo>
                <a:cubicBezTo>
                  <a:pt x="20326" y="9878"/>
                  <a:pt x="21751" y="8432"/>
                  <a:pt x="22993" y="6823"/>
                </a:cubicBezTo>
                <a:lnTo>
                  <a:pt x="22993" y="6823"/>
                </a:lnTo>
                <a:cubicBezTo>
                  <a:pt x="21710" y="7088"/>
                  <a:pt x="20448" y="7413"/>
                  <a:pt x="19226" y="7780"/>
                </a:cubicBezTo>
                <a:cubicBezTo>
                  <a:pt x="20102" y="6640"/>
                  <a:pt x="20957" y="5458"/>
                  <a:pt x="21771" y="4236"/>
                </a:cubicBezTo>
                <a:lnTo>
                  <a:pt x="21771" y="4236"/>
                </a:lnTo>
                <a:cubicBezTo>
                  <a:pt x="20061" y="4868"/>
                  <a:pt x="18411" y="5642"/>
                  <a:pt x="16843" y="6558"/>
                </a:cubicBezTo>
                <a:cubicBezTo>
                  <a:pt x="17311" y="4847"/>
                  <a:pt x="17678" y="3116"/>
                  <a:pt x="17963" y="1324"/>
                </a:cubicBezTo>
                <a:lnTo>
                  <a:pt x="17963" y="1324"/>
                </a:lnTo>
                <a:cubicBezTo>
                  <a:pt x="16517" y="2546"/>
                  <a:pt x="15234" y="3931"/>
                  <a:pt x="14114" y="5438"/>
                </a:cubicBezTo>
                <a:cubicBezTo>
                  <a:pt x="13910" y="3625"/>
                  <a:pt x="13625" y="1813"/>
                  <a:pt x="13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rot="5018223">
            <a:off x="7992325" y="2793845"/>
            <a:ext cx="1705553" cy="3276656"/>
          </a:xfrm>
          <a:custGeom>
            <a:avLst/>
            <a:gdLst/>
            <a:ahLst/>
            <a:cxnLst/>
            <a:rect l="l" t="t" r="r" b="b"/>
            <a:pathLst>
              <a:path w="34073" h="65460" extrusionOk="0">
                <a:moveTo>
                  <a:pt x="30908" y="0"/>
                </a:moveTo>
                <a:cubicBezTo>
                  <a:pt x="29227" y="0"/>
                  <a:pt x="30602" y="4387"/>
                  <a:pt x="30793" y="5828"/>
                </a:cubicBezTo>
                <a:cubicBezTo>
                  <a:pt x="31628" y="11795"/>
                  <a:pt x="31628" y="18435"/>
                  <a:pt x="27779" y="23445"/>
                </a:cubicBezTo>
                <a:cubicBezTo>
                  <a:pt x="23258" y="29310"/>
                  <a:pt x="15193" y="30756"/>
                  <a:pt x="8106" y="32874"/>
                </a:cubicBezTo>
                <a:cubicBezTo>
                  <a:pt x="5784" y="33566"/>
                  <a:pt x="3402" y="34442"/>
                  <a:pt x="1854" y="36295"/>
                </a:cubicBezTo>
                <a:cubicBezTo>
                  <a:pt x="306" y="38148"/>
                  <a:pt x="1" y="41224"/>
                  <a:pt x="1834" y="42812"/>
                </a:cubicBezTo>
                <a:cubicBezTo>
                  <a:pt x="2580" y="43457"/>
                  <a:pt x="3543" y="43731"/>
                  <a:pt x="4541" y="43731"/>
                </a:cubicBezTo>
                <a:cubicBezTo>
                  <a:pt x="5529" y="43731"/>
                  <a:pt x="6552" y="43462"/>
                  <a:pt x="7434" y="43016"/>
                </a:cubicBezTo>
                <a:cubicBezTo>
                  <a:pt x="9206" y="42120"/>
                  <a:pt x="10611" y="40653"/>
                  <a:pt x="12200" y="39472"/>
                </a:cubicBezTo>
                <a:cubicBezTo>
                  <a:pt x="13550" y="38468"/>
                  <a:pt x="15181" y="37640"/>
                  <a:pt x="16828" y="37640"/>
                </a:cubicBezTo>
                <a:cubicBezTo>
                  <a:pt x="17118" y="37640"/>
                  <a:pt x="17409" y="37666"/>
                  <a:pt x="17698" y="37721"/>
                </a:cubicBezTo>
                <a:cubicBezTo>
                  <a:pt x="19653" y="38108"/>
                  <a:pt x="21262" y="40348"/>
                  <a:pt x="20387" y="42120"/>
                </a:cubicBezTo>
                <a:cubicBezTo>
                  <a:pt x="19877" y="43138"/>
                  <a:pt x="18757" y="43688"/>
                  <a:pt x="17719" y="44136"/>
                </a:cubicBezTo>
                <a:cubicBezTo>
                  <a:pt x="15540" y="45032"/>
                  <a:pt x="13279" y="45786"/>
                  <a:pt x="11385" y="47170"/>
                </a:cubicBezTo>
                <a:cubicBezTo>
                  <a:pt x="9491" y="48576"/>
                  <a:pt x="7984" y="50795"/>
                  <a:pt x="8208" y="53137"/>
                </a:cubicBezTo>
                <a:cubicBezTo>
                  <a:pt x="8398" y="55125"/>
                  <a:pt x="10217" y="56922"/>
                  <a:pt x="12120" y="56922"/>
                </a:cubicBezTo>
                <a:cubicBezTo>
                  <a:pt x="12459" y="56922"/>
                  <a:pt x="12801" y="56865"/>
                  <a:pt x="13136" y="56742"/>
                </a:cubicBezTo>
                <a:cubicBezTo>
                  <a:pt x="14623" y="56192"/>
                  <a:pt x="15458" y="54665"/>
                  <a:pt x="16089" y="53219"/>
                </a:cubicBezTo>
                <a:cubicBezTo>
                  <a:pt x="16721" y="51773"/>
                  <a:pt x="17332" y="50205"/>
                  <a:pt x="18635" y="49309"/>
                </a:cubicBezTo>
                <a:cubicBezTo>
                  <a:pt x="19107" y="48996"/>
                  <a:pt x="19693" y="48842"/>
                  <a:pt x="20268" y="48842"/>
                </a:cubicBezTo>
                <a:cubicBezTo>
                  <a:pt x="21304" y="48842"/>
                  <a:pt x="22302" y="49344"/>
                  <a:pt x="22525" y="50327"/>
                </a:cubicBezTo>
                <a:cubicBezTo>
                  <a:pt x="22729" y="51162"/>
                  <a:pt x="22301" y="52017"/>
                  <a:pt x="21792" y="52710"/>
                </a:cubicBezTo>
                <a:cubicBezTo>
                  <a:pt x="20183" y="54848"/>
                  <a:pt x="17678" y="56172"/>
                  <a:pt x="16049" y="58310"/>
                </a:cubicBezTo>
                <a:cubicBezTo>
                  <a:pt x="14440" y="60449"/>
                  <a:pt x="14297" y="64176"/>
                  <a:pt x="16762" y="65214"/>
                </a:cubicBezTo>
                <a:cubicBezTo>
                  <a:pt x="17165" y="65385"/>
                  <a:pt x="17587" y="65459"/>
                  <a:pt x="18012" y="65459"/>
                </a:cubicBezTo>
                <a:cubicBezTo>
                  <a:pt x="18961" y="65459"/>
                  <a:pt x="19930" y="65089"/>
                  <a:pt x="20774" y="64583"/>
                </a:cubicBezTo>
                <a:cubicBezTo>
                  <a:pt x="25254" y="61895"/>
                  <a:pt x="26720" y="56192"/>
                  <a:pt x="27779" y="51060"/>
                </a:cubicBezTo>
                <a:cubicBezTo>
                  <a:pt x="30732" y="36886"/>
                  <a:pt x="33706" y="22610"/>
                  <a:pt x="34032" y="8130"/>
                </a:cubicBezTo>
                <a:cubicBezTo>
                  <a:pt x="34072" y="6195"/>
                  <a:pt x="34072" y="1633"/>
                  <a:pt x="32077" y="431"/>
                </a:cubicBezTo>
                <a:cubicBezTo>
                  <a:pt x="31581" y="131"/>
                  <a:pt x="31199" y="0"/>
                  <a:pt x="30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rot="8348241" flipH="1">
            <a:off x="6316993" y="-385041"/>
            <a:ext cx="1687536" cy="1263610"/>
          </a:xfrm>
          <a:custGeom>
            <a:avLst/>
            <a:gdLst/>
            <a:ahLst/>
            <a:cxnLst/>
            <a:rect l="l" t="t" r="r" b="b"/>
            <a:pathLst>
              <a:path w="48777" h="36522" extrusionOk="0">
                <a:moveTo>
                  <a:pt x="38232" y="0"/>
                </a:moveTo>
                <a:cubicBezTo>
                  <a:pt x="36249" y="0"/>
                  <a:pt x="34270" y="565"/>
                  <a:pt x="32647" y="1717"/>
                </a:cubicBezTo>
                <a:cubicBezTo>
                  <a:pt x="29579" y="3908"/>
                  <a:pt x="28090" y="8145"/>
                  <a:pt x="29245" y="11722"/>
                </a:cubicBezTo>
                <a:lnTo>
                  <a:pt x="29245" y="11722"/>
                </a:lnTo>
                <a:cubicBezTo>
                  <a:pt x="28638" y="10133"/>
                  <a:pt x="26911" y="9074"/>
                  <a:pt x="25187" y="9074"/>
                </a:cubicBezTo>
                <a:cubicBezTo>
                  <a:pt x="25005" y="9074"/>
                  <a:pt x="24823" y="9086"/>
                  <a:pt x="24643" y="9110"/>
                </a:cubicBezTo>
                <a:cubicBezTo>
                  <a:pt x="22667" y="9395"/>
                  <a:pt x="21018" y="11024"/>
                  <a:pt x="20509" y="12939"/>
                </a:cubicBezTo>
                <a:cubicBezTo>
                  <a:pt x="20028" y="14678"/>
                  <a:pt x="20421" y="16602"/>
                  <a:pt x="21398" y="18131"/>
                </a:cubicBezTo>
                <a:lnTo>
                  <a:pt x="21398" y="18131"/>
                </a:lnTo>
                <a:cubicBezTo>
                  <a:pt x="20208" y="16596"/>
                  <a:pt x="18230" y="15763"/>
                  <a:pt x="16274" y="15763"/>
                </a:cubicBezTo>
                <a:cubicBezTo>
                  <a:pt x="14873" y="15763"/>
                  <a:pt x="13483" y="16190"/>
                  <a:pt x="12403" y="17093"/>
                </a:cubicBezTo>
                <a:cubicBezTo>
                  <a:pt x="9674" y="19394"/>
                  <a:pt x="9593" y="24140"/>
                  <a:pt x="12240" y="26522"/>
                </a:cubicBezTo>
                <a:cubicBezTo>
                  <a:pt x="10997" y="26379"/>
                  <a:pt x="9713" y="26235"/>
                  <a:pt x="8448" y="26235"/>
                </a:cubicBezTo>
                <a:cubicBezTo>
                  <a:pt x="7019" y="26235"/>
                  <a:pt x="5614" y="26418"/>
                  <a:pt x="4318" y="26991"/>
                </a:cubicBezTo>
                <a:cubicBezTo>
                  <a:pt x="1854" y="28070"/>
                  <a:pt x="1" y="31023"/>
                  <a:pt x="1100" y="33467"/>
                </a:cubicBezTo>
                <a:cubicBezTo>
                  <a:pt x="2261" y="36053"/>
                  <a:pt x="5642" y="36522"/>
                  <a:pt x="8473" y="36522"/>
                </a:cubicBezTo>
                <a:cubicBezTo>
                  <a:pt x="15865" y="36502"/>
                  <a:pt x="22851" y="35687"/>
                  <a:pt x="30040" y="33935"/>
                </a:cubicBezTo>
                <a:cubicBezTo>
                  <a:pt x="32871" y="31532"/>
                  <a:pt x="35315" y="29190"/>
                  <a:pt x="38166" y="26787"/>
                </a:cubicBezTo>
                <a:cubicBezTo>
                  <a:pt x="40610" y="24710"/>
                  <a:pt x="43074" y="22612"/>
                  <a:pt x="45049" y="20087"/>
                </a:cubicBezTo>
                <a:cubicBezTo>
                  <a:pt x="47025" y="17562"/>
                  <a:pt x="48491" y="14527"/>
                  <a:pt x="48613" y="11330"/>
                </a:cubicBezTo>
                <a:cubicBezTo>
                  <a:pt x="48776" y="7460"/>
                  <a:pt x="46841" y="3530"/>
                  <a:pt x="43563" y="1493"/>
                </a:cubicBezTo>
                <a:cubicBezTo>
                  <a:pt x="41980" y="504"/>
                  <a:pt x="40104" y="0"/>
                  <a:pt x="38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4519439">
            <a:off x="-148250" y="3328011"/>
            <a:ext cx="1851586" cy="2084472"/>
          </a:xfrm>
          <a:custGeom>
            <a:avLst/>
            <a:gdLst/>
            <a:ahLst/>
            <a:cxnLst/>
            <a:rect l="l" t="t" r="r" b="b"/>
            <a:pathLst>
              <a:path w="26722" h="30083" fill="none" extrusionOk="0">
                <a:moveTo>
                  <a:pt x="21461" y="29595"/>
                </a:moveTo>
                <a:cubicBezTo>
                  <a:pt x="15922" y="30082"/>
                  <a:pt x="10244" y="28970"/>
                  <a:pt x="5331" y="26374"/>
                </a:cubicBezTo>
                <a:cubicBezTo>
                  <a:pt x="2689" y="25007"/>
                  <a:pt x="1" y="22736"/>
                  <a:pt x="24" y="19746"/>
                </a:cubicBezTo>
                <a:cubicBezTo>
                  <a:pt x="47" y="16803"/>
                  <a:pt x="3361" y="14369"/>
                  <a:pt x="6189" y="15250"/>
                </a:cubicBezTo>
                <a:cubicBezTo>
                  <a:pt x="7371" y="15621"/>
                  <a:pt x="8344" y="16409"/>
                  <a:pt x="9480" y="16849"/>
                </a:cubicBezTo>
                <a:cubicBezTo>
                  <a:pt x="10638" y="17289"/>
                  <a:pt x="12145" y="17243"/>
                  <a:pt x="12840" y="16247"/>
                </a:cubicBezTo>
                <a:cubicBezTo>
                  <a:pt x="13767" y="14879"/>
                  <a:pt x="12516" y="13118"/>
                  <a:pt x="11449" y="11843"/>
                </a:cubicBezTo>
                <a:cubicBezTo>
                  <a:pt x="10360" y="10569"/>
                  <a:pt x="9480" y="8460"/>
                  <a:pt x="10824" y="7463"/>
                </a:cubicBezTo>
                <a:cubicBezTo>
                  <a:pt x="12168" y="6490"/>
                  <a:pt x="13906" y="7950"/>
                  <a:pt x="14856" y="9317"/>
                </a:cubicBezTo>
                <a:cubicBezTo>
                  <a:pt x="15783" y="10685"/>
                  <a:pt x="17243" y="12307"/>
                  <a:pt x="18773" y="11635"/>
                </a:cubicBezTo>
                <a:cubicBezTo>
                  <a:pt x="20001" y="11102"/>
                  <a:pt x="20140" y="9340"/>
                  <a:pt x="19561" y="8135"/>
                </a:cubicBezTo>
                <a:cubicBezTo>
                  <a:pt x="18981" y="6907"/>
                  <a:pt x="17892" y="6026"/>
                  <a:pt x="17151" y="4891"/>
                </a:cubicBezTo>
                <a:cubicBezTo>
                  <a:pt x="16432" y="3778"/>
                  <a:pt x="16085" y="2156"/>
                  <a:pt x="17012" y="1160"/>
                </a:cubicBezTo>
                <a:cubicBezTo>
                  <a:pt x="18101" y="1"/>
                  <a:pt x="20140" y="626"/>
                  <a:pt x="21137" y="1878"/>
                </a:cubicBezTo>
                <a:cubicBezTo>
                  <a:pt x="22133" y="3106"/>
                  <a:pt x="22481" y="4728"/>
                  <a:pt x="23153" y="6165"/>
                </a:cubicBezTo>
                <a:cubicBezTo>
                  <a:pt x="23825" y="7602"/>
                  <a:pt x="25146" y="8993"/>
                  <a:pt x="26722" y="8830"/>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630850" y="-682725"/>
            <a:ext cx="2161015" cy="1538645"/>
          </a:xfrm>
          <a:custGeom>
            <a:avLst/>
            <a:gdLst/>
            <a:ahLst/>
            <a:cxnLst/>
            <a:rect l="l" t="t" r="r" b="b"/>
            <a:pathLst>
              <a:path w="23014" h="16386" fill="none" extrusionOk="0">
                <a:moveTo>
                  <a:pt x="974" y="6606"/>
                </a:moveTo>
                <a:cubicBezTo>
                  <a:pt x="186" y="8599"/>
                  <a:pt x="1" y="10986"/>
                  <a:pt x="1206" y="12770"/>
                </a:cubicBezTo>
                <a:cubicBezTo>
                  <a:pt x="2388" y="14555"/>
                  <a:pt x="5261" y="15204"/>
                  <a:pt x="6721" y="13674"/>
                </a:cubicBezTo>
                <a:cubicBezTo>
                  <a:pt x="7625" y="12747"/>
                  <a:pt x="7811" y="11380"/>
                  <a:pt x="8089" y="10128"/>
                </a:cubicBezTo>
                <a:cubicBezTo>
                  <a:pt x="8367" y="8877"/>
                  <a:pt x="8923" y="7510"/>
                  <a:pt x="10128" y="7069"/>
                </a:cubicBezTo>
                <a:cubicBezTo>
                  <a:pt x="11403" y="6582"/>
                  <a:pt x="12840" y="7440"/>
                  <a:pt x="13581" y="8599"/>
                </a:cubicBezTo>
                <a:cubicBezTo>
                  <a:pt x="14323" y="9734"/>
                  <a:pt x="14555" y="11125"/>
                  <a:pt x="14902" y="12446"/>
                </a:cubicBezTo>
                <a:cubicBezTo>
                  <a:pt x="15273" y="13859"/>
                  <a:pt x="15992" y="15366"/>
                  <a:pt x="17359" y="15829"/>
                </a:cubicBezTo>
                <a:cubicBezTo>
                  <a:pt x="19028" y="16386"/>
                  <a:pt x="20766" y="15111"/>
                  <a:pt x="21623" y="13605"/>
                </a:cubicBezTo>
                <a:cubicBezTo>
                  <a:pt x="22805" y="11565"/>
                  <a:pt x="23014" y="9062"/>
                  <a:pt x="22620" y="6745"/>
                </a:cubicBezTo>
                <a:cubicBezTo>
                  <a:pt x="22249" y="4404"/>
                  <a:pt x="21345" y="2202"/>
                  <a:pt x="20464" y="1"/>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8"/>
          <p:cNvGrpSpPr/>
          <p:nvPr/>
        </p:nvGrpSpPr>
        <p:grpSpPr>
          <a:xfrm rot="-405165">
            <a:off x="-498498" y="-130534"/>
            <a:ext cx="1574880" cy="1487302"/>
            <a:chOff x="-479275" y="3072775"/>
            <a:chExt cx="1019727" cy="962958"/>
          </a:xfrm>
        </p:grpSpPr>
        <p:sp>
          <p:nvSpPr>
            <p:cNvPr id="153" name="Google Shape;153;p8"/>
            <p:cNvSpPr/>
            <p:nvPr/>
          </p:nvSpPr>
          <p:spPr>
            <a:xfrm>
              <a:off x="-479275" y="3072775"/>
              <a:ext cx="1019727" cy="962958"/>
            </a:xfrm>
            <a:custGeom>
              <a:avLst/>
              <a:gdLst/>
              <a:ahLst/>
              <a:cxnLst/>
              <a:rect l="l" t="t" r="r" b="b"/>
              <a:pathLst>
                <a:path w="27070" h="25563" extrusionOk="0">
                  <a:moveTo>
                    <a:pt x="7648" y="1"/>
                  </a:moveTo>
                  <a:lnTo>
                    <a:pt x="2874" y="3222"/>
                  </a:lnTo>
                  <a:cubicBezTo>
                    <a:pt x="5145" y="5795"/>
                    <a:pt x="7324" y="8807"/>
                    <a:pt x="9595" y="11982"/>
                  </a:cubicBezTo>
                  <a:cubicBezTo>
                    <a:pt x="7695" y="13350"/>
                    <a:pt x="5748" y="14717"/>
                    <a:pt x="3732" y="16154"/>
                  </a:cubicBezTo>
                  <a:cubicBezTo>
                    <a:pt x="2503" y="17011"/>
                    <a:pt x="1275" y="17892"/>
                    <a:pt x="1" y="18796"/>
                  </a:cubicBezTo>
                  <a:lnTo>
                    <a:pt x="3917" y="23014"/>
                  </a:lnTo>
                  <a:cubicBezTo>
                    <a:pt x="5169" y="22133"/>
                    <a:pt x="6397" y="21252"/>
                    <a:pt x="7625" y="20395"/>
                  </a:cubicBezTo>
                  <a:cubicBezTo>
                    <a:pt x="9410" y="19120"/>
                    <a:pt x="11171" y="17869"/>
                    <a:pt x="12909" y="16617"/>
                  </a:cubicBezTo>
                  <a:cubicBezTo>
                    <a:pt x="15227" y="19792"/>
                    <a:pt x="17637" y="22898"/>
                    <a:pt x="20256" y="25563"/>
                  </a:cubicBezTo>
                  <a:lnTo>
                    <a:pt x="24775" y="22087"/>
                  </a:lnTo>
                  <a:cubicBezTo>
                    <a:pt x="22272" y="19537"/>
                    <a:pt x="19862" y="16386"/>
                    <a:pt x="17544" y="13164"/>
                  </a:cubicBezTo>
                  <a:cubicBezTo>
                    <a:pt x="20766" y="10661"/>
                    <a:pt x="23917" y="7996"/>
                    <a:pt x="27069" y="4937"/>
                  </a:cubicBezTo>
                  <a:lnTo>
                    <a:pt x="22480" y="1275"/>
                  </a:lnTo>
                  <a:cubicBezTo>
                    <a:pt x="19746" y="3964"/>
                    <a:pt x="17034" y="6281"/>
                    <a:pt x="14207" y="8506"/>
                  </a:cubicBezTo>
                  <a:cubicBezTo>
                    <a:pt x="12075" y="5540"/>
                    <a:pt x="9896" y="2573"/>
                    <a:pt x="7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55011" y="3384464"/>
              <a:ext cx="11376" cy="8739"/>
            </a:xfrm>
            <a:custGeom>
              <a:avLst/>
              <a:gdLst/>
              <a:ahLst/>
              <a:cxnLst/>
              <a:rect l="l" t="t" r="r" b="b"/>
              <a:pathLst>
                <a:path w="302" h="232" extrusionOk="0">
                  <a:moveTo>
                    <a:pt x="302" y="0"/>
                  </a:moveTo>
                  <a:cubicBezTo>
                    <a:pt x="209" y="70"/>
                    <a:pt x="93" y="139"/>
                    <a:pt x="1" y="186"/>
                  </a:cubicBezTo>
                  <a:cubicBezTo>
                    <a:pt x="1" y="209"/>
                    <a:pt x="1" y="209"/>
                    <a:pt x="24" y="232"/>
                  </a:cubicBezTo>
                  <a:cubicBezTo>
                    <a:pt x="117" y="139"/>
                    <a:pt x="209" y="70"/>
                    <a:pt x="302"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134436" y="3372221"/>
              <a:ext cx="189480" cy="144088"/>
            </a:xfrm>
            <a:custGeom>
              <a:avLst/>
              <a:gdLst/>
              <a:ahLst/>
              <a:cxnLst/>
              <a:rect l="l" t="t" r="r" b="b"/>
              <a:pathLst>
                <a:path w="5030" h="3825" extrusionOk="0">
                  <a:moveTo>
                    <a:pt x="4659" y="1"/>
                  </a:moveTo>
                  <a:cubicBezTo>
                    <a:pt x="4381" y="256"/>
                    <a:pt x="4126" y="511"/>
                    <a:pt x="3825" y="742"/>
                  </a:cubicBezTo>
                  <a:cubicBezTo>
                    <a:pt x="3199" y="1229"/>
                    <a:pt x="2504" y="1577"/>
                    <a:pt x="1855" y="2040"/>
                  </a:cubicBezTo>
                  <a:cubicBezTo>
                    <a:pt x="1229" y="2481"/>
                    <a:pt x="650" y="2990"/>
                    <a:pt x="1" y="3408"/>
                  </a:cubicBezTo>
                  <a:cubicBezTo>
                    <a:pt x="93" y="3547"/>
                    <a:pt x="209" y="3686"/>
                    <a:pt x="302" y="3825"/>
                  </a:cubicBezTo>
                  <a:cubicBezTo>
                    <a:pt x="812" y="3477"/>
                    <a:pt x="1299" y="3129"/>
                    <a:pt x="1808" y="2782"/>
                  </a:cubicBezTo>
                  <a:cubicBezTo>
                    <a:pt x="2457" y="2341"/>
                    <a:pt x="3106" y="1924"/>
                    <a:pt x="3732" y="1461"/>
                  </a:cubicBezTo>
                  <a:cubicBezTo>
                    <a:pt x="3894" y="1345"/>
                    <a:pt x="4033" y="1252"/>
                    <a:pt x="4195" y="1136"/>
                  </a:cubicBezTo>
                  <a:cubicBezTo>
                    <a:pt x="4219" y="1113"/>
                    <a:pt x="4265" y="1067"/>
                    <a:pt x="4288" y="1044"/>
                  </a:cubicBezTo>
                  <a:cubicBezTo>
                    <a:pt x="4497" y="858"/>
                    <a:pt x="4728" y="719"/>
                    <a:pt x="4960" y="557"/>
                  </a:cubicBezTo>
                  <a:cubicBezTo>
                    <a:pt x="4983" y="534"/>
                    <a:pt x="5007" y="534"/>
                    <a:pt x="5030" y="511"/>
                  </a:cubicBezTo>
                  <a:cubicBezTo>
                    <a:pt x="4891" y="348"/>
                    <a:pt x="4775" y="163"/>
                    <a:pt x="4659"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439984" y="3317221"/>
              <a:ext cx="590176" cy="436332"/>
            </a:xfrm>
            <a:custGeom>
              <a:avLst/>
              <a:gdLst/>
              <a:ahLst/>
              <a:cxnLst/>
              <a:rect l="l" t="t" r="r" b="b"/>
              <a:pathLst>
                <a:path w="15667" h="11583" extrusionOk="0">
                  <a:moveTo>
                    <a:pt x="15667" y="1"/>
                  </a:moveTo>
                  <a:cubicBezTo>
                    <a:pt x="15660" y="6"/>
                    <a:pt x="15653" y="12"/>
                    <a:pt x="15647" y="18"/>
                  </a:cubicBezTo>
                  <a:lnTo>
                    <a:pt x="15647" y="18"/>
                  </a:lnTo>
                  <a:cubicBezTo>
                    <a:pt x="15654" y="12"/>
                    <a:pt x="15661" y="6"/>
                    <a:pt x="15667" y="1"/>
                  </a:cubicBezTo>
                  <a:close/>
                  <a:moveTo>
                    <a:pt x="15647" y="18"/>
                  </a:moveTo>
                  <a:cubicBezTo>
                    <a:pt x="15623" y="35"/>
                    <a:pt x="15592" y="53"/>
                    <a:pt x="15574" y="70"/>
                  </a:cubicBezTo>
                  <a:cubicBezTo>
                    <a:pt x="15568" y="78"/>
                    <a:pt x="15561" y="86"/>
                    <a:pt x="15554" y="94"/>
                  </a:cubicBezTo>
                  <a:lnTo>
                    <a:pt x="15554" y="94"/>
                  </a:lnTo>
                  <a:cubicBezTo>
                    <a:pt x="15585" y="68"/>
                    <a:pt x="15616" y="43"/>
                    <a:pt x="15647" y="18"/>
                  </a:cubicBezTo>
                  <a:close/>
                  <a:moveTo>
                    <a:pt x="15554" y="94"/>
                  </a:moveTo>
                  <a:lnTo>
                    <a:pt x="15554" y="94"/>
                  </a:lnTo>
                  <a:cubicBezTo>
                    <a:pt x="15309" y="294"/>
                    <a:pt x="15050" y="495"/>
                    <a:pt x="14809" y="696"/>
                  </a:cubicBezTo>
                  <a:cubicBezTo>
                    <a:pt x="14670" y="835"/>
                    <a:pt x="14531" y="974"/>
                    <a:pt x="14369" y="1113"/>
                  </a:cubicBezTo>
                  <a:cubicBezTo>
                    <a:pt x="14091" y="1368"/>
                    <a:pt x="13766" y="1577"/>
                    <a:pt x="13442" y="1785"/>
                  </a:cubicBezTo>
                  <a:cubicBezTo>
                    <a:pt x="13349" y="1855"/>
                    <a:pt x="13257" y="1924"/>
                    <a:pt x="13164" y="2017"/>
                  </a:cubicBezTo>
                  <a:cubicBezTo>
                    <a:pt x="13141" y="1994"/>
                    <a:pt x="13141" y="1994"/>
                    <a:pt x="13141" y="1971"/>
                  </a:cubicBezTo>
                  <a:cubicBezTo>
                    <a:pt x="13118" y="1994"/>
                    <a:pt x="13094" y="1994"/>
                    <a:pt x="13071" y="2017"/>
                  </a:cubicBezTo>
                  <a:cubicBezTo>
                    <a:pt x="12816" y="2202"/>
                    <a:pt x="12561" y="2411"/>
                    <a:pt x="12306" y="2596"/>
                  </a:cubicBezTo>
                  <a:cubicBezTo>
                    <a:pt x="11727" y="3106"/>
                    <a:pt x="11194" y="3686"/>
                    <a:pt x="10591" y="4172"/>
                  </a:cubicBezTo>
                  <a:cubicBezTo>
                    <a:pt x="9966" y="4682"/>
                    <a:pt x="9247" y="5076"/>
                    <a:pt x="8575" y="5563"/>
                  </a:cubicBezTo>
                  <a:cubicBezTo>
                    <a:pt x="7950" y="6073"/>
                    <a:pt x="7393" y="6698"/>
                    <a:pt x="6721" y="7185"/>
                  </a:cubicBezTo>
                  <a:cubicBezTo>
                    <a:pt x="6049" y="7649"/>
                    <a:pt x="5308" y="7996"/>
                    <a:pt x="4635" y="8460"/>
                  </a:cubicBezTo>
                  <a:lnTo>
                    <a:pt x="3477" y="9201"/>
                  </a:lnTo>
                  <a:lnTo>
                    <a:pt x="2318" y="9943"/>
                  </a:lnTo>
                  <a:lnTo>
                    <a:pt x="1785" y="10314"/>
                  </a:lnTo>
                  <a:cubicBezTo>
                    <a:pt x="1182" y="10731"/>
                    <a:pt x="603" y="11148"/>
                    <a:pt x="0" y="11565"/>
                  </a:cubicBezTo>
                  <a:cubicBezTo>
                    <a:pt x="12" y="11577"/>
                    <a:pt x="24" y="11583"/>
                    <a:pt x="35" y="11583"/>
                  </a:cubicBezTo>
                  <a:cubicBezTo>
                    <a:pt x="47" y="11583"/>
                    <a:pt x="58" y="11577"/>
                    <a:pt x="70" y="11565"/>
                  </a:cubicBezTo>
                  <a:cubicBezTo>
                    <a:pt x="765" y="11148"/>
                    <a:pt x="1507" y="10847"/>
                    <a:pt x="2202" y="10430"/>
                  </a:cubicBezTo>
                  <a:cubicBezTo>
                    <a:pt x="2897" y="9989"/>
                    <a:pt x="3546" y="9503"/>
                    <a:pt x="4218" y="9062"/>
                  </a:cubicBezTo>
                  <a:cubicBezTo>
                    <a:pt x="4914" y="8645"/>
                    <a:pt x="5609" y="8205"/>
                    <a:pt x="6281" y="7764"/>
                  </a:cubicBezTo>
                  <a:cubicBezTo>
                    <a:pt x="6953" y="7324"/>
                    <a:pt x="7648" y="6907"/>
                    <a:pt x="8320" y="6420"/>
                  </a:cubicBezTo>
                  <a:cubicBezTo>
                    <a:pt x="8969" y="5957"/>
                    <a:pt x="9525" y="5354"/>
                    <a:pt x="10151" y="4868"/>
                  </a:cubicBezTo>
                  <a:cubicBezTo>
                    <a:pt x="10452" y="4613"/>
                    <a:pt x="10800" y="4381"/>
                    <a:pt x="11125" y="4149"/>
                  </a:cubicBezTo>
                  <a:cubicBezTo>
                    <a:pt x="11449" y="3917"/>
                    <a:pt x="11773" y="3662"/>
                    <a:pt x="12075" y="3408"/>
                  </a:cubicBezTo>
                  <a:cubicBezTo>
                    <a:pt x="12724" y="2898"/>
                    <a:pt x="13303" y="2365"/>
                    <a:pt x="13906" y="1832"/>
                  </a:cubicBezTo>
                  <a:cubicBezTo>
                    <a:pt x="14501" y="1282"/>
                    <a:pt x="15028" y="710"/>
                    <a:pt x="15554" y="94"/>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23593" y="3393203"/>
              <a:ext cx="28855" cy="21849"/>
            </a:xfrm>
            <a:custGeom>
              <a:avLst/>
              <a:gdLst/>
              <a:ahLst/>
              <a:cxnLst/>
              <a:rect l="l" t="t" r="r" b="b"/>
              <a:pathLst>
                <a:path w="766" h="580" extrusionOk="0">
                  <a:moveTo>
                    <a:pt x="765" y="0"/>
                  </a:moveTo>
                  <a:lnTo>
                    <a:pt x="765" y="0"/>
                  </a:lnTo>
                  <a:cubicBezTo>
                    <a:pt x="533" y="139"/>
                    <a:pt x="302" y="301"/>
                    <a:pt x="93" y="487"/>
                  </a:cubicBezTo>
                  <a:cubicBezTo>
                    <a:pt x="70" y="510"/>
                    <a:pt x="24" y="556"/>
                    <a:pt x="0" y="579"/>
                  </a:cubicBezTo>
                  <a:cubicBezTo>
                    <a:pt x="255" y="394"/>
                    <a:pt x="510" y="185"/>
                    <a:pt x="765"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56167" y="3187144"/>
              <a:ext cx="733360" cy="610292"/>
            </a:xfrm>
            <a:custGeom>
              <a:avLst/>
              <a:gdLst/>
              <a:ahLst/>
              <a:cxnLst/>
              <a:rect l="l" t="t" r="r" b="b"/>
              <a:pathLst>
                <a:path w="19468" h="16201" extrusionOk="0">
                  <a:moveTo>
                    <a:pt x="19467" y="1"/>
                  </a:moveTo>
                  <a:lnTo>
                    <a:pt x="19467" y="1"/>
                  </a:lnTo>
                  <a:cubicBezTo>
                    <a:pt x="19259" y="256"/>
                    <a:pt x="19073" y="487"/>
                    <a:pt x="18865" y="719"/>
                  </a:cubicBezTo>
                  <a:cubicBezTo>
                    <a:pt x="18332" y="1345"/>
                    <a:pt x="17683" y="1878"/>
                    <a:pt x="17080" y="2480"/>
                  </a:cubicBezTo>
                  <a:cubicBezTo>
                    <a:pt x="16478" y="3060"/>
                    <a:pt x="15898" y="3662"/>
                    <a:pt x="15273" y="4219"/>
                  </a:cubicBezTo>
                  <a:cubicBezTo>
                    <a:pt x="14624" y="4752"/>
                    <a:pt x="14068" y="5354"/>
                    <a:pt x="13396" y="5864"/>
                  </a:cubicBezTo>
                  <a:cubicBezTo>
                    <a:pt x="12747" y="6374"/>
                    <a:pt x="12075" y="6884"/>
                    <a:pt x="11402" y="7370"/>
                  </a:cubicBezTo>
                  <a:cubicBezTo>
                    <a:pt x="11310" y="7463"/>
                    <a:pt x="11194" y="7533"/>
                    <a:pt x="11101" y="7602"/>
                  </a:cubicBezTo>
                  <a:cubicBezTo>
                    <a:pt x="10939" y="7741"/>
                    <a:pt x="10777" y="7880"/>
                    <a:pt x="10614" y="8019"/>
                  </a:cubicBezTo>
                  <a:cubicBezTo>
                    <a:pt x="10336" y="8251"/>
                    <a:pt x="10081" y="8506"/>
                    <a:pt x="9803" y="8761"/>
                  </a:cubicBezTo>
                  <a:cubicBezTo>
                    <a:pt x="9548" y="9016"/>
                    <a:pt x="9270" y="9248"/>
                    <a:pt x="8992" y="9502"/>
                  </a:cubicBezTo>
                  <a:cubicBezTo>
                    <a:pt x="8413" y="9966"/>
                    <a:pt x="7787" y="10360"/>
                    <a:pt x="7208" y="10800"/>
                  </a:cubicBezTo>
                  <a:cubicBezTo>
                    <a:pt x="6652" y="11287"/>
                    <a:pt x="6095" y="11750"/>
                    <a:pt x="5516" y="12237"/>
                  </a:cubicBezTo>
                  <a:cubicBezTo>
                    <a:pt x="4937" y="12677"/>
                    <a:pt x="4380" y="13187"/>
                    <a:pt x="3801" y="13628"/>
                  </a:cubicBezTo>
                  <a:cubicBezTo>
                    <a:pt x="3198" y="14068"/>
                    <a:pt x="2550" y="14416"/>
                    <a:pt x="1947" y="14833"/>
                  </a:cubicBezTo>
                  <a:cubicBezTo>
                    <a:pt x="1321" y="15250"/>
                    <a:pt x="696" y="15621"/>
                    <a:pt x="47" y="16015"/>
                  </a:cubicBezTo>
                  <a:cubicBezTo>
                    <a:pt x="0" y="16038"/>
                    <a:pt x="70" y="16154"/>
                    <a:pt x="139" y="16200"/>
                  </a:cubicBezTo>
                  <a:cubicBezTo>
                    <a:pt x="116" y="16131"/>
                    <a:pt x="139" y="16061"/>
                    <a:pt x="209" y="16015"/>
                  </a:cubicBezTo>
                  <a:cubicBezTo>
                    <a:pt x="626" y="15829"/>
                    <a:pt x="1020" y="15598"/>
                    <a:pt x="1414" y="15343"/>
                  </a:cubicBezTo>
                  <a:cubicBezTo>
                    <a:pt x="1785" y="15088"/>
                    <a:pt x="2179" y="14833"/>
                    <a:pt x="2550" y="14578"/>
                  </a:cubicBezTo>
                  <a:cubicBezTo>
                    <a:pt x="3337" y="14091"/>
                    <a:pt x="4033" y="13465"/>
                    <a:pt x="4821" y="13002"/>
                  </a:cubicBezTo>
                  <a:cubicBezTo>
                    <a:pt x="5076" y="12840"/>
                    <a:pt x="5377" y="12677"/>
                    <a:pt x="5678" y="12538"/>
                  </a:cubicBezTo>
                  <a:cubicBezTo>
                    <a:pt x="5678" y="12515"/>
                    <a:pt x="5701" y="12515"/>
                    <a:pt x="5725" y="12492"/>
                  </a:cubicBezTo>
                  <a:cubicBezTo>
                    <a:pt x="6327" y="12052"/>
                    <a:pt x="6860" y="11542"/>
                    <a:pt x="7439" y="11078"/>
                  </a:cubicBezTo>
                  <a:cubicBezTo>
                    <a:pt x="8019" y="10638"/>
                    <a:pt x="8645" y="10244"/>
                    <a:pt x="9224" y="9781"/>
                  </a:cubicBezTo>
                  <a:cubicBezTo>
                    <a:pt x="9525" y="9549"/>
                    <a:pt x="9850" y="9340"/>
                    <a:pt x="10151" y="9155"/>
                  </a:cubicBezTo>
                  <a:cubicBezTo>
                    <a:pt x="10475" y="8946"/>
                    <a:pt x="10777" y="8738"/>
                    <a:pt x="11078" y="8506"/>
                  </a:cubicBezTo>
                  <a:cubicBezTo>
                    <a:pt x="11634" y="8042"/>
                    <a:pt x="12121" y="7440"/>
                    <a:pt x="12677" y="6953"/>
                  </a:cubicBezTo>
                  <a:cubicBezTo>
                    <a:pt x="13233" y="6467"/>
                    <a:pt x="13697" y="5864"/>
                    <a:pt x="14253" y="5377"/>
                  </a:cubicBezTo>
                  <a:cubicBezTo>
                    <a:pt x="14786" y="4844"/>
                    <a:pt x="15389" y="4404"/>
                    <a:pt x="15898" y="3871"/>
                  </a:cubicBezTo>
                  <a:cubicBezTo>
                    <a:pt x="16431" y="3338"/>
                    <a:pt x="16988" y="2851"/>
                    <a:pt x="17474" y="2295"/>
                  </a:cubicBezTo>
                  <a:cubicBezTo>
                    <a:pt x="17729" y="2017"/>
                    <a:pt x="17984" y="1762"/>
                    <a:pt x="18239" y="1484"/>
                  </a:cubicBezTo>
                  <a:cubicBezTo>
                    <a:pt x="18494" y="1206"/>
                    <a:pt x="18749" y="928"/>
                    <a:pt x="18981" y="650"/>
                  </a:cubicBezTo>
                  <a:cubicBezTo>
                    <a:pt x="19166" y="441"/>
                    <a:pt x="19328" y="232"/>
                    <a:pt x="19467"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61403" y="3322457"/>
              <a:ext cx="742965" cy="591080"/>
            </a:xfrm>
            <a:custGeom>
              <a:avLst/>
              <a:gdLst/>
              <a:ahLst/>
              <a:cxnLst/>
              <a:rect l="l" t="t" r="r" b="b"/>
              <a:pathLst>
                <a:path w="19723" h="15691" extrusionOk="0">
                  <a:moveTo>
                    <a:pt x="19722" y="1"/>
                  </a:moveTo>
                  <a:lnTo>
                    <a:pt x="19722" y="1"/>
                  </a:lnTo>
                  <a:cubicBezTo>
                    <a:pt x="19703" y="28"/>
                    <a:pt x="19683" y="55"/>
                    <a:pt x="19664" y="83"/>
                  </a:cubicBezTo>
                  <a:lnTo>
                    <a:pt x="19664" y="83"/>
                  </a:lnTo>
                  <a:cubicBezTo>
                    <a:pt x="19683" y="63"/>
                    <a:pt x="19703" y="40"/>
                    <a:pt x="19722" y="1"/>
                  </a:cubicBezTo>
                  <a:close/>
                  <a:moveTo>
                    <a:pt x="19664" y="83"/>
                  </a:moveTo>
                  <a:lnTo>
                    <a:pt x="19664" y="83"/>
                  </a:lnTo>
                  <a:cubicBezTo>
                    <a:pt x="19660" y="86"/>
                    <a:pt x="19656" y="90"/>
                    <a:pt x="19653" y="94"/>
                  </a:cubicBezTo>
                  <a:cubicBezTo>
                    <a:pt x="19398" y="372"/>
                    <a:pt x="19166" y="673"/>
                    <a:pt x="18934" y="974"/>
                  </a:cubicBezTo>
                  <a:cubicBezTo>
                    <a:pt x="18772" y="1183"/>
                    <a:pt x="18587" y="1368"/>
                    <a:pt x="18424" y="1554"/>
                  </a:cubicBezTo>
                  <a:cubicBezTo>
                    <a:pt x="18170" y="1878"/>
                    <a:pt x="17915" y="2202"/>
                    <a:pt x="17637" y="2504"/>
                  </a:cubicBezTo>
                  <a:cubicBezTo>
                    <a:pt x="17011" y="3129"/>
                    <a:pt x="16339" y="3732"/>
                    <a:pt x="15667" y="4335"/>
                  </a:cubicBezTo>
                  <a:cubicBezTo>
                    <a:pt x="15342" y="4636"/>
                    <a:pt x="14995" y="4937"/>
                    <a:pt x="14624" y="5215"/>
                  </a:cubicBezTo>
                  <a:cubicBezTo>
                    <a:pt x="14276" y="5493"/>
                    <a:pt x="13905" y="5748"/>
                    <a:pt x="13558" y="6050"/>
                  </a:cubicBezTo>
                  <a:cubicBezTo>
                    <a:pt x="13210" y="6328"/>
                    <a:pt x="12862" y="6606"/>
                    <a:pt x="12515" y="6884"/>
                  </a:cubicBezTo>
                  <a:cubicBezTo>
                    <a:pt x="12144" y="7162"/>
                    <a:pt x="11796" y="7463"/>
                    <a:pt x="11449" y="7718"/>
                  </a:cubicBezTo>
                  <a:cubicBezTo>
                    <a:pt x="10707" y="8251"/>
                    <a:pt x="9942" y="8738"/>
                    <a:pt x="9201" y="9248"/>
                  </a:cubicBezTo>
                  <a:cubicBezTo>
                    <a:pt x="8482" y="9781"/>
                    <a:pt x="7787" y="10360"/>
                    <a:pt x="7045" y="10870"/>
                  </a:cubicBezTo>
                  <a:cubicBezTo>
                    <a:pt x="6675" y="11125"/>
                    <a:pt x="6281" y="11380"/>
                    <a:pt x="5910" y="11612"/>
                  </a:cubicBezTo>
                  <a:lnTo>
                    <a:pt x="4774" y="12353"/>
                  </a:lnTo>
                  <a:cubicBezTo>
                    <a:pt x="4357" y="12608"/>
                    <a:pt x="3986" y="12909"/>
                    <a:pt x="3592" y="13187"/>
                  </a:cubicBezTo>
                  <a:cubicBezTo>
                    <a:pt x="3222" y="13466"/>
                    <a:pt x="2828" y="13767"/>
                    <a:pt x="2434" y="14022"/>
                  </a:cubicBezTo>
                  <a:cubicBezTo>
                    <a:pt x="2063" y="14277"/>
                    <a:pt x="1669" y="14532"/>
                    <a:pt x="1275" y="14787"/>
                  </a:cubicBezTo>
                  <a:cubicBezTo>
                    <a:pt x="881" y="15041"/>
                    <a:pt x="487" y="15273"/>
                    <a:pt x="47" y="15412"/>
                  </a:cubicBezTo>
                  <a:cubicBezTo>
                    <a:pt x="0" y="15412"/>
                    <a:pt x="0" y="15482"/>
                    <a:pt x="0" y="15551"/>
                  </a:cubicBezTo>
                  <a:lnTo>
                    <a:pt x="139" y="15690"/>
                  </a:lnTo>
                  <a:cubicBezTo>
                    <a:pt x="881" y="15528"/>
                    <a:pt x="1368" y="14856"/>
                    <a:pt x="1993" y="14485"/>
                  </a:cubicBezTo>
                  <a:cubicBezTo>
                    <a:pt x="2712" y="14045"/>
                    <a:pt x="3430" y="13605"/>
                    <a:pt x="4149" y="13164"/>
                  </a:cubicBezTo>
                  <a:cubicBezTo>
                    <a:pt x="4913" y="12678"/>
                    <a:pt x="5655" y="12145"/>
                    <a:pt x="6420" y="11635"/>
                  </a:cubicBezTo>
                  <a:cubicBezTo>
                    <a:pt x="7185" y="11148"/>
                    <a:pt x="8019" y="10777"/>
                    <a:pt x="8807" y="10291"/>
                  </a:cubicBezTo>
                  <a:cubicBezTo>
                    <a:pt x="9201" y="10036"/>
                    <a:pt x="9548" y="9758"/>
                    <a:pt x="9919" y="9456"/>
                  </a:cubicBezTo>
                  <a:cubicBezTo>
                    <a:pt x="10290" y="9178"/>
                    <a:pt x="10638" y="8877"/>
                    <a:pt x="11008" y="8599"/>
                  </a:cubicBezTo>
                  <a:cubicBezTo>
                    <a:pt x="11379" y="8321"/>
                    <a:pt x="11750" y="8043"/>
                    <a:pt x="12098" y="7741"/>
                  </a:cubicBezTo>
                  <a:cubicBezTo>
                    <a:pt x="12445" y="7440"/>
                    <a:pt x="12793" y="7139"/>
                    <a:pt x="13141" y="6861"/>
                  </a:cubicBezTo>
                  <a:cubicBezTo>
                    <a:pt x="13511" y="6559"/>
                    <a:pt x="13882" y="6304"/>
                    <a:pt x="14276" y="6050"/>
                  </a:cubicBezTo>
                  <a:cubicBezTo>
                    <a:pt x="14670" y="5771"/>
                    <a:pt x="15064" y="5517"/>
                    <a:pt x="15389" y="5192"/>
                  </a:cubicBezTo>
                  <a:cubicBezTo>
                    <a:pt x="15713" y="4891"/>
                    <a:pt x="16061" y="4566"/>
                    <a:pt x="16385" y="4242"/>
                  </a:cubicBezTo>
                  <a:cubicBezTo>
                    <a:pt x="16733" y="3917"/>
                    <a:pt x="17034" y="3570"/>
                    <a:pt x="17358" y="3245"/>
                  </a:cubicBezTo>
                  <a:cubicBezTo>
                    <a:pt x="17822" y="2735"/>
                    <a:pt x="18170" y="2087"/>
                    <a:pt x="18610" y="1554"/>
                  </a:cubicBezTo>
                  <a:cubicBezTo>
                    <a:pt x="19005" y="1115"/>
                    <a:pt x="19317" y="572"/>
                    <a:pt x="19664" y="83"/>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431305" y="3257852"/>
              <a:ext cx="8777" cy="12280"/>
            </a:xfrm>
            <a:custGeom>
              <a:avLst/>
              <a:gdLst/>
              <a:ahLst/>
              <a:cxnLst/>
              <a:rect l="l" t="t" r="r" b="b"/>
              <a:pathLst>
                <a:path w="233" h="326" extrusionOk="0">
                  <a:moveTo>
                    <a:pt x="162" y="1"/>
                  </a:moveTo>
                  <a:cubicBezTo>
                    <a:pt x="162" y="47"/>
                    <a:pt x="139" y="94"/>
                    <a:pt x="116" y="140"/>
                  </a:cubicBezTo>
                  <a:cubicBezTo>
                    <a:pt x="70" y="209"/>
                    <a:pt x="23" y="256"/>
                    <a:pt x="0" y="325"/>
                  </a:cubicBezTo>
                  <a:cubicBezTo>
                    <a:pt x="70" y="256"/>
                    <a:pt x="139" y="163"/>
                    <a:pt x="209" y="70"/>
                  </a:cubicBezTo>
                  <a:cubicBezTo>
                    <a:pt x="232" y="70"/>
                    <a:pt x="186" y="24"/>
                    <a:pt x="16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77172" y="3149624"/>
              <a:ext cx="28855" cy="38423"/>
            </a:xfrm>
            <a:custGeom>
              <a:avLst/>
              <a:gdLst/>
              <a:ahLst/>
              <a:cxnLst/>
              <a:rect l="l" t="t" r="r" b="b"/>
              <a:pathLst>
                <a:path w="766" h="1020" extrusionOk="0">
                  <a:moveTo>
                    <a:pt x="719" y="0"/>
                  </a:moveTo>
                  <a:cubicBezTo>
                    <a:pt x="464" y="325"/>
                    <a:pt x="232" y="672"/>
                    <a:pt x="0" y="1020"/>
                  </a:cubicBezTo>
                  <a:cubicBezTo>
                    <a:pt x="279" y="695"/>
                    <a:pt x="533" y="371"/>
                    <a:pt x="765" y="46"/>
                  </a:cubicBezTo>
                  <a:lnTo>
                    <a:pt x="71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459196" y="3137381"/>
              <a:ext cx="860835" cy="665290"/>
            </a:xfrm>
            <a:custGeom>
              <a:avLst/>
              <a:gdLst/>
              <a:ahLst/>
              <a:cxnLst/>
              <a:rect l="l" t="t" r="r" b="b"/>
              <a:pathLst>
                <a:path w="22852" h="17661" extrusionOk="0">
                  <a:moveTo>
                    <a:pt x="22527" y="1"/>
                  </a:moveTo>
                  <a:cubicBezTo>
                    <a:pt x="22040" y="534"/>
                    <a:pt x="21507" y="1020"/>
                    <a:pt x="20997" y="1553"/>
                  </a:cubicBezTo>
                  <a:cubicBezTo>
                    <a:pt x="20418" y="2156"/>
                    <a:pt x="19723" y="2643"/>
                    <a:pt x="19120" y="3222"/>
                  </a:cubicBezTo>
                  <a:cubicBezTo>
                    <a:pt x="18518" y="3778"/>
                    <a:pt x="17892" y="4334"/>
                    <a:pt x="17266" y="4867"/>
                  </a:cubicBezTo>
                  <a:cubicBezTo>
                    <a:pt x="16617" y="5400"/>
                    <a:pt x="16131" y="6073"/>
                    <a:pt x="15482" y="6582"/>
                  </a:cubicBezTo>
                  <a:cubicBezTo>
                    <a:pt x="14856" y="7092"/>
                    <a:pt x="14091" y="7440"/>
                    <a:pt x="13442" y="7927"/>
                  </a:cubicBezTo>
                  <a:cubicBezTo>
                    <a:pt x="12816" y="8413"/>
                    <a:pt x="12144" y="8877"/>
                    <a:pt x="11495" y="9387"/>
                  </a:cubicBezTo>
                  <a:cubicBezTo>
                    <a:pt x="10847" y="9850"/>
                    <a:pt x="10360" y="10545"/>
                    <a:pt x="9734" y="11032"/>
                  </a:cubicBezTo>
                  <a:cubicBezTo>
                    <a:pt x="9410" y="11264"/>
                    <a:pt x="9085" y="11496"/>
                    <a:pt x="8738" y="11704"/>
                  </a:cubicBezTo>
                  <a:cubicBezTo>
                    <a:pt x="8390" y="11936"/>
                    <a:pt x="8042" y="12144"/>
                    <a:pt x="7741" y="12399"/>
                  </a:cubicBezTo>
                  <a:cubicBezTo>
                    <a:pt x="7115" y="12886"/>
                    <a:pt x="6513" y="13419"/>
                    <a:pt x="5864" y="13906"/>
                  </a:cubicBezTo>
                  <a:cubicBezTo>
                    <a:pt x="5215" y="14392"/>
                    <a:pt x="4589" y="14925"/>
                    <a:pt x="3917" y="15343"/>
                  </a:cubicBezTo>
                  <a:cubicBezTo>
                    <a:pt x="3570" y="15551"/>
                    <a:pt x="3199" y="15713"/>
                    <a:pt x="2828" y="15899"/>
                  </a:cubicBezTo>
                  <a:cubicBezTo>
                    <a:pt x="2457" y="16038"/>
                    <a:pt x="2086" y="16200"/>
                    <a:pt x="1739" y="16409"/>
                  </a:cubicBezTo>
                  <a:cubicBezTo>
                    <a:pt x="1136" y="16779"/>
                    <a:pt x="603" y="17243"/>
                    <a:pt x="1" y="17660"/>
                  </a:cubicBezTo>
                  <a:lnTo>
                    <a:pt x="24" y="17660"/>
                  </a:lnTo>
                  <a:cubicBezTo>
                    <a:pt x="649" y="17336"/>
                    <a:pt x="1298" y="17081"/>
                    <a:pt x="1924" y="16756"/>
                  </a:cubicBezTo>
                  <a:lnTo>
                    <a:pt x="3013" y="16200"/>
                  </a:lnTo>
                  <a:lnTo>
                    <a:pt x="4103" y="15621"/>
                  </a:lnTo>
                  <a:cubicBezTo>
                    <a:pt x="4821" y="15250"/>
                    <a:pt x="5493" y="14810"/>
                    <a:pt x="6188" y="14392"/>
                  </a:cubicBezTo>
                  <a:cubicBezTo>
                    <a:pt x="6860" y="13929"/>
                    <a:pt x="7486" y="13419"/>
                    <a:pt x="8135" y="12932"/>
                  </a:cubicBezTo>
                  <a:cubicBezTo>
                    <a:pt x="8460" y="12701"/>
                    <a:pt x="8807" y="12469"/>
                    <a:pt x="9132" y="12260"/>
                  </a:cubicBezTo>
                  <a:cubicBezTo>
                    <a:pt x="9479" y="12029"/>
                    <a:pt x="9804" y="11797"/>
                    <a:pt x="10128" y="11565"/>
                  </a:cubicBezTo>
                  <a:cubicBezTo>
                    <a:pt x="10777" y="11078"/>
                    <a:pt x="11426" y="10569"/>
                    <a:pt x="12075" y="10082"/>
                  </a:cubicBezTo>
                  <a:cubicBezTo>
                    <a:pt x="12631" y="9665"/>
                    <a:pt x="13234" y="9317"/>
                    <a:pt x="13836" y="8923"/>
                  </a:cubicBezTo>
                  <a:cubicBezTo>
                    <a:pt x="14207" y="8552"/>
                    <a:pt x="14601" y="8182"/>
                    <a:pt x="14995" y="7834"/>
                  </a:cubicBezTo>
                  <a:cubicBezTo>
                    <a:pt x="15551" y="7347"/>
                    <a:pt x="16131" y="6884"/>
                    <a:pt x="16687" y="6397"/>
                  </a:cubicBezTo>
                  <a:cubicBezTo>
                    <a:pt x="17220" y="5887"/>
                    <a:pt x="17869" y="5493"/>
                    <a:pt x="18402" y="4983"/>
                  </a:cubicBezTo>
                  <a:cubicBezTo>
                    <a:pt x="18935" y="4473"/>
                    <a:pt x="19491" y="3964"/>
                    <a:pt x="20024" y="3454"/>
                  </a:cubicBezTo>
                  <a:cubicBezTo>
                    <a:pt x="20279" y="3199"/>
                    <a:pt x="20534" y="2921"/>
                    <a:pt x="20789" y="2643"/>
                  </a:cubicBezTo>
                  <a:cubicBezTo>
                    <a:pt x="21044" y="2365"/>
                    <a:pt x="21275" y="2086"/>
                    <a:pt x="21530" y="1808"/>
                  </a:cubicBezTo>
                  <a:cubicBezTo>
                    <a:pt x="22017" y="1345"/>
                    <a:pt x="22411" y="765"/>
                    <a:pt x="22851" y="256"/>
                  </a:cubicBezTo>
                  <a:lnTo>
                    <a:pt x="22527"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62017" y="3147853"/>
              <a:ext cx="341366" cy="325695"/>
            </a:xfrm>
            <a:custGeom>
              <a:avLst/>
              <a:gdLst/>
              <a:ahLst/>
              <a:cxnLst/>
              <a:rect l="l" t="t" r="r" b="b"/>
              <a:pathLst>
                <a:path w="9062" h="8646" extrusionOk="0">
                  <a:moveTo>
                    <a:pt x="9015" y="1"/>
                  </a:moveTo>
                  <a:cubicBezTo>
                    <a:pt x="8575" y="511"/>
                    <a:pt x="8181" y="1067"/>
                    <a:pt x="7718" y="1554"/>
                  </a:cubicBezTo>
                  <a:cubicBezTo>
                    <a:pt x="7439" y="1808"/>
                    <a:pt x="7208" y="2087"/>
                    <a:pt x="6953" y="2365"/>
                  </a:cubicBezTo>
                  <a:cubicBezTo>
                    <a:pt x="6698" y="2643"/>
                    <a:pt x="6443" y="2921"/>
                    <a:pt x="6188" y="3176"/>
                  </a:cubicBezTo>
                  <a:cubicBezTo>
                    <a:pt x="5655" y="3709"/>
                    <a:pt x="5122" y="4195"/>
                    <a:pt x="4566" y="4729"/>
                  </a:cubicBezTo>
                  <a:cubicBezTo>
                    <a:pt x="4033" y="5238"/>
                    <a:pt x="3384" y="5632"/>
                    <a:pt x="2851" y="6119"/>
                  </a:cubicBezTo>
                  <a:cubicBezTo>
                    <a:pt x="2295" y="6629"/>
                    <a:pt x="1715" y="7069"/>
                    <a:pt x="1159" y="7556"/>
                  </a:cubicBezTo>
                  <a:cubicBezTo>
                    <a:pt x="765" y="7904"/>
                    <a:pt x="394" y="8274"/>
                    <a:pt x="0" y="8645"/>
                  </a:cubicBezTo>
                  <a:cubicBezTo>
                    <a:pt x="93" y="8576"/>
                    <a:pt x="209" y="8506"/>
                    <a:pt x="301" y="8413"/>
                  </a:cubicBezTo>
                  <a:cubicBezTo>
                    <a:pt x="974" y="7927"/>
                    <a:pt x="1646" y="7440"/>
                    <a:pt x="2295" y="6907"/>
                  </a:cubicBezTo>
                  <a:cubicBezTo>
                    <a:pt x="2967" y="6397"/>
                    <a:pt x="3523" y="5795"/>
                    <a:pt x="4172" y="5262"/>
                  </a:cubicBezTo>
                  <a:cubicBezTo>
                    <a:pt x="4797" y="4705"/>
                    <a:pt x="5377" y="4103"/>
                    <a:pt x="5979" y="3523"/>
                  </a:cubicBezTo>
                  <a:cubicBezTo>
                    <a:pt x="6582" y="2944"/>
                    <a:pt x="7231" y="2411"/>
                    <a:pt x="7764" y="1762"/>
                  </a:cubicBezTo>
                  <a:cubicBezTo>
                    <a:pt x="7972" y="1530"/>
                    <a:pt x="8158" y="1299"/>
                    <a:pt x="8366" y="1067"/>
                  </a:cubicBezTo>
                  <a:cubicBezTo>
                    <a:pt x="8598" y="719"/>
                    <a:pt x="8830" y="372"/>
                    <a:pt x="9062" y="47"/>
                  </a:cubicBezTo>
                  <a:lnTo>
                    <a:pt x="9015"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50930" y="3311118"/>
              <a:ext cx="663745" cy="490011"/>
            </a:xfrm>
            <a:custGeom>
              <a:avLst/>
              <a:gdLst/>
              <a:ahLst/>
              <a:cxnLst/>
              <a:rect l="l" t="t" r="r" b="b"/>
              <a:pathLst>
                <a:path w="17620" h="13008" extrusionOk="0">
                  <a:moveTo>
                    <a:pt x="17168" y="1"/>
                  </a:moveTo>
                  <a:cubicBezTo>
                    <a:pt x="17116" y="1"/>
                    <a:pt x="17063" y="15"/>
                    <a:pt x="17011" y="47"/>
                  </a:cubicBezTo>
                  <a:cubicBezTo>
                    <a:pt x="16292" y="534"/>
                    <a:pt x="15667" y="1182"/>
                    <a:pt x="15018" y="1785"/>
                  </a:cubicBezTo>
                  <a:cubicBezTo>
                    <a:pt x="14392" y="2388"/>
                    <a:pt x="13766" y="3036"/>
                    <a:pt x="13141" y="3616"/>
                  </a:cubicBezTo>
                  <a:cubicBezTo>
                    <a:pt x="12816" y="3917"/>
                    <a:pt x="12469" y="4172"/>
                    <a:pt x="12121" y="4450"/>
                  </a:cubicBezTo>
                  <a:cubicBezTo>
                    <a:pt x="11773" y="4705"/>
                    <a:pt x="11402" y="4983"/>
                    <a:pt x="11078" y="5261"/>
                  </a:cubicBezTo>
                  <a:lnTo>
                    <a:pt x="10058" y="6096"/>
                  </a:lnTo>
                  <a:cubicBezTo>
                    <a:pt x="9711" y="6374"/>
                    <a:pt x="9386" y="6652"/>
                    <a:pt x="9015" y="6907"/>
                  </a:cubicBezTo>
                  <a:cubicBezTo>
                    <a:pt x="8668" y="7162"/>
                    <a:pt x="8343" y="7440"/>
                    <a:pt x="7996" y="7718"/>
                  </a:cubicBezTo>
                  <a:cubicBezTo>
                    <a:pt x="7671" y="7973"/>
                    <a:pt x="7324" y="8251"/>
                    <a:pt x="6953" y="8483"/>
                  </a:cubicBezTo>
                  <a:cubicBezTo>
                    <a:pt x="6513" y="8784"/>
                    <a:pt x="6003" y="9016"/>
                    <a:pt x="5516" y="9247"/>
                  </a:cubicBezTo>
                  <a:cubicBezTo>
                    <a:pt x="4937" y="9665"/>
                    <a:pt x="4380" y="10128"/>
                    <a:pt x="3801" y="10545"/>
                  </a:cubicBezTo>
                  <a:cubicBezTo>
                    <a:pt x="3175" y="10939"/>
                    <a:pt x="2573" y="11356"/>
                    <a:pt x="1947" y="11750"/>
                  </a:cubicBezTo>
                  <a:cubicBezTo>
                    <a:pt x="1298" y="12144"/>
                    <a:pt x="672" y="12538"/>
                    <a:pt x="47" y="12909"/>
                  </a:cubicBezTo>
                  <a:cubicBezTo>
                    <a:pt x="39" y="12917"/>
                    <a:pt x="31" y="12919"/>
                    <a:pt x="24" y="12919"/>
                  </a:cubicBezTo>
                  <a:cubicBezTo>
                    <a:pt x="11" y="12919"/>
                    <a:pt x="0" y="12909"/>
                    <a:pt x="0" y="12909"/>
                  </a:cubicBezTo>
                  <a:lnTo>
                    <a:pt x="0" y="12909"/>
                  </a:lnTo>
                  <a:cubicBezTo>
                    <a:pt x="0" y="12966"/>
                    <a:pt x="47" y="13008"/>
                    <a:pt x="116" y="13008"/>
                  </a:cubicBezTo>
                  <a:cubicBezTo>
                    <a:pt x="130" y="13008"/>
                    <a:pt x="146" y="13006"/>
                    <a:pt x="163" y="13002"/>
                  </a:cubicBezTo>
                  <a:cubicBezTo>
                    <a:pt x="997" y="12677"/>
                    <a:pt x="1715" y="12167"/>
                    <a:pt x="2503" y="11750"/>
                  </a:cubicBezTo>
                  <a:cubicBezTo>
                    <a:pt x="3268" y="11310"/>
                    <a:pt x="4033" y="10870"/>
                    <a:pt x="4798" y="10429"/>
                  </a:cubicBezTo>
                  <a:cubicBezTo>
                    <a:pt x="5168" y="10221"/>
                    <a:pt x="5539" y="10012"/>
                    <a:pt x="5910" y="9780"/>
                  </a:cubicBezTo>
                  <a:cubicBezTo>
                    <a:pt x="6281" y="9549"/>
                    <a:pt x="6652" y="9317"/>
                    <a:pt x="7022" y="9085"/>
                  </a:cubicBezTo>
                  <a:cubicBezTo>
                    <a:pt x="7764" y="8645"/>
                    <a:pt x="8552" y="8274"/>
                    <a:pt x="9270" y="7787"/>
                  </a:cubicBezTo>
                  <a:cubicBezTo>
                    <a:pt x="10012" y="7278"/>
                    <a:pt x="10615" y="6629"/>
                    <a:pt x="11310" y="6072"/>
                  </a:cubicBezTo>
                  <a:cubicBezTo>
                    <a:pt x="12005" y="5516"/>
                    <a:pt x="12700" y="4960"/>
                    <a:pt x="13372" y="4381"/>
                  </a:cubicBezTo>
                  <a:cubicBezTo>
                    <a:pt x="13720" y="4079"/>
                    <a:pt x="14091" y="3801"/>
                    <a:pt x="14485" y="3523"/>
                  </a:cubicBezTo>
                  <a:cubicBezTo>
                    <a:pt x="14856" y="3268"/>
                    <a:pt x="15250" y="2990"/>
                    <a:pt x="15597" y="2666"/>
                  </a:cubicBezTo>
                  <a:cubicBezTo>
                    <a:pt x="15945" y="2364"/>
                    <a:pt x="16269" y="2017"/>
                    <a:pt x="16571" y="1646"/>
                  </a:cubicBezTo>
                  <a:cubicBezTo>
                    <a:pt x="16849" y="1275"/>
                    <a:pt x="17127" y="904"/>
                    <a:pt x="17428" y="534"/>
                  </a:cubicBezTo>
                  <a:cubicBezTo>
                    <a:pt x="17620" y="323"/>
                    <a:pt x="17415" y="1"/>
                    <a:pt x="17168"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351797" y="3659461"/>
              <a:ext cx="208654" cy="138626"/>
            </a:xfrm>
            <a:custGeom>
              <a:avLst/>
              <a:gdLst/>
              <a:ahLst/>
              <a:cxnLst/>
              <a:rect l="l" t="t" r="r" b="b"/>
              <a:pathLst>
                <a:path w="5539" h="3680" extrusionOk="0">
                  <a:moveTo>
                    <a:pt x="5539" y="0"/>
                  </a:moveTo>
                  <a:cubicBezTo>
                    <a:pt x="5261" y="139"/>
                    <a:pt x="4960" y="302"/>
                    <a:pt x="4682" y="464"/>
                  </a:cubicBezTo>
                  <a:cubicBezTo>
                    <a:pt x="3917" y="927"/>
                    <a:pt x="3221" y="1553"/>
                    <a:pt x="2434" y="2040"/>
                  </a:cubicBezTo>
                  <a:cubicBezTo>
                    <a:pt x="2063" y="2295"/>
                    <a:pt x="1669" y="2550"/>
                    <a:pt x="1298" y="2805"/>
                  </a:cubicBezTo>
                  <a:cubicBezTo>
                    <a:pt x="904" y="3060"/>
                    <a:pt x="510" y="3291"/>
                    <a:pt x="93" y="3477"/>
                  </a:cubicBezTo>
                  <a:cubicBezTo>
                    <a:pt x="23" y="3523"/>
                    <a:pt x="0" y="3593"/>
                    <a:pt x="23" y="3662"/>
                  </a:cubicBezTo>
                  <a:cubicBezTo>
                    <a:pt x="23" y="3674"/>
                    <a:pt x="29" y="3679"/>
                    <a:pt x="38" y="3679"/>
                  </a:cubicBezTo>
                  <a:cubicBezTo>
                    <a:pt x="46" y="3679"/>
                    <a:pt x="58" y="3674"/>
                    <a:pt x="70" y="3662"/>
                  </a:cubicBezTo>
                  <a:cubicBezTo>
                    <a:pt x="695" y="3291"/>
                    <a:pt x="1321" y="2897"/>
                    <a:pt x="1947" y="2503"/>
                  </a:cubicBezTo>
                  <a:cubicBezTo>
                    <a:pt x="2596" y="2109"/>
                    <a:pt x="3198" y="1692"/>
                    <a:pt x="3824" y="1298"/>
                  </a:cubicBezTo>
                  <a:cubicBezTo>
                    <a:pt x="4403" y="881"/>
                    <a:pt x="4960" y="418"/>
                    <a:pt x="5539"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344828" y="3759854"/>
              <a:ext cx="267193" cy="179008"/>
            </a:xfrm>
            <a:custGeom>
              <a:avLst/>
              <a:gdLst/>
              <a:ahLst/>
              <a:cxnLst/>
              <a:rect l="l" t="t" r="r" b="b"/>
              <a:pathLst>
                <a:path w="7093" h="4752" extrusionOk="0">
                  <a:moveTo>
                    <a:pt x="7092" y="1"/>
                  </a:moveTo>
                  <a:cubicBezTo>
                    <a:pt x="7069" y="1"/>
                    <a:pt x="7046" y="1"/>
                    <a:pt x="7023" y="24"/>
                  </a:cubicBezTo>
                  <a:cubicBezTo>
                    <a:pt x="6652" y="186"/>
                    <a:pt x="6281" y="348"/>
                    <a:pt x="5957" y="580"/>
                  </a:cubicBezTo>
                  <a:cubicBezTo>
                    <a:pt x="5284" y="1020"/>
                    <a:pt x="4612" y="1437"/>
                    <a:pt x="3940" y="1878"/>
                  </a:cubicBezTo>
                  <a:cubicBezTo>
                    <a:pt x="3268" y="2318"/>
                    <a:pt x="2596" y="2758"/>
                    <a:pt x="1924" y="3199"/>
                  </a:cubicBezTo>
                  <a:cubicBezTo>
                    <a:pt x="1275" y="3593"/>
                    <a:pt x="649" y="4010"/>
                    <a:pt x="1" y="4427"/>
                  </a:cubicBezTo>
                  <a:lnTo>
                    <a:pt x="325" y="4751"/>
                  </a:lnTo>
                  <a:cubicBezTo>
                    <a:pt x="557" y="4612"/>
                    <a:pt x="788" y="4450"/>
                    <a:pt x="1020" y="4311"/>
                  </a:cubicBezTo>
                  <a:cubicBezTo>
                    <a:pt x="2040" y="3570"/>
                    <a:pt x="3060" y="2851"/>
                    <a:pt x="4056" y="2156"/>
                  </a:cubicBezTo>
                  <a:cubicBezTo>
                    <a:pt x="5076" y="1414"/>
                    <a:pt x="6072" y="719"/>
                    <a:pt x="709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33985" y="3493596"/>
              <a:ext cx="41964" cy="34054"/>
            </a:xfrm>
            <a:custGeom>
              <a:avLst/>
              <a:gdLst/>
              <a:ahLst/>
              <a:cxnLst/>
              <a:rect l="l" t="t" r="r" b="b"/>
              <a:pathLst>
                <a:path w="1114" h="904" extrusionOk="0">
                  <a:moveTo>
                    <a:pt x="1113" y="0"/>
                  </a:moveTo>
                  <a:cubicBezTo>
                    <a:pt x="858" y="186"/>
                    <a:pt x="626" y="348"/>
                    <a:pt x="395" y="533"/>
                  </a:cubicBezTo>
                  <a:cubicBezTo>
                    <a:pt x="256" y="649"/>
                    <a:pt x="140" y="765"/>
                    <a:pt x="1" y="904"/>
                  </a:cubicBezTo>
                  <a:cubicBezTo>
                    <a:pt x="371" y="603"/>
                    <a:pt x="742" y="301"/>
                    <a:pt x="1113"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10484" y="3574777"/>
              <a:ext cx="186014" cy="138852"/>
            </a:xfrm>
            <a:custGeom>
              <a:avLst/>
              <a:gdLst/>
              <a:ahLst/>
              <a:cxnLst/>
              <a:rect l="l" t="t" r="r" b="b"/>
              <a:pathLst>
                <a:path w="4938" h="3686" extrusionOk="0">
                  <a:moveTo>
                    <a:pt x="4659" y="0"/>
                  </a:moveTo>
                  <a:cubicBezTo>
                    <a:pt x="4613" y="47"/>
                    <a:pt x="4590" y="70"/>
                    <a:pt x="4566" y="93"/>
                  </a:cubicBezTo>
                  <a:cubicBezTo>
                    <a:pt x="3917" y="603"/>
                    <a:pt x="3245" y="1066"/>
                    <a:pt x="2596" y="1553"/>
                  </a:cubicBezTo>
                  <a:cubicBezTo>
                    <a:pt x="1948" y="2017"/>
                    <a:pt x="1299" y="2503"/>
                    <a:pt x="650" y="2967"/>
                  </a:cubicBezTo>
                  <a:cubicBezTo>
                    <a:pt x="441" y="3106"/>
                    <a:pt x="233" y="3268"/>
                    <a:pt x="1" y="3407"/>
                  </a:cubicBezTo>
                  <a:cubicBezTo>
                    <a:pt x="70" y="3500"/>
                    <a:pt x="140" y="3593"/>
                    <a:pt x="209" y="3685"/>
                  </a:cubicBezTo>
                  <a:cubicBezTo>
                    <a:pt x="719" y="3454"/>
                    <a:pt x="1252" y="3222"/>
                    <a:pt x="1716" y="2897"/>
                  </a:cubicBezTo>
                  <a:lnTo>
                    <a:pt x="2782" y="2133"/>
                  </a:lnTo>
                  <a:lnTo>
                    <a:pt x="3825" y="1345"/>
                  </a:lnTo>
                  <a:cubicBezTo>
                    <a:pt x="4219" y="1043"/>
                    <a:pt x="4566" y="719"/>
                    <a:pt x="4937" y="394"/>
                  </a:cubicBezTo>
                  <a:lnTo>
                    <a:pt x="465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338748" y="3272091"/>
              <a:ext cx="181795" cy="169138"/>
            </a:xfrm>
            <a:custGeom>
              <a:avLst/>
              <a:gdLst/>
              <a:ahLst/>
              <a:cxnLst/>
              <a:rect l="l" t="t" r="r" b="b"/>
              <a:pathLst>
                <a:path w="4826" h="4490" extrusionOk="0">
                  <a:moveTo>
                    <a:pt x="4676" y="0"/>
                  </a:moveTo>
                  <a:cubicBezTo>
                    <a:pt x="4609" y="0"/>
                    <a:pt x="4522" y="34"/>
                    <a:pt x="4427" y="110"/>
                  </a:cubicBezTo>
                  <a:cubicBezTo>
                    <a:pt x="3848" y="573"/>
                    <a:pt x="3361" y="1152"/>
                    <a:pt x="2805" y="1709"/>
                  </a:cubicBezTo>
                  <a:cubicBezTo>
                    <a:pt x="2272" y="2242"/>
                    <a:pt x="1623" y="2682"/>
                    <a:pt x="1090" y="3238"/>
                  </a:cubicBezTo>
                  <a:cubicBezTo>
                    <a:pt x="719" y="3632"/>
                    <a:pt x="372" y="4096"/>
                    <a:pt x="1" y="4490"/>
                  </a:cubicBezTo>
                  <a:cubicBezTo>
                    <a:pt x="1623" y="3122"/>
                    <a:pt x="3222" y="1709"/>
                    <a:pt x="4798" y="179"/>
                  </a:cubicBezTo>
                  <a:cubicBezTo>
                    <a:pt x="4825" y="70"/>
                    <a:pt x="4772" y="0"/>
                    <a:pt x="4676"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157980" y="3329464"/>
              <a:ext cx="182473" cy="153694"/>
            </a:xfrm>
            <a:custGeom>
              <a:avLst/>
              <a:gdLst/>
              <a:ahLst/>
              <a:cxnLst/>
              <a:rect l="l" t="t" r="r" b="b"/>
              <a:pathLst>
                <a:path w="4844" h="4080" extrusionOk="0">
                  <a:moveTo>
                    <a:pt x="4450" y="0"/>
                  </a:moveTo>
                  <a:cubicBezTo>
                    <a:pt x="4218" y="232"/>
                    <a:pt x="3986" y="487"/>
                    <a:pt x="3731" y="695"/>
                  </a:cubicBezTo>
                  <a:cubicBezTo>
                    <a:pt x="3152" y="1229"/>
                    <a:pt x="2480" y="1622"/>
                    <a:pt x="1877" y="2109"/>
                  </a:cubicBezTo>
                  <a:cubicBezTo>
                    <a:pt x="1275" y="2573"/>
                    <a:pt x="765" y="3129"/>
                    <a:pt x="139" y="3569"/>
                  </a:cubicBezTo>
                  <a:cubicBezTo>
                    <a:pt x="93" y="3616"/>
                    <a:pt x="46" y="3662"/>
                    <a:pt x="0" y="3685"/>
                  </a:cubicBezTo>
                  <a:cubicBezTo>
                    <a:pt x="93" y="3824"/>
                    <a:pt x="185" y="3940"/>
                    <a:pt x="278" y="4079"/>
                  </a:cubicBezTo>
                  <a:cubicBezTo>
                    <a:pt x="394" y="4010"/>
                    <a:pt x="510" y="3940"/>
                    <a:pt x="603" y="3847"/>
                  </a:cubicBezTo>
                  <a:cubicBezTo>
                    <a:pt x="1228" y="3407"/>
                    <a:pt x="1854" y="2943"/>
                    <a:pt x="2457" y="2457"/>
                  </a:cubicBezTo>
                  <a:cubicBezTo>
                    <a:pt x="3036" y="1970"/>
                    <a:pt x="3685" y="1553"/>
                    <a:pt x="4264" y="1043"/>
                  </a:cubicBezTo>
                  <a:lnTo>
                    <a:pt x="4844" y="533"/>
                  </a:lnTo>
                  <a:cubicBezTo>
                    <a:pt x="4728" y="348"/>
                    <a:pt x="4589" y="186"/>
                    <a:pt x="4450"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82408" y="3270095"/>
              <a:ext cx="48933" cy="52399"/>
            </a:xfrm>
            <a:custGeom>
              <a:avLst/>
              <a:gdLst/>
              <a:ahLst/>
              <a:cxnLst/>
              <a:rect l="l" t="t" r="r" b="b"/>
              <a:pathLst>
                <a:path w="1299" h="1391" extrusionOk="0">
                  <a:moveTo>
                    <a:pt x="1298" y="0"/>
                  </a:moveTo>
                  <a:lnTo>
                    <a:pt x="1298" y="0"/>
                  </a:lnTo>
                  <a:cubicBezTo>
                    <a:pt x="904" y="441"/>
                    <a:pt x="441" y="811"/>
                    <a:pt x="93" y="1275"/>
                  </a:cubicBezTo>
                  <a:cubicBezTo>
                    <a:pt x="47" y="1321"/>
                    <a:pt x="24" y="1344"/>
                    <a:pt x="0" y="1391"/>
                  </a:cubicBezTo>
                  <a:cubicBezTo>
                    <a:pt x="418" y="927"/>
                    <a:pt x="927" y="510"/>
                    <a:pt x="1298"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89355" y="3244290"/>
              <a:ext cx="826781" cy="643931"/>
            </a:xfrm>
            <a:custGeom>
              <a:avLst/>
              <a:gdLst/>
              <a:ahLst/>
              <a:cxnLst/>
              <a:rect l="l" t="t" r="r" b="b"/>
              <a:pathLst>
                <a:path w="21948" h="17094" extrusionOk="0">
                  <a:moveTo>
                    <a:pt x="21531" y="1"/>
                  </a:moveTo>
                  <a:cubicBezTo>
                    <a:pt x="21451" y="1"/>
                    <a:pt x="21376" y="32"/>
                    <a:pt x="21322" y="106"/>
                  </a:cubicBezTo>
                  <a:cubicBezTo>
                    <a:pt x="21090" y="430"/>
                    <a:pt x="20835" y="732"/>
                    <a:pt x="20557" y="1010"/>
                  </a:cubicBezTo>
                  <a:lnTo>
                    <a:pt x="19746" y="1867"/>
                  </a:lnTo>
                  <a:cubicBezTo>
                    <a:pt x="19213" y="2447"/>
                    <a:pt x="18796" y="3142"/>
                    <a:pt x="18216" y="3675"/>
                  </a:cubicBezTo>
                  <a:cubicBezTo>
                    <a:pt x="17637" y="4208"/>
                    <a:pt x="16895" y="4532"/>
                    <a:pt x="16316" y="5065"/>
                  </a:cubicBezTo>
                  <a:cubicBezTo>
                    <a:pt x="15713" y="5598"/>
                    <a:pt x="15250" y="6271"/>
                    <a:pt x="14624" y="6780"/>
                  </a:cubicBezTo>
                  <a:cubicBezTo>
                    <a:pt x="14022" y="7290"/>
                    <a:pt x="13326" y="7731"/>
                    <a:pt x="12701" y="8217"/>
                  </a:cubicBezTo>
                  <a:cubicBezTo>
                    <a:pt x="12376" y="8449"/>
                    <a:pt x="12075" y="8727"/>
                    <a:pt x="11774" y="8982"/>
                  </a:cubicBezTo>
                  <a:cubicBezTo>
                    <a:pt x="11472" y="9237"/>
                    <a:pt x="11148" y="9469"/>
                    <a:pt x="10823" y="9700"/>
                  </a:cubicBezTo>
                  <a:cubicBezTo>
                    <a:pt x="10221" y="10164"/>
                    <a:pt x="9595" y="10604"/>
                    <a:pt x="8969" y="11045"/>
                  </a:cubicBezTo>
                  <a:cubicBezTo>
                    <a:pt x="8344" y="11462"/>
                    <a:pt x="7625" y="11786"/>
                    <a:pt x="7000" y="12203"/>
                  </a:cubicBezTo>
                  <a:cubicBezTo>
                    <a:pt x="6351" y="12597"/>
                    <a:pt x="5632" y="12922"/>
                    <a:pt x="5006" y="13316"/>
                  </a:cubicBezTo>
                  <a:cubicBezTo>
                    <a:pt x="4358" y="13733"/>
                    <a:pt x="3778" y="14243"/>
                    <a:pt x="3152" y="14660"/>
                  </a:cubicBezTo>
                  <a:lnTo>
                    <a:pt x="2179" y="15286"/>
                  </a:lnTo>
                  <a:cubicBezTo>
                    <a:pt x="1855" y="15471"/>
                    <a:pt x="1530" y="15680"/>
                    <a:pt x="1229" y="15888"/>
                  </a:cubicBezTo>
                  <a:cubicBezTo>
                    <a:pt x="812" y="16189"/>
                    <a:pt x="395" y="16514"/>
                    <a:pt x="1" y="16815"/>
                  </a:cubicBezTo>
                  <a:lnTo>
                    <a:pt x="256" y="17093"/>
                  </a:lnTo>
                  <a:cubicBezTo>
                    <a:pt x="719" y="16815"/>
                    <a:pt x="1159" y="16560"/>
                    <a:pt x="1623" y="16282"/>
                  </a:cubicBezTo>
                  <a:cubicBezTo>
                    <a:pt x="1947" y="16050"/>
                    <a:pt x="2318" y="15888"/>
                    <a:pt x="2689" y="15703"/>
                  </a:cubicBezTo>
                  <a:cubicBezTo>
                    <a:pt x="3037" y="15541"/>
                    <a:pt x="3407" y="15355"/>
                    <a:pt x="3755" y="15147"/>
                  </a:cubicBezTo>
                  <a:cubicBezTo>
                    <a:pt x="4450" y="14753"/>
                    <a:pt x="5030" y="14150"/>
                    <a:pt x="5725" y="13756"/>
                  </a:cubicBezTo>
                  <a:cubicBezTo>
                    <a:pt x="6397" y="13339"/>
                    <a:pt x="7139" y="13014"/>
                    <a:pt x="7834" y="12597"/>
                  </a:cubicBezTo>
                  <a:cubicBezTo>
                    <a:pt x="8506" y="12157"/>
                    <a:pt x="9155" y="11670"/>
                    <a:pt x="9804" y="11207"/>
                  </a:cubicBezTo>
                  <a:cubicBezTo>
                    <a:pt x="10128" y="10975"/>
                    <a:pt x="10499" y="10790"/>
                    <a:pt x="10847" y="10581"/>
                  </a:cubicBezTo>
                  <a:cubicBezTo>
                    <a:pt x="11194" y="10373"/>
                    <a:pt x="11542" y="10164"/>
                    <a:pt x="11843" y="9932"/>
                  </a:cubicBezTo>
                  <a:cubicBezTo>
                    <a:pt x="12492" y="9469"/>
                    <a:pt x="12979" y="8843"/>
                    <a:pt x="13581" y="8333"/>
                  </a:cubicBezTo>
                  <a:cubicBezTo>
                    <a:pt x="14184" y="7846"/>
                    <a:pt x="14879" y="7429"/>
                    <a:pt x="15482" y="6919"/>
                  </a:cubicBezTo>
                  <a:cubicBezTo>
                    <a:pt x="16061" y="6386"/>
                    <a:pt x="16571" y="5784"/>
                    <a:pt x="17150" y="5274"/>
                  </a:cubicBezTo>
                  <a:cubicBezTo>
                    <a:pt x="17706" y="4764"/>
                    <a:pt x="18379" y="4393"/>
                    <a:pt x="18935" y="3883"/>
                  </a:cubicBezTo>
                  <a:cubicBezTo>
                    <a:pt x="19004" y="3814"/>
                    <a:pt x="19097" y="3721"/>
                    <a:pt x="19166" y="3629"/>
                  </a:cubicBezTo>
                  <a:cubicBezTo>
                    <a:pt x="19468" y="3235"/>
                    <a:pt x="19792" y="2817"/>
                    <a:pt x="20117" y="2423"/>
                  </a:cubicBezTo>
                  <a:lnTo>
                    <a:pt x="21020" y="1427"/>
                  </a:lnTo>
                  <a:cubicBezTo>
                    <a:pt x="21322" y="1079"/>
                    <a:pt x="21623" y="732"/>
                    <a:pt x="21901" y="361"/>
                  </a:cubicBezTo>
                  <a:cubicBezTo>
                    <a:pt x="21901" y="361"/>
                    <a:pt x="21924" y="361"/>
                    <a:pt x="21947" y="384"/>
                  </a:cubicBezTo>
                  <a:cubicBezTo>
                    <a:pt x="21947" y="187"/>
                    <a:pt x="21726" y="1"/>
                    <a:pt x="21531"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332645" y="3257475"/>
              <a:ext cx="104798" cy="123520"/>
            </a:xfrm>
            <a:custGeom>
              <a:avLst/>
              <a:gdLst/>
              <a:ahLst/>
              <a:cxnLst/>
              <a:rect l="l" t="t" r="r" b="b"/>
              <a:pathLst>
                <a:path w="2782" h="3279" extrusionOk="0">
                  <a:moveTo>
                    <a:pt x="2742" y="1"/>
                  </a:moveTo>
                  <a:cubicBezTo>
                    <a:pt x="2738" y="1"/>
                    <a:pt x="2735" y="3"/>
                    <a:pt x="2735" y="11"/>
                  </a:cubicBezTo>
                  <a:cubicBezTo>
                    <a:pt x="2457" y="358"/>
                    <a:pt x="2156" y="706"/>
                    <a:pt x="1854" y="1054"/>
                  </a:cubicBezTo>
                  <a:lnTo>
                    <a:pt x="951" y="2073"/>
                  </a:lnTo>
                  <a:cubicBezTo>
                    <a:pt x="603" y="2467"/>
                    <a:pt x="302" y="2885"/>
                    <a:pt x="0" y="3279"/>
                  </a:cubicBezTo>
                  <a:cubicBezTo>
                    <a:pt x="186" y="3093"/>
                    <a:pt x="348" y="2885"/>
                    <a:pt x="510" y="2699"/>
                  </a:cubicBezTo>
                  <a:cubicBezTo>
                    <a:pt x="742" y="2398"/>
                    <a:pt x="974" y="2097"/>
                    <a:pt x="1229" y="1819"/>
                  </a:cubicBezTo>
                  <a:cubicBezTo>
                    <a:pt x="1252" y="1795"/>
                    <a:pt x="1275" y="1749"/>
                    <a:pt x="1321" y="1726"/>
                  </a:cubicBezTo>
                  <a:cubicBezTo>
                    <a:pt x="1345" y="1679"/>
                    <a:pt x="1368" y="1656"/>
                    <a:pt x="1414" y="1610"/>
                  </a:cubicBezTo>
                  <a:cubicBezTo>
                    <a:pt x="1762" y="1146"/>
                    <a:pt x="2225" y="752"/>
                    <a:pt x="2619" y="335"/>
                  </a:cubicBezTo>
                  <a:cubicBezTo>
                    <a:pt x="2642" y="266"/>
                    <a:pt x="2689" y="219"/>
                    <a:pt x="2735" y="150"/>
                  </a:cubicBezTo>
                  <a:cubicBezTo>
                    <a:pt x="2758" y="104"/>
                    <a:pt x="2781" y="57"/>
                    <a:pt x="2781" y="11"/>
                  </a:cubicBezTo>
                  <a:cubicBezTo>
                    <a:pt x="2766" y="11"/>
                    <a:pt x="2751" y="1"/>
                    <a:pt x="274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17"/>
        <p:cNvGrpSpPr/>
        <p:nvPr/>
      </p:nvGrpSpPr>
      <p:grpSpPr>
        <a:xfrm>
          <a:off x="0" y="0"/>
          <a:ext cx="0" cy="0"/>
          <a:chOff x="0" y="0"/>
          <a:chExt cx="0" cy="0"/>
        </a:xfrm>
      </p:grpSpPr>
      <p:sp>
        <p:nvSpPr>
          <p:cNvPr id="218" name="Google Shape;218;p11"/>
          <p:cNvSpPr txBox="1">
            <a:spLocks noGrp="1"/>
          </p:cNvSpPr>
          <p:nvPr>
            <p:ph type="title" hasCustomPrompt="1"/>
          </p:nvPr>
        </p:nvSpPr>
        <p:spPr>
          <a:xfrm>
            <a:off x="1228200" y="1489775"/>
            <a:ext cx="6687600" cy="130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400"/>
              <a:buNone/>
              <a:defRPr sz="7400">
                <a:solidFill>
                  <a:schemeClr val="lt1"/>
                </a:solidFill>
              </a:defRPr>
            </a:lvl1pPr>
            <a:lvl2pPr lvl="1" algn="ctr">
              <a:spcBef>
                <a:spcPts val="0"/>
              </a:spcBef>
              <a:spcAft>
                <a:spcPts val="0"/>
              </a:spcAft>
              <a:buClr>
                <a:schemeClr val="lt1"/>
              </a:buClr>
              <a:buSzPts val="7400"/>
              <a:buNone/>
              <a:defRPr sz="7400">
                <a:solidFill>
                  <a:schemeClr val="lt1"/>
                </a:solidFill>
              </a:defRPr>
            </a:lvl2pPr>
            <a:lvl3pPr lvl="2" algn="ctr">
              <a:spcBef>
                <a:spcPts val="0"/>
              </a:spcBef>
              <a:spcAft>
                <a:spcPts val="0"/>
              </a:spcAft>
              <a:buClr>
                <a:schemeClr val="lt1"/>
              </a:buClr>
              <a:buSzPts val="7400"/>
              <a:buNone/>
              <a:defRPr sz="7400">
                <a:solidFill>
                  <a:schemeClr val="lt1"/>
                </a:solidFill>
              </a:defRPr>
            </a:lvl3pPr>
            <a:lvl4pPr lvl="3" algn="ctr">
              <a:spcBef>
                <a:spcPts val="0"/>
              </a:spcBef>
              <a:spcAft>
                <a:spcPts val="0"/>
              </a:spcAft>
              <a:buClr>
                <a:schemeClr val="lt1"/>
              </a:buClr>
              <a:buSzPts val="7400"/>
              <a:buNone/>
              <a:defRPr sz="7400">
                <a:solidFill>
                  <a:schemeClr val="lt1"/>
                </a:solidFill>
              </a:defRPr>
            </a:lvl4pPr>
            <a:lvl5pPr lvl="4" algn="ctr">
              <a:spcBef>
                <a:spcPts val="0"/>
              </a:spcBef>
              <a:spcAft>
                <a:spcPts val="0"/>
              </a:spcAft>
              <a:buClr>
                <a:schemeClr val="lt1"/>
              </a:buClr>
              <a:buSzPts val="7400"/>
              <a:buNone/>
              <a:defRPr sz="7400">
                <a:solidFill>
                  <a:schemeClr val="lt1"/>
                </a:solidFill>
              </a:defRPr>
            </a:lvl5pPr>
            <a:lvl6pPr lvl="5" algn="ctr">
              <a:spcBef>
                <a:spcPts val="0"/>
              </a:spcBef>
              <a:spcAft>
                <a:spcPts val="0"/>
              </a:spcAft>
              <a:buClr>
                <a:schemeClr val="lt1"/>
              </a:buClr>
              <a:buSzPts val="7400"/>
              <a:buNone/>
              <a:defRPr sz="7400">
                <a:solidFill>
                  <a:schemeClr val="lt1"/>
                </a:solidFill>
              </a:defRPr>
            </a:lvl6pPr>
            <a:lvl7pPr lvl="6" algn="ctr">
              <a:spcBef>
                <a:spcPts val="0"/>
              </a:spcBef>
              <a:spcAft>
                <a:spcPts val="0"/>
              </a:spcAft>
              <a:buClr>
                <a:schemeClr val="lt1"/>
              </a:buClr>
              <a:buSzPts val="7400"/>
              <a:buNone/>
              <a:defRPr sz="7400">
                <a:solidFill>
                  <a:schemeClr val="lt1"/>
                </a:solidFill>
              </a:defRPr>
            </a:lvl7pPr>
            <a:lvl8pPr lvl="7" algn="ctr">
              <a:spcBef>
                <a:spcPts val="0"/>
              </a:spcBef>
              <a:spcAft>
                <a:spcPts val="0"/>
              </a:spcAft>
              <a:buClr>
                <a:schemeClr val="lt1"/>
              </a:buClr>
              <a:buSzPts val="7400"/>
              <a:buNone/>
              <a:defRPr sz="7400">
                <a:solidFill>
                  <a:schemeClr val="lt1"/>
                </a:solidFill>
              </a:defRPr>
            </a:lvl8pPr>
            <a:lvl9pPr lvl="8" algn="ctr">
              <a:spcBef>
                <a:spcPts val="0"/>
              </a:spcBef>
              <a:spcAft>
                <a:spcPts val="0"/>
              </a:spcAft>
              <a:buClr>
                <a:schemeClr val="lt1"/>
              </a:buClr>
              <a:buSzPts val="7400"/>
              <a:buNone/>
              <a:defRPr sz="7400">
                <a:solidFill>
                  <a:schemeClr val="lt1"/>
                </a:solidFill>
              </a:defRPr>
            </a:lvl9pPr>
          </a:lstStyle>
          <a:p>
            <a:r>
              <a:t>xx%</a:t>
            </a:r>
          </a:p>
        </p:txBody>
      </p:sp>
      <p:sp>
        <p:nvSpPr>
          <p:cNvPr id="219" name="Google Shape;219;p11"/>
          <p:cNvSpPr txBox="1">
            <a:spLocks noGrp="1"/>
          </p:cNvSpPr>
          <p:nvPr>
            <p:ph type="subTitle" idx="1"/>
          </p:nvPr>
        </p:nvSpPr>
        <p:spPr>
          <a:xfrm>
            <a:off x="1228200" y="3126200"/>
            <a:ext cx="6687600" cy="38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700"/>
              <a:buNone/>
              <a:defRPr sz="1700">
                <a:solidFill>
                  <a:schemeClr val="lt1"/>
                </a:solidFill>
              </a:defRPr>
            </a:lvl1pPr>
            <a:lvl2pPr lvl="1" algn="ctr" rtl="0">
              <a:lnSpc>
                <a:spcPct val="100000"/>
              </a:lnSpc>
              <a:spcBef>
                <a:spcPts val="0"/>
              </a:spcBef>
              <a:spcAft>
                <a:spcPts val="0"/>
              </a:spcAft>
              <a:buClr>
                <a:schemeClr val="lt1"/>
              </a:buClr>
              <a:buSzPts val="1700"/>
              <a:buNone/>
              <a:defRPr sz="1700">
                <a:solidFill>
                  <a:schemeClr val="lt1"/>
                </a:solidFill>
              </a:defRPr>
            </a:lvl2pPr>
            <a:lvl3pPr lvl="2" algn="ctr" rtl="0">
              <a:lnSpc>
                <a:spcPct val="100000"/>
              </a:lnSpc>
              <a:spcBef>
                <a:spcPts val="0"/>
              </a:spcBef>
              <a:spcAft>
                <a:spcPts val="0"/>
              </a:spcAft>
              <a:buClr>
                <a:schemeClr val="lt1"/>
              </a:buClr>
              <a:buSzPts val="1700"/>
              <a:buNone/>
              <a:defRPr sz="1700">
                <a:solidFill>
                  <a:schemeClr val="lt1"/>
                </a:solidFill>
              </a:defRPr>
            </a:lvl3pPr>
            <a:lvl4pPr lvl="3" algn="ctr" rtl="0">
              <a:lnSpc>
                <a:spcPct val="100000"/>
              </a:lnSpc>
              <a:spcBef>
                <a:spcPts val="0"/>
              </a:spcBef>
              <a:spcAft>
                <a:spcPts val="0"/>
              </a:spcAft>
              <a:buClr>
                <a:schemeClr val="lt1"/>
              </a:buClr>
              <a:buSzPts val="1700"/>
              <a:buNone/>
              <a:defRPr sz="1700">
                <a:solidFill>
                  <a:schemeClr val="lt1"/>
                </a:solidFill>
              </a:defRPr>
            </a:lvl4pPr>
            <a:lvl5pPr lvl="4" algn="ctr" rtl="0">
              <a:lnSpc>
                <a:spcPct val="100000"/>
              </a:lnSpc>
              <a:spcBef>
                <a:spcPts val="0"/>
              </a:spcBef>
              <a:spcAft>
                <a:spcPts val="0"/>
              </a:spcAft>
              <a:buClr>
                <a:schemeClr val="lt1"/>
              </a:buClr>
              <a:buSzPts val="1700"/>
              <a:buNone/>
              <a:defRPr sz="1700">
                <a:solidFill>
                  <a:schemeClr val="lt1"/>
                </a:solidFill>
              </a:defRPr>
            </a:lvl5pPr>
            <a:lvl6pPr lvl="5" algn="ctr" rtl="0">
              <a:lnSpc>
                <a:spcPct val="100000"/>
              </a:lnSpc>
              <a:spcBef>
                <a:spcPts val="0"/>
              </a:spcBef>
              <a:spcAft>
                <a:spcPts val="0"/>
              </a:spcAft>
              <a:buClr>
                <a:schemeClr val="lt1"/>
              </a:buClr>
              <a:buSzPts val="1700"/>
              <a:buNone/>
              <a:defRPr sz="1700">
                <a:solidFill>
                  <a:schemeClr val="lt1"/>
                </a:solidFill>
              </a:defRPr>
            </a:lvl6pPr>
            <a:lvl7pPr lvl="6" algn="ctr" rtl="0">
              <a:lnSpc>
                <a:spcPct val="100000"/>
              </a:lnSpc>
              <a:spcBef>
                <a:spcPts val="0"/>
              </a:spcBef>
              <a:spcAft>
                <a:spcPts val="0"/>
              </a:spcAft>
              <a:buClr>
                <a:schemeClr val="lt1"/>
              </a:buClr>
              <a:buSzPts val="1700"/>
              <a:buNone/>
              <a:defRPr sz="1700">
                <a:solidFill>
                  <a:schemeClr val="lt1"/>
                </a:solidFill>
              </a:defRPr>
            </a:lvl7pPr>
            <a:lvl8pPr lvl="7" algn="ctr" rtl="0">
              <a:lnSpc>
                <a:spcPct val="100000"/>
              </a:lnSpc>
              <a:spcBef>
                <a:spcPts val="0"/>
              </a:spcBef>
              <a:spcAft>
                <a:spcPts val="0"/>
              </a:spcAft>
              <a:buClr>
                <a:schemeClr val="lt1"/>
              </a:buClr>
              <a:buSzPts val="1700"/>
              <a:buNone/>
              <a:defRPr sz="1700">
                <a:solidFill>
                  <a:schemeClr val="lt1"/>
                </a:solidFill>
              </a:defRPr>
            </a:lvl8pPr>
            <a:lvl9pPr lvl="8" algn="ctr" rtl="0">
              <a:lnSpc>
                <a:spcPct val="100000"/>
              </a:lnSpc>
              <a:spcBef>
                <a:spcPts val="0"/>
              </a:spcBef>
              <a:spcAft>
                <a:spcPts val="0"/>
              </a:spcAft>
              <a:buClr>
                <a:schemeClr val="lt1"/>
              </a:buClr>
              <a:buSzPts val="1700"/>
              <a:buNone/>
              <a:defRPr sz="1700">
                <a:solidFill>
                  <a:schemeClr val="lt1"/>
                </a:solidFill>
              </a:defRPr>
            </a:lvl9pPr>
          </a:lstStyle>
          <a:p>
            <a:endParaRPr/>
          </a:p>
        </p:txBody>
      </p:sp>
      <p:sp>
        <p:nvSpPr>
          <p:cNvPr id="220" name="Google Shape;220;p11"/>
          <p:cNvSpPr/>
          <p:nvPr/>
        </p:nvSpPr>
        <p:spPr>
          <a:xfrm rot="10154479" flipH="1">
            <a:off x="238617" y="-513061"/>
            <a:ext cx="1563312" cy="1712530"/>
          </a:xfrm>
          <a:custGeom>
            <a:avLst/>
            <a:gdLst/>
            <a:ahLst/>
            <a:cxnLst/>
            <a:rect l="l" t="t" r="r" b="b"/>
            <a:pathLst>
              <a:path w="43950" h="48145" fill="none" extrusionOk="0">
                <a:moveTo>
                  <a:pt x="39979" y="38776"/>
                </a:moveTo>
                <a:cubicBezTo>
                  <a:pt x="41180" y="37921"/>
                  <a:pt x="42402" y="36964"/>
                  <a:pt x="43074" y="35640"/>
                </a:cubicBezTo>
                <a:cubicBezTo>
                  <a:pt x="43726" y="34316"/>
                  <a:pt x="43644" y="32524"/>
                  <a:pt x="42504" y="31567"/>
                </a:cubicBezTo>
                <a:cubicBezTo>
                  <a:pt x="41099" y="30426"/>
                  <a:pt x="38899" y="31119"/>
                  <a:pt x="37535" y="32320"/>
                </a:cubicBezTo>
                <a:cubicBezTo>
                  <a:pt x="36150" y="33522"/>
                  <a:pt x="35152" y="35131"/>
                  <a:pt x="33624" y="36129"/>
                </a:cubicBezTo>
                <a:cubicBezTo>
                  <a:pt x="32077" y="37106"/>
                  <a:pt x="29612" y="37086"/>
                  <a:pt x="28839" y="35436"/>
                </a:cubicBezTo>
                <a:cubicBezTo>
                  <a:pt x="33828" y="31506"/>
                  <a:pt x="38818" y="27596"/>
                  <a:pt x="43787" y="23685"/>
                </a:cubicBezTo>
                <a:cubicBezTo>
                  <a:pt x="43950" y="21242"/>
                  <a:pt x="40406" y="20183"/>
                  <a:pt x="38288" y="21364"/>
                </a:cubicBezTo>
                <a:cubicBezTo>
                  <a:pt x="36150" y="22545"/>
                  <a:pt x="34928" y="24846"/>
                  <a:pt x="33197" y="26557"/>
                </a:cubicBezTo>
                <a:cubicBezTo>
                  <a:pt x="31445" y="28268"/>
                  <a:pt x="28370" y="29245"/>
                  <a:pt x="26700" y="27473"/>
                </a:cubicBezTo>
                <a:cubicBezTo>
                  <a:pt x="29694" y="24032"/>
                  <a:pt x="32688" y="20590"/>
                  <a:pt x="35661" y="17148"/>
                </a:cubicBezTo>
                <a:cubicBezTo>
                  <a:pt x="36659" y="16008"/>
                  <a:pt x="37738" y="14460"/>
                  <a:pt x="37066" y="13075"/>
                </a:cubicBezTo>
                <a:cubicBezTo>
                  <a:pt x="36272" y="11446"/>
                  <a:pt x="33686" y="11731"/>
                  <a:pt x="32443" y="13055"/>
                </a:cubicBezTo>
                <a:cubicBezTo>
                  <a:pt x="31201" y="14378"/>
                  <a:pt x="30794" y="16272"/>
                  <a:pt x="29959" y="17881"/>
                </a:cubicBezTo>
                <a:cubicBezTo>
                  <a:pt x="29103" y="19490"/>
                  <a:pt x="27372" y="20997"/>
                  <a:pt x="25641" y="20447"/>
                </a:cubicBezTo>
                <a:cubicBezTo>
                  <a:pt x="24175" y="19999"/>
                  <a:pt x="23462" y="18227"/>
                  <a:pt x="23645" y="16680"/>
                </a:cubicBezTo>
                <a:cubicBezTo>
                  <a:pt x="23808" y="15152"/>
                  <a:pt x="24643" y="13788"/>
                  <a:pt x="25356" y="12423"/>
                </a:cubicBezTo>
                <a:cubicBezTo>
                  <a:pt x="26354" y="10570"/>
                  <a:pt x="27189" y="8533"/>
                  <a:pt x="27148" y="6436"/>
                </a:cubicBezTo>
                <a:cubicBezTo>
                  <a:pt x="27107" y="4318"/>
                  <a:pt x="26028" y="2118"/>
                  <a:pt x="24114" y="1283"/>
                </a:cubicBezTo>
                <a:cubicBezTo>
                  <a:pt x="21181" y="0"/>
                  <a:pt x="17678" y="2485"/>
                  <a:pt x="16782" y="5560"/>
                </a:cubicBezTo>
                <a:cubicBezTo>
                  <a:pt x="15886" y="8635"/>
                  <a:pt x="16843" y="11914"/>
                  <a:pt x="17984" y="14887"/>
                </a:cubicBezTo>
                <a:cubicBezTo>
                  <a:pt x="18432" y="16069"/>
                  <a:pt x="18921" y="17372"/>
                  <a:pt x="18472" y="18553"/>
                </a:cubicBezTo>
                <a:cubicBezTo>
                  <a:pt x="17821" y="20284"/>
                  <a:pt x="15519" y="20732"/>
                  <a:pt x="13748" y="20305"/>
                </a:cubicBezTo>
                <a:cubicBezTo>
                  <a:pt x="11955" y="19857"/>
                  <a:pt x="10347" y="18818"/>
                  <a:pt x="8534" y="18492"/>
                </a:cubicBezTo>
                <a:cubicBezTo>
                  <a:pt x="6721" y="18187"/>
                  <a:pt x="4441" y="19001"/>
                  <a:pt x="4155" y="20814"/>
                </a:cubicBezTo>
                <a:cubicBezTo>
                  <a:pt x="3830" y="22728"/>
                  <a:pt x="5927" y="24235"/>
                  <a:pt x="7862" y="24500"/>
                </a:cubicBezTo>
                <a:cubicBezTo>
                  <a:pt x="9776" y="24765"/>
                  <a:pt x="11793" y="24337"/>
                  <a:pt x="13666" y="24887"/>
                </a:cubicBezTo>
                <a:cubicBezTo>
                  <a:pt x="15519" y="25457"/>
                  <a:pt x="17108" y="27738"/>
                  <a:pt x="15967" y="29306"/>
                </a:cubicBezTo>
                <a:cubicBezTo>
                  <a:pt x="15092" y="30508"/>
                  <a:pt x="13238" y="30447"/>
                  <a:pt x="11915" y="29795"/>
                </a:cubicBezTo>
                <a:cubicBezTo>
                  <a:pt x="10571" y="29143"/>
                  <a:pt x="9491" y="28044"/>
                  <a:pt x="8147" y="27433"/>
                </a:cubicBezTo>
                <a:cubicBezTo>
                  <a:pt x="5866" y="26414"/>
                  <a:pt x="2872" y="27107"/>
                  <a:pt x="1447" y="29164"/>
                </a:cubicBezTo>
                <a:cubicBezTo>
                  <a:pt x="1" y="31221"/>
                  <a:pt x="510" y="34418"/>
                  <a:pt x="2608" y="35803"/>
                </a:cubicBezTo>
                <a:cubicBezTo>
                  <a:pt x="4237" y="36862"/>
                  <a:pt x="6375" y="36740"/>
                  <a:pt x="8290" y="36394"/>
                </a:cubicBezTo>
                <a:cubicBezTo>
                  <a:pt x="10224" y="36068"/>
                  <a:pt x="12200" y="35579"/>
                  <a:pt x="14114" y="36068"/>
                </a:cubicBezTo>
                <a:cubicBezTo>
                  <a:pt x="16008" y="36556"/>
                  <a:pt x="17719" y="38430"/>
                  <a:pt x="17189" y="40324"/>
                </a:cubicBezTo>
                <a:cubicBezTo>
                  <a:pt x="15336" y="41241"/>
                  <a:pt x="13096" y="40752"/>
                  <a:pt x="11161" y="40039"/>
                </a:cubicBezTo>
                <a:cubicBezTo>
                  <a:pt x="9206" y="39306"/>
                  <a:pt x="7271" y="38349"/>
                  <a:pt x="5194" y="38349"/>
                </a:cubicBezTo>
                <a:cubicBezTo>
                  <a:pt x="3117" y="38369"/>
                  <a:pt x="856" y="39795"/>
                  <a:pt x="815" y="41872"/>
                </a:cubicBezTo>
                <a:cubicBezTo>
                  <a:pt x="754" y="45090"/>
                  <a:pt x="17780" y="48144"/>
                  <a:pt x="20265" y="47920"/>
                </a:cubicBezTo>
                <a:cubicBezTo>
                  <a:pt x="26924" y="47330"/>
                  <a:pt x="34663" y="42524"/>
                  <a:pt x="39979" y="38776"/>
                </a:cubicBezTo>
                <a:close/>
              </a:path>
            </a:pathLst>
          </a:custGeom>
          <a:noFill/>
          <a:ln w="28575" cap="flat" cmpd="sng">
            <a:solidFill>
              <a:schemeClr val="lt2"/>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6880500" y="4463461"/>
            <a:ext cx="1227029" cy="1228018"/>
          </a:xfrm>
          <a:custGeom>
            <a:avLst/>
            <a:gdLst/>
            <a:ahLst/>
            <a:cxnLst/>
            <a:rect l="l" t="t" r="r" b="b"/>
            <a:pathLst>
              <a:path w="24806" h="24826" extrusionOk="0">
                <a:moveTo>
                  <a:pt x="13279" y="0"/>
                </a:moveTo>
                <a:cubicBezTo>
                  <a:pt x="12526" y="1609"/>
                  <a:pt x="11935" y="3279"/>
                  <a:pt x="11466" y="4990"/>
                </a:cubicBezTo>
                <a:cubicBezTo>
                  <a:pt x="10509" y="3544"/>
                  <a:pt x="9389" y="2180"/>
                  <a:pt x="8167" y="958"/>
                </a:cubicBezTo>
                <a:lnTo>
                  <a:pt x="8167" y="958"/>
                </a:lnTo>
                <a:cubicBezTo>
                  <a:pt x="8310" y="2892"/>
                  <a:pt x="8595" y="4807"/>
                  <a:pt x="8982" y="6680"/>
                </a:cubicBezTo>
                <a:cubicBezTo>
                  <a:pt x="7292" y="5479"/>
                  <a:pt x="5499" y="4460"/>
                  <a:pt x="3605" y="3625"/>
                </a:cubicBezTo>
                <a:lnTo>
                  <a:pt x="3605" y="3625"/>
                </a:lnTo>
                <a:cubicBezTo>
                  <a:pt x="4461" y="5275"/>
                  <a:pt x="5438" y="6864"/>
                  <a:pt x="6497" y="8371"/>
                </a:cubicBezTo>
                <a:cubicBezTo>
                  <a:pt x="5244" y="8178"/>
                  <a:pt x="3966" y="8086"/>
                  <a:pt x="2692" y="8086"/>
                </a:cubicBezTo>
                <a:cubicBezTo>
                  <a:pt x="2351" y="8086"/>
                  <a:pt x="2010" y="8093"/>
                  <a:pt x="1671" y="8106"/>
                </a:cubicBezTo>
                <a:cubicBezTo>
                  <a:pt x="2974" y="9083"/>
                  <a:pt x="4298" y="10000"/>
                  <a:pt x="5642" y="10835"/>
                </a:cubicBezTo>
                <a:cubicBezTo>
                  <a:pt x="3707" y="11181"/>
                  <a:pt x="1813" y="11711"/>
                  <a:pt x="1" y="12423"/>
                </a:cubicBezTo>
                <a:cubicBezTo>
                  <a:pt x="2119" y="13095"/>
                  <a:pt x="4257" y="13584"/>
                  <a:pt x="6416" y="13910"/>
                </a:cubicBezTo>
                <a:cubicBezTo>
                  <a:pt x="4868" y="14949"/>
                  <a:pt x="3361" y="16089"/>
                  <a:pt x="1895" y="17311"/>
                </a:cubicBezTo>
                <a:cubicBezTo>
                  <a:pt x="3259" y="17311"/>
                  <a:pt x="4624" y="17169"/>
                  <a:pt x="5968" y="16945"/>
                </a:cubicBezTo>
                <a:lnTo>
                  <a:pt x="5968" y="16945"/>
                </a:lnTo>
                <a:cubicBezTo>
                  <a:pt x="5092" y="18309"/>
                  <a:pt x="4318" y="19735"/>
                  <a:pt x="3666" y="21201"/>
                </a:cubicBezTo>
                <a:cubicBezTo>
                  <a:pt x="5479" y="20264"/>
                  <a:pt x="7210" y="19185"/>
                  <a:pt x="8839" y="18004"/>
                </a:cubicBezTo>
                <a:lnTo>
                  <a:pt x="8839" y="18004"/>
                </a:lnTo>
                <a:cubicBezTo>
                  <a:pt x="8595" y="19633"/>
                  <a:pt x="8513" y="21282"/>
                  <a:pt x="8575" y="22932"/>
                </a:cubicBezTo>
                <a:cubicBezTo>
                  <a:pt x="9410" y="21812"/>
                  <a:pt x="10204" y="20671"/>
                  <a:pt x="10957" y="19531"/>
                </a:cubicBezTo>
                <a:cubicBezTo>
                  <a:pt x="11304" y="21323"/>
                  <a:pt x="11813" y="23095"/>
                  <a:pt x="12464" y="24826"/>
                </a:cubicBezTo>
                <a:cubicBezTo>
                  <a:pt x="13035" y="23075"/>
                  <a:pt x="13462" y="21303"/>
                  <a:pt x="13768" y="19511"/>
                </a:cubicBezTo>
                <a:cubicBezTo>
                  <a:pt x="14440" y="20753"/>
                  <a:pt x="15173" y="21975"/>
                  <a:pt x="15947" y="23197"/>
                </a:cubicBezTo>
                <a:cubicBezTo>
                  <a:pt x="16130" y="21588"/>
                  <a:pt x="16171" y="19979"/>
                  <a:pt x="16049" y="18390"/>
                </a:cubicBezTo>
                <a:lnTo>
                  <a:pt x="16049" y="18390"/>
                </a:lnTo>
                <a:cubicBezTo>
                  <a:pt x="17515" y="19572"/>
                  <a:pt x="19022" y="20671"/>
                  <a:pt x="20590" y="21730"/>
                </a:cubicBezTo>
                <a:cubicBezTo>
                  <a:pt x="19898" y="19857"/>
                  <a:pt x="19022" y="18065"/>
                  <a:pt x="18004" y="16354"/>
                </a:cubicBezTo>
                <a:lnTo>
                  <a:pt x="18004" y="16354"/>
                </a:lnTo>
                <a:cubicBezTo>
                  <a:pt x="19715" y="16843"/>
                  <a:pt x="21486" y="17230"/>
                  <a:pt x="23299" y="17494"/>
                </a:cubicBezTo>
                <a:cubicBezTo>
                  <a:pt x="22199" y="16232"/>
                  <a:pt x="20977" y="15071"/>
                  <a:pt x="19674" y="14032"/>
                </a:cubicBezTo>
                <a:cubicBezTo>
                  <a:pt x="21385" y="13849"/>
                  <a:pt x="23095" y="13564"/>
                  <a:pt x="24806" y="13238"/>
                </a:cubicBezTo>
                <a:cubicBezTo>
                  <a:pt x="22871" y="12342"/>
                  <a:pt x="20835" y="11649"/>
                  <a:pt x="18757" y="11161"/>
                </a:cubicBezTo>
                <a:cubicBezTo>
                  <a:pt x="20326" y="9878"/>
                  <a:pt x="21751" y="8432"/>
                  <a:pt x="22993" y="6823"/>
                </a:cubicBezTo>
                <a:lnTo>
                  <a:pt x="22993" y="6823"/>
                </a:lnTo>
                <a:cubicBezTo>
                  <a:pt x="21710" y="7088"/>
                  <a:pt x="20448" y="7413"/>
                  <a:pt x="19226" y="7780"/>
                </a:cubicBezTo>
                <a:cubicBezTo>
                  <a:pt x="20102" y="6640"/>
                  <a:pt x="20957" y="5458"/>
                  <a:pt x="21771" y="4236"/>
                </a:cubicBezTo>
                <a:lnTo>
                  <a:pt x="21771" y="4236"/>
                </a:lnTo>
                <a:cubicBezTo>
                  <a:pt x="20061" y="4868"/>
                  <a:pt x="18411" y="5642"/>
                  <a:pt x="16843" y="6558"/>
                </a:cubicBezTo>
                <a:cubicBezTo>
                  <a:pt x="17311" y="4847"/>
                  <a:pt x="17678" y="3116"/>
                  <a:pt x="17963" y="1324"/>
                </a:cubicBezTo>
                <a:lnTo>
                  <a:pt x="17963" y="1324"/>
                </a:lnTo>
                <a:cubicBezTo>
                  <a:pt x="16517" y="2546"/>
                  <a:pt x="15234" y="3931"/>
                  <a:pt x="14114" y="5438"/>
                </a:cubicBezTo>
                <a:cubicBezTo>
                  <a:pt x="13910" y="3625"/>
                  <a:pt x="13625" y="1813"/>
                  <a:pt x="13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7701675" y="3811938"/>
            <a:ext cx="2110947" cy="1580581"/>
          </a:xfrm>
          <a:custGeom>
            <a:avLst/>
            <a:gdLst/>
            <a:ahLst/>
            <a:cxnLst/>
            <a:rect l="l" t="t" r="r" b="b"/>
            <a:pathLst>
              <a:path w="48777" h="36522" extrusionOk="0">
                <a:moveTo>
                  <a:pt x="38232" y="0"/>
                </a:moveTo>
                <a:cubicBezTo>
                  <a:pt x="36249" y="0"/>
                  <a:pt x="34270" y="565"/>
                  <a:pt x="32647" y="1717"/>
                </a:cubicBezTo>
                <a:cubicBezTo>
                  <a:pt x="29579" y="3908"/>
                  <a:pt x="28090" y="8145"/>
                  <a:pt x="29245" y="11722"/>
                </a:cubicBezTo>
                <a:lnTo>
                  <a:pt x="29245" y="11722"/>
                </a:lnTo>
                <a:cubicBezTo>
                  <a:pt x="28638" y="10133"/>
                  <a:pt x="26911" y="9074"/>
                  <a:pt x="25187" y="9074"/>
                </a:cubicBezTo>
                <a:cubicBezTo>
                  <a:pt x="25005" y="9074"/>
                  <a:pt x="24823" y="9086"/>
                  <a:pt x="24643" y="9110"/>
                </a:cubicBezTo>
                <a:cubicBezTo>
                  <a:pt x="22667" y="9395"/>
                  <a:pt x="21018" y="11024"/>
                  <a:pt x="20509" y="12939"/>
                </a:cubicBezTo>
                <a:cubicBezTo>
                  <a:pt x="20028" y="14678"/>
                  <a:pt x="20421" y="16602"/>
                  <a:pt x="21398" y="18131"/>
                </a:cubicBezTo>
                <a:lnTo>
                  <a:pt x="21398" y="18131"/>
                </a:lnTo>
                <a:cubicBezTo>
                  <a:pt x="20208" y="16596"/>
                  <a:pt x="18230" y="15763"/>
                  <a:pt x="16274" y="15763"/>
                </a:cubicBezTo>
                <a:cubicBezTo>
                  <a:pt x="14873" y="15763"/>
                  <a:pt x="13483" y="16190"/>
                  <a:pt x="12403" y="17093"/>
                </a:cubicBezTo>
                <a:cubicBezTo>
                  <a:pt x="9674" y="19394"/>
                  <a:pt x="9593" y="24140"/>
                  <a:pt x="12240" y="26522"/>
                </a:cubicBezTo>
                <a:cubicBezTo>
                  <a:pt x="10997" y="26379"/>
                  <a:pt x="9713" y="26235"/>
                  <a:pt x="8448" y="26235"/>
                </a:cubicBezTo>
                <a:cubicBezTo>
                  <a:pt x="7019" y="26235"/>
                  <a:pt x="5614" y="26418"/>
                  <a:pt x="4318" y="26991"/>
                </a:cubicBezTo>
                <a:cubicBezTo>
                  <a:pt x="1854" y="28070"/>
                  <a:pt x="1" y="31023"/>
                  <a:pt x="1100" y="33467"/>
                </a:cubicBezTo>
                <a:cubicBezTo>
                  <a:pt x="2261" y="36053"/>
                  <a:pt x="5642" y="36522"/>
                  <a:pt x="8473" y="36522"/>
                </a:cubicBezTo>
                <a:cubicBezTo>
                  <a:pt x="15865" y="36502"/>
                  <a:pt x="22851" y="35687"/>
                  <a:pt x="30040" y="33935"/>
                </a:cubicBezTo>
                <a:cubicBezTo>
                  <a:pt x="32871" y="31532"/>
                  <a:pt x="35315" y="29190"/>
                  <a:pt x="38166" y="26787"/>
                </a:cubicBezTo>
                <a:cubicBezTo>
                  <a:pt x="40610" y="24710"/>
                  <a:pt x="43074" y="22612"/>
                  <a:pt x="45049" y="20087"/>
                </a:cubicBezTo>
                <a:cubicBezTo>
                  <a:pt x="47025" y="17562"/>
                  <a:pt x="48491" y="14527"/>
                  <a:pt x="48613" y="11330"/>
                </a:cubicBezTo>
                <a:cubicBezTo>
                  <a:pt x="48776" y="7460"/>
                  <a:pt x="46841" y="3530"/>
                  <a:pt x="43563" y="1493"/>
                </a:cubicBezTo>
                <a:cubicBezTo>
                  <a:pt x="41980" y="504"/>
                  <a:pt x="40104" y="0"/>
                  <a:pt x="38232" y="0"/>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rot="-4064376">
            <a:off x="7982329" y="-134529"/>
            <a:ext cx="1674882" cy="1730705"/>
          </a:xfrm>
          <a:custGeom>
            <a:avLst/>
            <a:gdLst/>
            <a:ahLst/>
            <a:cxnLst/>
            <a:rect l="l" t="t" r="r" b="b"/>
            <a:pathLst>
              <a:path w="28758" h="28193" extrusionOk="0">
                <a:moveTo>
                  <a:pt x="20284" y="1"/>
                </a:moveTo>
                <a:cubicBezTo>
                  <a:pt x="17826" y="1"/>
                  <a:pt x="15376" y="1529"/>
                  <a:pt x="14033" y="3652"/>
                </a:cubicBezTo>
                <a:cubicBezTo>
                  <a:pt x="12363" y="6279"/>
                  <a:pt x="12098" y="9537"/>
                  <a:pt x="12403" y="12612"/>
                </a:cubicBezTo>
                <a:cubicBezTo>
                  <a:pt x="10508" y="11319"/>
                  <a:pt x="8289" y="10257"/>
                  <a:pt x="6028" y="10257"/>
                </a:cubicBezTo>
                <a:cubicBezTo>
                  <a:pt x="5690" y="10257"/>
                  <a:pt x="5350" y="10281"/>
                  <a:pt x="5011" y="10331"/>
                </a:cubicBezTo>
                <a:cubicBezTo>
                  <a:pt x="2404" y="10739"/>
                  <a:pt x="1" y="13203"/>
                  <a:pt x="469" y="15789"/>
                </a:cubicBezTo>
                <a:cubicBezTo>
                  <a:pt x="958" y="18376"/>
                  <a:pt x="3768" y="19740"/>
                  <a:pt x="6212" y="20718"/>
                </a:cubicBezTo>
                <a:cubicBezTo>
                  <a:pt x="12526" y="23182"/>
                  <a:pt x="19165" y="26726"/>
                  <a:pt x="25723" y="28192"/>
                </a:cubicBezTo>
                <a:cubicBezTo>
                  <a:pt x="28431" y="22714"/>
                  <a:pt x="28757" y="13733"/>
                  <a:pt x="27474" y="7786"/>
                </a:cubicBezTo>
                <a:cubicBezTo>
                  <a:pt x="26782" y="4588"/>
                  <a:pt x="25071" y="1208"/>
                  <a:pt x="21955" y="251"/>
                </a:cubicBezTo>
                <a:cubicBezTo>
                  <a:pt x="21406" y="80"/>
                  <a:pt x="20845" y="1"/>
                  <a:pt x="20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1087988" y="4341225"/>
            <a:ext cx="2038473" cy="1079883"/>
          </a:xfrm>
          <a:custGeom>
            <a:avLst/>
            <a:gdLst/>
            <a:ahLst/>
            <a:cxnLst/>
            <a:rect l="l" t="t" r="r" b="b"/>
            <a:pathLst>
              <a:path w="48940" h="25926" fill="none" extrusionOk="0">
                <a:moveTo>
                  <a:pt x="0" y="22769"/>
                </a:moveTo>
                <a:cubicBezTo>
                  <a:pt x="7332" y="22545"/>
                  <a:pt x="13890" y="15967"/>
                  <a:pt x="14114" y="8635"/>
                </a:cubicBezTo>
                <a:cubicBezTo>
                  <a:pt x="14155" y="7271"/>
                  <a:pt x="13869" y="5723"/>
                  <a:pt x="12709" y="5030"/>
                </a:cubicBezTo>
                <a:cubicBezTo>
                  <a:pt x="11018" y="4032"/>
                  <a:pt x="8737" y="5926"/>
                  <a:pt x="8819" y="7902"/>
                </a:cubicBezTo>
                <a:cubicBezTo>
                  <a:pt x="8900" y="9857"/>
                  <a:pt x="10550" y="11446"/>
                  <a:pt x="12301" y="12321"/>
                </a:cubicBezTo>
                <a:cubicBezTo>
                  <a:pt x="15315" y="13808"/>
                  <a:pt x="18981" y="13849"/>
                  <a:pt x="22016" y="12423"/>
                </a:cubicBezTo>
                <a:cubicBezTo>
                  <a:pt x="25050" y="10997"/>
                  <a:pt x="27392" y="8146"/>
                  <a:pt x="28166" y="4888"/>
                </a:cubicBezTo>
                <a:cubicBezTo>
                  <a:pt x="28635" y="2872"/>
                  <a:pt x="27779" y="0"/>
                  <a:pt x="25743" y="224"/>
                </a:cubicBezTo>
                <a:cubicBezTo>
                  <a:pt x="24643" y="346"/>
                  <a:pt x="23849" y="1405"/>
                  <a:pt x="23686" y="2485"/>
                </a:cubicBezTo>
                <a:cubicBezTo>
                  <a:pt x="23502" y="3564"/>
                  <a:pt x="23808" y="4664"/>
                  <a:pt x="24113" y="5723"/>
                </a:cubicBezTo>
                <a:cubicBezTo>
                  <a:pt x="25254" y="9755"/>
                  <a:pt x="26435" y="13849"/>
                  <a:pt x="28614" y="17433"/>
                </a:cubicBezTo>
                <a:cubicBezTo>
                  <a:pt x="30793" y="21017"/>
                  <a:pt x="34133" y="24093"/>
                  <a:pt x="38227" y="25009"/>
                </a:cubicBezTo>
                <a:cubicBezTo>
                  <a:pt x="42320" y="25925"/>
                  <a:pt x="47106" y="24194"/>
                  <a:pt x="48939" y="20427"/>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326875" y="856763"/>
            <a:ext cx="994340" cy="957740"/>
          </a:xfrm>
          <a:custGeom>
            <a:avLst/>
            <a:gdLst/>
            <a:ahLst/>
            <a:cxnLst/>
            <a:rect l="l" t="t" r="r" b="b"/>
            <a:pathLst>
              <a:path w="13870" h="13359" extrusionOk="0">
                <a:moveTo>
                  <a:pt x="7071" y="0"/>
                </a:moveTo>
                <a:cubicBezTo>
                  <a:pt x="6140" y="0"/>
                  <a:pt x="5537" y="1051"/>
                  <a:pt x="5174" y="2503"/>
                </a:cubicBezTo>
                <a:cubicBezTo>
                  <a:pt x="4515" y="2127"/>
                  <a:pt x="3715" y="1839"/>
                  <a:pt x="2975" y="1839"/>
                </a:cubicBezTo>
                <a:cubicBezTo>
                  <a:pt x="2433" y="1839"/>
                  <a:pt x="1924" y="1994"/>
                  <a:pt x="1528" y="2381"/>
                </a:cubicBezTo>
                <a:cubicBezTo>
                  <a:pt x="1284" y="2626"/>
                  <a:pt x="1773" y="3562"/>
                  <a:pt x="2628" y="4805"/>
                </a:cubicBezTo>
                <a:cubicBezTo>
                  <a:pt x="1386" y="5171"/>
                  <a:pt x="21" y="6006"/>
                  <a:pt x="1" y="7289"/>
                </a:cubicBezTo>
                <a:cubicBezTo>
                  <a:pt x="1" y="7636"/>
                  <a:pt x="1080" y="7961"/>
                  <a:pt x="2608" y="8226"/>
                </a:cubicBezTo>
                <a:cubicBezTo>
                  <a:pt x="2587" y="8247"/>
                  <a:pt x="2567" y="8267"/>
                  <a:pt x="2567" y="8287"/>
                </a:cubicBezTo>
                <a:cubicBezTo>
                  <a:pt x="1956" y="9448"/>
                  <a:pt x="1589" y="11057"/>
                  <a:pt x="2547" y="11973"/>
                </a:cubicBezTo>
                <a:cubicBezTo>
                  <a:pt x="2582" y="12009"/>
                  <a:pt x="2636" y="12026"/>
                  <a:pt x="2707" y="12026"/>
                </a:cubicBezTo>
                <a:cubicBezTo>
                  <a:pt x="3081" y="12026"/>
                  <a:pt x="3918" y="11546"/>
                  <a:pt x="4929" y="10792"/>
                </a:cubicBezTo>
                <a:cubicBezTo>
                  <a:pt x="5334" y="12025"/>
                  <a:pt x="6179" y="13359"/>
                  <a:pt x="7466" y="13359"/>
                </a:cubicBezTo>
                <a:cubicBezTo>
                  <a:pt x="7476" y="13359"/>
                  <a:pt x="7486" y="13358"/>
                  <a:pt x="7495" y="13358"/>
                </a:cubicBezTo>
                <a:cubicBezTo>
                  <a:pt x="7801" y="13358"/>
                  <a:pt x="8086" y="12462"/>
                  <a:pt x="8310" y="11118"/>
                </a:cubicBezTo>
                <a:cubicBezTo>
                  <a:pt x="9104" y="11768"/>
                  <a:pt x="9786" y="12177"/>
                  <a:pt x="10229" y="12177"/>
                </a:cubicBezTo>
                <a:cubicBezTo>
                  <a:pt x="10286" y="12177"/>
                  <a:pt x="10339" y="12171"/>
                  <a:pt x="10387" y="12157"/>
                </a:cubicBezTo>
                <a:cubicBezTo>
                  <a:pt x="11813" y="11709"/>
                  <a:pt x="11589" y="10303"/>
                  <a:pt x="10693" y="8695"/>
                </a:cubicBezTo>
                <a:cubicBezTo>
                  <a:pt x="11996" y="8593"/>
                  <a:pt x="12953" y="8348"/>
                  <a:pt x="13177" y="7921"/>
                </a:cubicBezTo>
                <a:cubicBezTo>
                  <a:pt x="13870" y="6577"/>
                  <a:pt x="12668" y="5742"/>
                  <a:pt x="10856" y="5253"/>
                </a:cubicBezTo>
                <a:cubicBezTo>
                  <a:pt x="11711" y="4214"/>
                  <a:pt x="12220" y="3318"/>
                  <a:pt x="12057" y="2850"/>
                </a:cubicBezTo>
                <a:cubicBezTo>
                  <a:pt x="11815" y="2153"/>
                  <a:pt x="11353" y="1867"/>
                  <a:pt x="10757" y="1867"/>
                </a:cubicBezTo>
                <a:cubicBezTo>
                  <a:pt x="10151" y="1867"/>
                  <a:pt x="9406" y="2163"/>
                  <a:pt x="8615" y="2626"/>
                </a:cubicBezTo>
                <a:cubicBezTo>
                  <a:pt x="8473" y="1343"/>
                  <a:pt x="8208" y="385"/>
                  <a:pt x="7780" y="182"/>
                </a:cubicBezTo>
                <a:cubicBezTo>
                  <a:pt x="7525" y="58"/>
                  <a:pt x="7289" y="0"/>
                  <a:pt x="7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rot="-2396132">
            <a:off x="6688750" y="-631388"/>
            <a:ext cx="1227060" cy="1446161"/>
          </a:xfrm>
          <a:custGeom>
            <a:avLst/>
            <a:gdLst/>
            <a:ahLst/>
            <a:cxnLst/>
            <a:rect l="l" t="t" r="r" b="b"/>
            <a:pathLst>
              <a:path w="16314" h="19227" extrusionOk="0">
                <a:moveTo>
                  <a:pt x="6966" y="0"/>
                </a:moveTo>
                <a:cubicBezTo>
                  <a:pt x="4318" y="0"/>
                  <a:pt x="1836" y="1421"/>
                  <a:pt x="774" y="4748"/>
                </a:cubicBezTo>
                <a:cubicBezTo>
                  <a:pt x="0" y="7111"/>
                  <a:pt x="1283" y="10206"/>
                  <a:pt x="3748" y="10613"/>
                </a:cubicBezTo>
                <a:cubicBezTo>
                  <a:pt x="4257" y="10695"/>
                  <a:pt x="4827" y="10654"/>
                  <a:pt x="5295" y="10878"/>
                </a:cubicBezTo>
                <a:cubicBezTo>
                  <a:pt x="6334" y="11326"/>
                  <a:pt x="6640" y="12630"/>
                  <a:pt x="6579" y="13750"/>
                </a:cubicBezTo>
                <a:cubicBezTo>
                  <a:pt x="6497" y="14870"/>
                  <a:pt x="6212" y="16010"/>
                  <a:pt x="6538" y="17069"/>
                </a:cubicBezTo>
                <a:cubicBezTo>
                  <a:pt x="6994" y="18466"/>
                  <a:pt x="8480" y="19226"/>
                  <a:pt x="9968" y="19226"/>
                </a:cubicBezTo>
                <a:cubicBezTo>
                  <a:pt x="10541" y="19226"/>
                  <a:pt x="11114" y="19114"/>
                  <a:pt x="11629" y="18882"/>
                </a:cubicBezTo>
                <a:cubicBezTo>
                  <a:pt x="13482" y="18067"/>
                  <a:pt x="14623" y="16153"/>
                  <a:pt x="15275" y="14239"/>
                </a:cubicBezTo>
                <a:cubicBezTo>
                  <a:pt x="16293" y="11204"/>
                  <a:pt x="16313" y="7742"/>
                  <a:pt x="14847" y="4891"/>
                </a:cubicBezTo>
                <a:cubicBezTo>
                  <a:pt x="13268" y="1875"/>
                  <a:pt x="10008" y="0"/>
                  <a:pt x="6966" y="0"/>
                </a:cubicBez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rot="-10036082">
            <a:off x="-646931" y="3718626"/>
            <a:ext cx="2079410" cy="3994898"/>
          </a:xfrm>
          <a:custGeom>
            <a:avLst/>
            <a:gdLst/>
            <a:ahLst/>
            <a:cxnLst/>
            <a:rect l="l" t="t" r="r" b="b"/>
            <a:pathLst>
              <a:path w="34073" h="65460" extrusionOk="0">
                <a:moveTo>
                  <a:pt x="30908" y="0"/>
                </a:moveTo>
                <a:cubicBezTo>
                  <a:pt x="29227" y="0"/>
                  <a:pt x="30602" y="4387"/>
                  <a:pt x="30793" y="5828"/>
                </a:cubicBezTo>
                <a:cubicBezTo>
                  <a:pt x="31628" y="11795"/>
                  <a:pt x="31628" y="18435"/>
                  <a:pt x="27779" y="23445"/>
                </a:cubicBezTo>
                <a:cubicBezTo>
                  <a:pt x="23258" y="29310"/>
                  <a:pt x="15193" y="30756"/>
                  <a:pt x="8106" y="32874"/>
                </a:cubicBezTo>
                <a:cubicBezTo>
                  <a:pt x="5784" y="33566"/>
                  <a:pt x="3402" y="34442"/>
                  <a:pt x="1854" y="36295"/>
                </a:cubicBezTo>
                <a:cubicBezTo>
                  <a:pt x="306" y="38148"/>
                  <a:pt x="1" y="41224"/>
                  <a:pt x="1834" y="42812"/>
                </a:cubicBezTo>
                <a:cubicBezTo>
                  <a:pt x="2580" y="43457"/>
                  <a:pt x="3543" y="43731"/>
                  <a:pt x="4541" y="43731"/>
                </a:cubicBezTo>
                <a:cubicBezTo>
                  <a:pt x="5529" y="43731"/>
                  <a:pt x="6552" y="43462"/>
                  <a:pt x="7434" y="43016"/>
                </a:cubicBezTo>
                <a:cubicBezTo>
                  <a:pt x="9206" y="42120"/>
                  <a:pt x="10611" y="40653"/>
                  <a:pt x="12200" y="39472"/>
                </a:cubicBezTo>
                <a:cubicBezTo>
                  <a:pt x="13550" y="38468"/>
                  <a:pt x="15181" y="37640"/>
                  <a:pt x="16828" y="37640"/>
                </a:cubicBezTo>
                <a:cubicBezTo>
                  <a:pt x="17118" y="37640"/>
                  <a:pt x="17409" y="37666"/>
                  <a:pt x="17698" y="37721"/>
                </a:cubicBezTo>
                <a:cubicBezTo>
                  <a:pt x="19653" y="38108"/>
                  <a:pt x="21262" y="40348"/>
                  <a:pt x="20387" y="42120"/>
                </a:cubicBezTo>
                <a:cubicBezTo>
                  <a:pt x="19877" y="43138"/>
                  <a:pt x="18757" y="43688"/>
                  <a:pt x="17719" y="44136"/>
                </a:cubicBezTo>
                <a:cubicBezTo>
                  <a:pt x="15540" y="45032"/>
                  <a:pt x="13279" y="45786"/>
                  <a:pt x="11385" y="47170"/>
                </a:cubicBezTo>
                <a:cubicBezTo>
                  <a:pt x="9491" y="48576"/>
                  <a:pt x="7984" y="50795"/>
                  <a:pt x="8208" y="53137"/>
                </a:cubicBezTo>
                <a:cubicBezTo>
                  <a:pt x="8398" y="55125"/>
                  <a:pt x="10217" y="56922"/>
                  <a:pt x="12120" y="56922"/>
                </a:cubicBezTo>
                <a:cubicBezTo>
                  <a:pt x="12459" y="56922"/>
                  <a:pt x="12801" y="56865"/>
                  <a:pt x="13136" y="56742"/>
                </a:cubicBezTo>
                <a:cubicBezTo>
                  <a:pt x="14623" y="56192"/>
                  <a:pt x="15458" y="54665"/>
                  <a:pt x="16089" y="53219"/>
                </a:cubicBezTo>
                <a:cubicBezTo>
                  <a:pt x="16721" y="51773"/>
                  <a:pt x="17332" y="50205"/>
                  <a:pt x="18635" y="49309"/>
                </a:cubicBezTo>
                <a:cubicBezTo>
                  <a:pt x="19107" y="48996"/>
                  <a:pt x="19693" y="48842"/>
                  <a:pt x="20268" y="48842"/>
                </a:cubicBezTo>
                <a:cubicBezTo>
                  <a:pt x="21304" y="48842"/>
                  <a:pt x="22302" y="49344"/>
                  <a:pt x="22525" y="50327"/>
                </a:cubicBezTo>
                <a:cubicBezTo>
                  <a:pt x="22729" y="51162"/>
                  <a:pt x="22301" y="52017"/>
                  <a:pt x="21792" y="52710"/>
                </a:cubicBezTo>
                <a:cubicBezTo>
                  <a:pt x="20183" y="54848"/>
                  <a:pt x="17678" y="56172"/>
                  <a:pt x="16049" y="58310"/>
                </a:cubicBezTo>
                <a:cubicBezTo>
                  <a:pt x="14440" y="60449"/>
                  <a:pt x="14297" y="64176"/>
                  <a:pt x="16762" y="65214"/>
                </a:cubicBezTo>
                <a:cubicBezTo>
                  <a:pt x="17165" y="65385"/>
                  <a:pt x="17587" y="65459"/>
                  <a:pt x="18012" y="65459"/>
                </a:cubicBezTo>
                <a:cubicBezTo>
                  <a:pt x="18961" y="65459"/>
                  <a:pt x="19930" y="65089"/>
                  <a:pt x="20774" y="64583"/>
                </a:cubicBezTo>
                <a:cubicBezTo>
                  <a:pt x="25254" y="61895"/>
                  <a:pt x="26720" y="56192"/>
                  <a:pt x="27779" y="51060"/>
                </a:cubicBezTo>
                <a:cubicBezTo>
                  <a:pt x="30732" y="36886"/>
                  <a:pt x="33706" y="22610"/>
                  <a:pt x="34032" y="8130"/>
                </a:cubicBezTo>
                <a:cubicBezTo>
                  <a:pt x="34072" y="6195"/>
                  <a:pt x="34072" y="1633"/>
                  <a:pt x="32077" y="431"/>
                </a:cubicBezTo>
                <a:cubicBezTo>
                  <a:pt x="31581" y="131"/>
                  <a:pt x="31199" y="0"/>
                  <a:pt x="30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2"/>
        </a:solidFill>
        <a:effectLst/>
      </p:bgPr>
    </p:bg>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a:endParaRPr/>
          </a:p>
        </p:txBody>
      </p:sp>
      <p:sp>
        <p:nvSpPr>
          <p:cNvPr id="231" name="Google Shape;231;p13"/>
          <p:cNvSpPr txBox="1">
            <a:spLocks noGrp="1"/>
          </p:cNvSpPr>
          <p:nvPr>
            <p:ph type="title" idx="2" hasCustomPrompt="1"/>
          </p:nvPr>
        </p:nvSpPr>
        <p:spPr>
          <a:xfrm>
            <a:off x="826956" y="1737400"/>
            <a:ext cx="832200" cy="82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700"/>
              <a:buNone/>
              <a:defRPr sz="2700">
                <a:solidFill>
                  <a:schemeClr val="lt1"/>
                </a:solidFill>
              </a:defRPr>
            </a:lvl1pPr>
            <a:lvl2pPr lvl="1" algn="ctr" rtl="0">
              <a:spcBef>
                <a:spcPts val="0"/>
              </a:spcBef>
              <a:spcAft>
                <a:spcPts val="0"/>
              </a:spcAft>
              <a:buClr>
                <a:schemeClr val="lt1"/>
              </a:buClr>
              <a:buSzPts val="2700"/>
              <a:buNone/>
              <a:defRPr sz="2700">
                <a:solidFill>
                  <a:schemeClr val="lt1"/>
                </a:solidFill>
              </a:defRPr>
            </a:lvl2pPr>
            <a:lvl3pPr lvl="2" algn="ctr" rtl="0">
              <a:spcBef>
                <a:spcPts val="0"/>
              </a:spcBef>
              <a:spcAft>
                <a:spcPts val="0"/>
              </a:spcAft>
              <a:buClr>
                <a:schemeClr val="lt1"/>
              </a:buClr>
              <a:buSzPts val="2700"/>
              <a:buNone/>
              <a:defRPr sz="2700">
                <a:solidFill>
                  <a:schemeClr val="lt1"/>
                </a:solidFill>
              </a:defRPr>
            </a:lvl3pPr>
            <a:lvl4pPr lvl="3" algn="ctr" rtl="0">
              <a:spcBef>
                <a:spcPts val="0"/>
              </a:spcBef>
              <a:spcAft>
                <a:spcPts val="0"/>
              </a:spcAft>
              <a:buClr>
                <a:schemeClr val="lt1"/>
              </a:buClr>
              <a:buSzPts val="2700"/>
              <a:buNone/>
              <a:defRPr sz="2700">
                <a:solidFill>
                  <a:schemeClr val="lt1"/>
                </a:solidFill>
              </a:defRPr>
            </a:lvl4pPr>
            <a:lvl5pPr lvl="4" algn="ctr" rtl="0">
              <a:spcBef>
                <a:spcPts val="0"/>
              </a:spcBef>
              <a:spcAft>
                <a:spcPts val="0"/>
              </a:spcAft>
              <a:buClr>
                <a:schemeClr val="lt1"/>
              </a:buClr>
              <a:buSzPts val="2700"/>
              <a:buNone/>
              <a:defRPr sz="2700">
                <a:solidFill>
                  <a:schemeClr val="lt1"/>
                </a:solidFill>
              </a:defRPr>
            </a:lvl5pPr>
            <a:lvl6pPr lvl="5" algn="ctr" rtl="0">
              <a:spcBef>
                <a:spcPts val="0"/>
              </a:spcBef>
              <a:spcAft>
                <a:spcPts val="0"/>
              </a:spcAft>
              <a:buClr>
                <a:schemeClr val="lt1"/>
              </a:buClr>
              <a:buSzPts val="2700"/>
              <a:buNone/>
              <a:defRPr sz="2700">
                <a:solidFill>
                  <a:schemeClr val="lt1"/>
                </a:solidFill>
              </a:defRPr>
            </a:lvl6pPr>
            <a:lvl7pPr lvl="6" algn="ctr" rtl="0">
              <a:spcBef>
                <a:spcPts val="0"/>
              </a:spcBef>
              <a:spcAft>
                <a:spcPts val="0"/>
              </a:spcAft>
              <a:buClr>
                <a:schemeClr val="lt1"/>
              </a:buClr>
              <a:buSzPts val="2700"/>
              <a:buNone/>
              <a:defRPr sz="2700">
                <a:solidFill>
                  <a:schemeClr val="lt1"/>
                </a:solidFill>
              </a:defRPr>
            </a:lvl7pPr>
            <a:lvl8pPr lvl="7" algn="ctr" rtl="0">
              <a:spcBef>
                <a:spcPts val="0"/>
              </a:spcBef>
              <a:spcAft>
                <a:spcPts val="0"/>
              </a:spcAft>
              <a:buClr>
                <a:schemeClr val="lt1"/>
              </a:buClr>
              <a:buSzPts val="2700"/>
              <a:buNone/>
              <a:defRPr sz="2700">
                <a:solidFill>
                  <a:schemeClr val="lt1"/>
                </a:solidFill>
              </a:defRPr>
            </a:lvl8pPr>
            <a:lvl9pPr lvl="8" algn="ctr" rtl="0">
              <a:spcBef>
                <a:spcPts val="0"/>
              </a:spcBef>
              <a:spcAft>
                <a:spcPts val="0"/>
              </a:spcAft>
              <a:buClr>
                <a:schemeClr val="lt1"/>
              </a:buClr>
              <a:buSzPts val="2700"/>
              <a:buNone/>
              <a:defRPr sz="2700">
                <a:solidFill>
                  <a:schemeClr val="lt1"/>
                </a:solidFill>
              </a:defRPr>
            </a:lvl9pPr>
          </a:lstStyle>
          <a:p>
            <a:r>
              <a:t>xx%</a:t>
            </a:r>
          </a:p>
        </p:txBody>
      </p:sp>
      <p:sp>
        <p:nvSpPr>
          <p:cNvPr id="232" name="Google Shape;232;p13"/>
          <p:cNvSpPr txBox="1">
            <a:spLocks noGrp="1"/>
          </p:cNvSpPr>
          <p:nvPr>
            <p:ph type="title" idx="3" hasCustomPrompt="1"/>
          </p:nvPr>
        </p:nvSpPr>
        <p:spPr>
          <a:xfrm>
            <a:off x="826956" y="3109000"/>
            <a:ext cx="832200" cy="82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700"/>
              <a:buNone/>
              <a:defRPr sz="2700">
                <a:solidFill>
                  <a:schemeClr val="lt1"/>
                </a:solidFill>
              </a:defRPr>
            </a:lvl1pPr>
            <a:lvl2pPr lvl="1" algn="ctr" rtl="0">
              <a:spcBef>
                <a:spcPts val="0"/>
              </a:spcBef>
              <a:spcAft>
                <a:spcPts val="0"/>
              </a:spcAft>
              <a:buClr>
                <a:schemeClr val="lt1"/>
              </a:buClr>
              <a:buSzPts val="2700"/>
              <a:buNone/>
              <a:defRPr sz="2700">
                <a:solidFill>
                  <a:schemeClr val="lt1"/>
                </a:solidFill>
              </a:defRPr>
            </a:lvl2pPr>
            <a:lvl3pPr lvl="2" algn="ctr" rtl="0">
              <a:spcBef>
                <a:spcPts val="0"/>
              </a:spcBef>
              <a:spcAft>
                <a:spcPts val="0"/>
              </a:spcAft>
              <a:buClr>
                <a:schemeClr val="lt1"/>
              </a:buClr>
              <a:buSzPts val="2700"/>
              <a:buNone/>
              <a:defRPr sz="2700">
                <a:solidFill>
                  <a:schemeClr val="lt1"/>
                </a:solidFill>
              </a:defRPr>
            </a:lvl3pPr>
            <a:lvl4pPr lvl="3" algn="ctr" rtl="0">
              <a:spcBef>
                <a:spcPts val="0"/>
              </a:spcBef>
              <a:spcAft>
                <a:spcPts val="0"/>
              </a:spcAft>
              <a:buClr>
                <a:schemeClr val="lt1"/>
              </a:buClr>
              <a:buSzPts val="2700"/>
              <a:buNone/>
              <a:defRPr sz="2700">
                <a:solidFill>
                  <a:schemeClr val="lt1"/>
                </a:solidFill>
              </a:defRPr>
            </a:lvl4pPr>
            <a:lvl5pPr lvl="4" algn="ctr" rtl="0">
              <a:spcBef>
                <a:spcPts val="0"/>
              </a:spcBef>
              <a:spcAft>
                <a:spcPts val="0"/>
              </a:spcAft>
              <a:buClr>
                <a:schemeClr val="lt1"/>
              </a:buClr>
              <a:buSzPts val="2700"/>
              <a:buNone/>
              <a:defRPr sz="2700">
                <a:solidFill>
                  <a:schemeClr val="lt1"/>
                </a:solidFill>
              </a:defRPr>
            </a:lvl5pPr>
            <a:lvl6pPr lvl="5" algn="ctr" rtl="0">
              <a:spcBef>
                <a:spcPts val="0"/>
              </a:spcBef>
              <a:spcAft>
                <a:spcPts val="0"/>
              </a:spcAft>
              <a:buClr>
                <a:schemeClr val="lt1"/>
              </a:buClr>
              <a:buSzPts val="2700"/>
              <a:buNone/>
              <a:defRPr sz="2700">
                <a:solidFill>
                  <a:schemeClr val="lt1"/>
                </a:solidFill>
              </a:defRPr>
            </a:lvl6pPr>
            <a:lvl7pPr lvl="6" algn="ctr" rtl="0">
              <a:spcBef>
                <a:spcPts val="0"/>
              </a:spcBef>
              <a:spcAft>
                <a:spcPts val="0"/>
              </a:spcAft>
              <a:buClr>
                <a:schemeClr val="lt1"/>
              </a:buClr>
              <a:buSzPts val="2700"/>
              <a:buNone/>
              <a:defRPr sz="2700">
                <a:solidFill>
                  <a:schemeClr val="lt1"/>
                </a:solidFill>
              </a:defRPr>
            </a:lvl7pPr>
            <a:lvl8pPr lvl="7" algn="ctr" rtl="0">
              <a:spcBef>
                <a:spcPts val="0"/>
              </a:spcBef>
              <a:spcAft>
                <a:spcPts val="0"/>
              </a:spcAft>
              <a:buClr>
                <a:schemeClr val="lt1"/>
              </a:buClr>
              <a:buSzPts val="2700"/>
              <a:buNone/>
              <a:defRPr sz="2700">
                <a:solidFill>
                  <a:schemeClr val="lt1"/>
                </a:solidFill>
              </a:defRPr>
            </a:lvl8pPr>
            <a:lvl9pPr lvl="8" algn="ctr" rtl="0">
              <a:spcBef>
                <a:spcPts val="0"/>
              </a:spcBef>
              <a:spcAft>
                <a:spcPts val="0"/>
              </a:spcAft>
              <a:buClr>
                <a:schemeClr val="lt1"/>
              </a:buClr>
              <a:buSzPts val="2700"/>
              <a:buNone/>
              <a:defRPr sz="2700">
                <a:solidFill>
                  <a:schemeClr val="lt1"/>
                </a:solidFill>
              </a:defRPr>
            </a:lvl9pPr>
          </a:lstStyle>
          <a:p>
            <a:r>
              <a:t>xx%</a:t>
            </a:r>
          </a:p>
        </p:txBody>
      </p:sp>
      <p:sp>
        <p:nvSpPr>
          <p:cNvPr id="233" name="Google Shape;233;p13"/>
          <p:cNvSpPr txBox="1">
            <a:spLocks noGrp="1"/>
          </p:cNvSpPr>
          <p:nvPr>
            <p:ph type="title" idx="4" hasCustomPrompt="1"/>
          </p:nvPr>
        </p:nvSpPr>
        <p:spPr>
          <a:xfrm>
            <a:off x="4893256" y="1737400"/>
            <a:ext cx="832200" cy="82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700"/>
              <a:buNone/>
              <a:defRPr sz="2700">
                <a:solidFill>
                  <a:schemeClr val="lt1"/>
                </a:solidFill>
              </a:defRPr>
            </a:lvl1pPr>
            <a:lvl2pPr lvl="1" algn="ctr" rtl="0">
              <a:spcBef>
                <a:spcPts val="0"/>
              </a:spcBef>
              <a:spcAft>
                <a:spcPts val="0"/>
              </a:spcAft>
              <a:buClr>
                <a:schemeClr val="lt1"/>
              </a:buClr>
              <a:buSzPts val="2700"/>
              <a:buNone/>
              <a:defRPr sz="2700">
                <a:solidFill>
                  <a:schemeClr val="lt1"/>
                </a:solidFill>
              </a:defRPr>
            </a:lvl2pPr>
            <a:lvl3pPr lvl="2" algn="ctr" rtl="0">
              <a:spcBef>
                <a:spcPts val="0"/>
              </a:spcBef>
              <a:spcAft>
                <a:spcPts val="0"/>
              </a:spcAft>
              <a:buClr>
                <a:schemeClr val="lt1"/>
              </a:buClr>
              <a:buSzPts val="2700"/>
              <a:buNone/>
              <a:defRPr sz="2700">
                <a:solidFill>
                  <a:schemeClr val="lt1"/>
                </a:solidFill>
              </a:defRPr>
            </a:lvl3pPr>
            <a:lvl4pPr lvl="3" algn="ctr" rtl="0">
              <a:spcBef>
                <a:spcPts val="0"/>
              </a:spcBef>
              <a:spcAft>
                <a:spcPts val="0"/>
              </a:spcAft>
              <a:buClr>
                <a:schemeClr val="lt1"/>
              </a:buClr>
              <a:buSzPts val="2700"/>
              <a:buNone/>
              <a:defRPr sz="2700">
                <a:solidFill>
                  <a:schemeClr val="lt1"/>
                </a:solidFill>
              </a:defRPr>
            </a:lvl4pPr>
            <a:lvl5pPr lvl="4" algn="ctr" rtl="0">
              <a:spcBef>
                <a:spcPts val="0"/>
              </a:spcBef>
              <a:spcAft>
                <a:spcPts val="0"/>
              </a:spcAft>
              <a:buClr>
                <a:schemeClr val="lt1"/>
              </a:buClr>
              <a:buSzPts val="2700"/>
              <a:buNone/>
              <a:defRPr sz="2700">
                <a:solidFill>
                  <a:schemeClr val="lt1"/>
                </a:solidFill>
              </a:defRPr>
            </a:lvl5pPr>
            <a:lvl6pPr lvl="5" algn="ctr" rtl="0">
              <a:spcBef>
                <a:spcPts val="0"/>
              </a:spcBef>
              <a:spcAft>
                <a:spcPts val="0"/>
              </a:spcAft>
              <a:buClr>
                <a:schemeClr val="lt1"/>
              </a:buClr>
              <a:buSzPts val="2700"/>
              <a:buNone/>
              <a:defRPr sz="2700">
                <a:solidFill>
                  <a:schemeClr val="lt1"/>
                </a:solidFill>
              </a:defRPr>
            </a:lvl6pPr>
            <a:lvl7pPr lvl="6" algn="ctr" rtl="0">
              <a:spcBef>
                <a:spcPts val="0"/>
              </a:spcBef>
              <a:spcAft>
                <a:spcPts val="0"/>
              </a:spcAft>
              <a:buClr>
                <a:schemeClr val="lt1"/>
              </a:buClr>
              <a:buSzPts val="2700"/>
              <a:buNone/>
              <a:defRPr sz="2700">
                <a:solidFill>
                  <a:schemeClr val="lt1"/>
                </a:solidFill>
              </a:defRPr>
            </a:lvl7pPr>
            <a:lvl8pPr lvl="7" algn="ctr" rtl="0">
              <a:spcBef>
                <a:spcPts val="0"/>
              </a:spcBef>
              <a:spcAft>
                <a:spcPts val="0"/>
              </a:spcAft>
              <a:buClr>
                <a:schemeClr val="lt1"/>
              </a:buClr>
              <a:buSzPts val="2700"/>
              <a:buNone/>
              <a:defRPr sz="2700">
                <a:solidFill>
                  <a:schemeClr val="lt1"/>
                </a:solidFill>
              </a:defRPr>
            </a:lvl8pPr>
            <a:lvl9pPr lvl="8" algn="ctr" rtl="0">
              <a:spcBef>
                <a:spcPts val="0"/>
              </a:spcBef>
              <a:spcAft>
                <a:spcPts val="0"/>
              </a:spcAft>
              <a:buClr>
                <a:schemeClr val="lt1"/>
              </a:buClr>
              <a:buSzPts val="2700"/>
              <a:buNone/>
              <a:defRPr sz="2700">
                <a:solidFill>
                  <a:schemeClr val="lt1"/>
                </a:solidFill>
              </a:defRPr>
            </a:lvl9pPr>
          </a:lstStyle>
          <a:p>
            <a:r>
              <a:t>xx%</a:t>
            </a:r>
          </a:p>
        </p:txBody>
      </p:sp>
      <p:sp>
        <p:nvSpPr>
          <p:cNvPr id="234" name="Google Shape;234;p13"/>
          <p:cNvSpPr txBox="1">
            <a:spLocks noGrp="1"/>
          </p:cNvSpPr>
          <p:nvPr>
            <p:ph type="title" idx="5" hasCustomPrompt="1"/>
          </p:nvPr>
        </p:nvSpPr>
        <p:spPr>
          <a:xfrm>
            <a:off x="4893256" y="3109000"/>
            <a:ext cx="832200" cy="82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700"/>
              <a:buNone/>
              <a:defRPr sz="2700">
                <a:solidFill>
                  <a:schemeClr val="lt1"/>
                </a:solidFill>
              </a:defRPr>
            </a:lvl1pPr>
            <a:lvl2pPr lvl="1" algn="ctr" rtl="0">
              <a:spcBef>
                <a:spcPts val="0"/>
              </a:spcBef>
              <a:spcAft>
                <a:spcPts val="0"/>
              </a:spcAft>
              <a:buClr>
                <a:schemeClr val="lt1"/>
              </a:buClr>
              <a:buSzPts val="2700"/>
              <a:buNone/>
              <a:defRPr sz="2700">
                <a:solidFill>
                  <a:schemeClr val="lt1"/>
                </a:solidFill>
              </a:defRPr>
            </a:lvl2pPr>
            <a:lvl3pPr lvl="2" algn="ctr" rtl="0">
              <a:spcBef>
                <a:spcPts val="0"/>
              </a:spcBef>
              <a:spcAft>
                <a:spcPts val="0"/>
              </a:spcAft>
              <a:buClr>
                <a:schemeClr val="lt1"/>
              </a:buClr>
              <a:buSzPts val="2700"/>
              <a:buNone/>
              <a:defRPr sz="2700">
                <a:solidFill>
                  <a:schemeClr val="lt1"/>
                </a:solidFill>
              </a:defRPr>
            </a:lvl3pPr>
            <a:lvl4pPr lvl="3" algn="ctr" rtl="0">
              <a:spcBef>
                <a:spcPts val="0"/>
              </a:spcBef>
              <a:spcAft>
                <a:spcPts val="0"/>
              </a:spcAft>
              <a:buClr>
                <a:schemeClr val="lt1"/>
              </a:buClr>
              <a:buSzPts val="2700"/>
              <a:buNone/>
              <a:defRPr sz="2700">
                <a:solidFill>
                  <a:schemeClr val="lt1"/>
                </a:solidFill>
              </a:defRPr>
            </a:lvl4pPr>
            <a:lvl5pPr lvl="4" algn="ctr" rtl="0">
              <a:spcBef>
                <a:spcPts val="0"/>
              </a:spcBef>
              <a:spcAft>
                <a:spcPts val="0"/>
              </a:spcAft>
              <a:buClr>
                <a:schemeClr val="lt1"/>
              </a:buClr>
              <a:buSzPts val="2700"/>
              <a:buNone/>
              <a:defRPr sz="2700">
                <a:solidFill>
                  <a:schemeClr val="lt1"/>
                </a:solidFill>
              </a:defRPr>
            </a:lvl5pPr>
            <a:lvl6pPr lvl="5" algn="ctr" rtl="0">
              <a:spcBef>
                <a:spcPts val="0"/>
              </a:spcBef>
              <a:spcAft>
                <a:spcPts val="0"/>
              </a:spcAft>
              <a:buClr>
                <a:schemeClr val="lt1"/>
              </a:buClr>
              <a:buSzPts val="2700"/>
              <a:buNone/>
              <a:defRPr sz="2700">
                <a:solidFill>
                  <a:schemeClr val="lt1"/>
                </a:solidFill>
              </a:defRPr>
            </a:lvl6pPr>
            <a:lvl7pPr lvl="6" algn="ctr" rtl="0">
              <a:spcBef>
                <a:spcPts val="0"/>
              </a:spcBef>
              <a:spcAft>
                <a:spcPts val="0"/>
              </a:spcAft>
              <a:buClr>
                <a:schemeClr val="lt1"/>
              </a:buClr>
              <a:buSzPts val="2700"/>
              <a:buNone/>
              <a:defRPr sz="2700">
                <a:solidFill>
                  <a:schemeClr val="lt1"/>
                </a:solidFill>
              </a:defRPr>
            </a:lvl7pPr>
            <a:lvl8pPr lvl="7" algn="ctr" rtl="0">
              <a:spcBef>
                <a:spcPts val="0"/>
              </a:spcBef>
              <a:spcAft>
                <a:spcPts val="0"/>
              </a:spcAft>
              <a:buClr>
                <a:schemeClr val="lt1"/>
              </a:buClr>
              <a:buSzPts val="2700"/>
              <a:buNone/>
              <a:defRPr sz="2700">
                <a:solidFill>
                  <a:schemeClr val="lt1"/>
                </a:solidFill>
              </a:defRPr>
            </a:lvl8pPr>
            <a:lvl9pPr lvl="8" algn="ctr" rtl="0">
              <a:spcBef>
                <a:spcPts val="0"/>
              </a:spcBef>
              <a:spcAft>
                <a:spcPts val="0"/>
              </a:spcAft>
              <a:buClr>
                <a:schemeClr val="lt1"/>
              </a:buClr>
              <a:buSzPts val="2700"/>
              <a:buNone/>
              <a:defRPr sz="2700">
                <a:solidFill>
                  <a:schemeClr val="lt1"/>
                </a:solidFill>
              </a:defRPr>
            </a:lvl9pPr>
          </a:lstStyle>
          <a:p>
            <a:r>
              <a:t>xx%</a:t>
            </a:r>
          </a:p>
        </p:txBody>
      </p:sp>
      <p:sp>
        <p:nvSpPr>
          <p:cNvPr id="235" name="Google Shape;235;p13"/>
          <p:cNvSpPr txBox="1">
            <a:spLocks noGrp="1"/>
          </p:cNvSpPr>
          <p:nvPr>
            <p:ph type="subTitle" idx="1"/>
          </p:nvPr>
        </p:nvSpPr>
        <p:spPr>
          <a:xfrm>
            <a:off x="1723950" y="1569575"/>
            <a:ext cx="2697900" cy="63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Kodchasan"/>
              <a:buNone/>
              <a:defRPr sz="2100" b="1">
                <a:latin typeface="Kodchasan"/>
                <a:ea typeface="Kodchasan"/>
                <a:cs typeface="Kodchasan"/>
                <a:sym typeface="Kodchasan"/>
              </a:defRPr>
            </a:lvl1pPr>
            <a:lvl2pPr lvl="1" rtl="0">
              <a:lnSpc>
                <a:spcPct val="100000"/>
              </a:lnSpc>
              <a:spcBef>
                <a:spcPts val="0"/>
              </a:spcBef>
              <a:spcAft>
                <a:spcPts val="0"/>
              </a:spcAft>
              <a:buSzPts val="2100"/>
              <a:buFont typeface="Kodchasan"/>
              <a:buNone/>
              <a:defRPr sz="2100" b="1">
                <a:latin typeface="Kodchasan"/>
                <a:ea typeface="Kodchasan"/>
                <a:cs typeface="Kodchasan"/>
                <a:sym typeface="Kodchasan"/>
              </a:defRPr>
            </a:lvl2pPr>
            <a:lvl3pPr lvl="2" rtl="0">
              <a:lnSpc>
                <a:spcPct val="100000"/>
              </a:lnSpc>
              <a:spcBef>
                <a:spcPts val="0"/>
              </a:spcBef>
              <a:spcAft>
                <a:spcPts val="0"/>
              </a:spcAft>
              <a:buSzPts val="2100"/>
              <a:buFont typeface="Kodchasan"/>
              <a:buNone/>
              <a:defRPr sz="2100" b="1">
                <a:latin typeface="Kodchasan"/>
                <a:ea typeface="Kodchasan"/>
                <a:cs typeface="Kodchasan"/>
                <a:sym typeface="Kodchasan"/>
              </a:defRPr>
            </a:lvl3pPr>
            <a:lvl4pPr lvl="3" rtl="0">
              <a:lnSpc>
                <a:spcPct val="100000"/>
              </a:lnSpc>
              <a:spcBef>
                <a:spcPts val="0"/>
              </a:spcBef>
              <a:spcAft>
                <a:spcPts val="0"/>
              </a:spcAft>
              <a:buSzPts val="2100"/>
              <a:buFont typeface="Kodchasan"/>
              <a:buNone/>
              <a:defRPr sz="2100" b="1">
                <a:latin typeface="Kodchasan"/>
                <a:ea typeface="Kodchasan"/>
                <a:cs typeface="Kodchasan"/>
                <a:sym typeface="Kodchasan"/>
              </a:defRPr>
            </a:lvl4pPr>
            <a:lvl5pPr lvl="4" rtl="0">
              <a:lnSpc>
                <a:spcPct val="100000"/>
              </a:lnSpc>
              <a:spcBef>
                <a:spcPts val="0"/>
              </a:spcBef>
              <a:spcAft>
                <a:spcPts val="0"/>
              </a:spcAft>
              <a:buSzPts val="2100"/>
              <a:buFont typeface="Kodchasan"/>
              <a:buNone/>
              <a:defRPr sz="2100" b="1">
                <a:latin typeface="Kodchasan"/>
                <a:ea typeface="Kodchasan"/>
                <a:cs typeface="Kodchasan"/>
                <a:sym typeface="Kodchasan"/>
              </a:defRPr>
            </a:lvl5pPr>
            <a:lvl6pPr lvl="5" rtl="0">
              <a:lnSpc>
                <a:spcPct val="100000"/>
              </a:lnSpc>
              <a:spcBef>
                <a:spcPts val="0"/>
              </a:spcBef>
              <a:spcAft>
                <a:spcPts val="0"/>
              </a:spcAft>
              <a:buSzPts val="2100"/>
              <a:buFont typeface="Kodchasan"/>
              <a:buNone/>
              <a:defRPr sz="2100" b="1">
                <a:latin typeface="Kodchasan"/>
                <a:ea typeface="Kodchasan"/>
                <a:cs typeface="Kodchasan"/>
                <a:sym typeface="Kodchasan"/>
              </a:defRPr>
            </a:lvl6pPr>
            <a:lvl7pPr lvl="6" rtl="0">
              <a:lnSpc>
                <a:spcPct val="100000"/>
              </a:lnSpc>
              <a:spcBef>
                <a:spcPts val="0"/>
              </a:spcBef>
              <a:spcAft>
                <a:spcPts val="0"/>
              </a:spcAft>
              <a:buSzPts val="2100"/>
              <a:buFont typeface="Kodchasan"/>
              <a:buNone/>
              <a:defRPr sz="2100" b="1">
                <a:latin typeface="Kodchasan"/>
                <a:ea typeface="Kodchasan"/>
                <a:cs typeface="Kodchasan"/>
                <a:sym typeface="Kodchasan"/>
              </a:defRPr>
            </a:lvl7pPr>
            <a:lvl8pPr lvl="7" rtl="0">
              <a:lnSpc>
                <a:spcPct val="100000"/>
              </a:lnSpc>
              <a:spcBef>
                <a:spcPts val="0"/>
              </a:spcBef>
              <a:spcAft>
                <a:spcPts val="0"/>
              </a:spcAft>
              <a:buSzPts val="2100"/>
              <a:buFont typeface="Kodchasan"/>
              <a:buNone/>
              <a:defRPr sz="2100" b="1">
                <a:latin typeface="Kodchasan"/>
                <a:ea typeface="Kodchasan"/>
                <a:cs typeface="Kodchasan"/>
                <a:sym typeface="Kodchasan"/>
              </a:defRPr>
            </a:lvl8pPr>
            <a:lvl9pPr lvl="8" rtl="0">
              <a:lnSpc>
                <a:spcPct val="100000"/>
              </a:lnSpc>
              <a:spcBef>
                <a:spcPts val="0"/>
              </a:spcBef>
              <a:spcAft>
                <a:spcPts val="0"/>
              </a:spcAft>
              <a:buSzPts val="2100"/>
              <a:buFont typeface="Kodchasan"/>
              <a:buNone/>
              <a:defRPr sz="2100" b="1">
                <a:latin typeface="Kodchasan"/>
                <a:ea typeface="Kodchasan"/>
                <a:cs typeface="Kodchasan"/>
                <a:sym typeface="Kodchasan"/>
              </a:defRPr>
            </a:lvl9pPr>
          </a:lstStyle>
          <a:p>
            <a:endParaRPr/>
          </a:p>
        </p:txBody>
      </p:sp>
      <p:sp>
        <p:nvSpPr>
          <p:cNvPr id="236" name="Google Shape;236;p13"/>
          <p:cNvSpPr txBox="1">
            <a:spLocks noGrp="1"/>
          </p:cNvSpPr>
          <p:nvPr>
            <p:ph type="subTitle" idx="6"/>
          </p:nvPr>
        </p:nvSpPr>
        <p:spPr>
          <a:xfrm>
            <a:off x="1723950" y="2239143"/>
            <a:ext cx="26979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7" name="Google Shape;237;p13"/>
          <p:cNvSpPr txBox="1">
            <a:spLocks noGrp="1"/>
          </p:cNvSpPr>
          <p:nvPr>
            <p:ph type="subTitle" idx="7"/>
          </p:nvPr>
        </p:nvSpPr>
        <p:spPr>
          <a:xfrm>
            <a:off x="1723950" y="2945875"/>
            <a:ext cx="2697900" cy="63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Kodchasan"/>
              <a:buNone/>
              <a:defRPr sz="2100" b="1">
                <a:latin typeface="Kodchasan"/>
                <a:ea typeface="Kodchasan"/>
                <a:cs typeface="Kodchasan"/>
                <a:sym typeface="Kodchasan"/>
              </a:defRPr>
            </a:lvl1pPr>
            <a:lvl2pPr lvl="1" rtl="0">
              <a:lnSpc>
                <a:spcPct val="100000"/>
              </a:lnSpc>
              <a:spcBef>
                <a:spcPts val="0"/>
              </a:spcBef>
              <a:spcAft>
                <a:spcPts val="0"/>
              </a:spcAft>
              <a:buSzPts val="2100"/>
              <a:buFont typeface="Kodchasan"/>
              <a:buNone/>
              <a:defRPr sz="2100" b="1">
                <a:latin typeface="Kodchasan"/>
                <a:ea typeface="Kodchasan"/>
                <a:cs typeface="Kodchasan"/>
                <a:sym typeface="Kodchasan"/>
              </a:defRPr>
            </a:lvl2pPr>
            <a:lvl3pPr lvl="2" rtl="0">
              <a:lnSpc>
                <a:spcPct val="100000"/>
              </a:lnSpc>
              <a:spcBef>
                <a:spcPts val="0"/>
              </a:spcBef>
              <a:spcAft>
                <a:spcPts val="0"/>
              </a:spcAft>
              <a:buSzPts val="2100"/>
              <a:buFont typeface="Kodchasan"/>
              <a:buNone/>
              <a:defRPr sz="2100" b="1">
                <a:latin typeface="Kodchasan"/>
                <a:ea typeface="Kodchasan"/>
                <a:cs typeface="Kodchasan"/>
                <a:sym typeface="Kodchasan"/>
              </a:defRPr>
            </a:lvl3pPr>
            <a:lvl4pPr lvl="3" rtl="0">
              <a:lnSpc>
                <a:spcPct val="100000"/>
              </a:lnSpc>
              <a:spcBef>
                <a:spcPts val="0"/>
              </a:spcBef>
              <a:spcAft>
                <a:spcPts val="0"/>
              </a:spcAft>
              <a:buSzPts val="2100"/>
              <a:buFont typeface="Kodchasan"/>
              <a:buNone/>
              <a:defRPr sz="2100" b="1">
                <a:latin typeface="Kodchasan"/>
                <a:ea typeface="Kodchasan"/>
                <a:cs typeface="Kodchasan"/>
                <a:sym typeface="Kodchasan"/>
              </a:defRPr>
            </a:lvl4pPr>
            <a:lvl5pPr lvl="4" rtl="0">
              <a:lnSpc>
                <a:spcPct val="100000"/>
              </a:lnSpc>
              <a:spcBef>
                <a:spcPts val="0"/>
              </a:spcBef>
              <a:spcAft>
                <a:spcPts val="0"/>
              </a:spcAft>
              <a:buSzPts val="2100"/>
              <a:buFont typeface="Kodchasan"/>
              <a:buNone/>
              <a:defRPr sz="2100" b="1">
                <a:latin typeface="Kodchasan"/>
                <a:ea typeface="Kodchasan"/>
                <a:cs typeface="Kodchasan"/>
                <a:sym typeface="Kodchasan"/>
              </a:defRPr>
            </a:lvl5pPr>
            <a:lvl6pPr lvl="5" rtl="0">
              <a:lnSpc>
                <a:spcPct val="100000"/>
              </a:lnSpc>
              <a:spcBef>
                <a:spcPts val="0"/>
              </a:spcBef>
              <a:spcAft>
                <a:spcPts val="0"/>
              </a:spcAft>
              <a:buSzPts val="2100"/>
              <a:buFont typeface="Kodchasan"/>
              <a:buNone/>
              <a:defRPr sz="2100" b="1">
                <a:latin typeface="Kodchasan"/>
                <a:ea typeface="Kodchasan"/>
                <a:cs typeface="Kodchasan"/>
                <a:sym typeface="Kodchasan"/>
              </a:defRPr>
            </a:lvl6pPr>
            <a:lvl7pPr lvl="6" rtl="0">
              <a:lnSpc>
                <a:spcPct val="100000"/>
              </a:lnSpc>
              <a:spcBef>
                <a:spcPts val="0"/>
              </a:spcBef>
              <a:spcAft>
                <a:spcPts val="0"/>
              </a:spcAft>
              <a:buSzPts val="2100"/>
              <a:buFont typeface="Kodchasan"/>
              <a:buNone/>
              <a:defRPr sz="2100" b="1">
                <a:latin typeface="Kodchasan"/>
                <a:ea typeface="Kodchasan"/>
                <a:cs typeface="Kodchasan"/>
                <a:sym typeface="Kodchasan"/>
              </a:defRPr>
            </a:lvl7pPr>
            <a:lvl8pPr lvl="7" rtl="0">
              <a:lnSpc>
                <a:spcPct val="100000"/>
              </a:lnSpc>
              <a:spcBef>
                <a:spcPts val="0"/>
              </a:spcBef>
              <a:spcAft>
                <a:spcPts val="0"/>
              </a:spcAft>
              <a:buSzPts val="2100"/>
              <a:buFont typeface="Kodchasan"/>
              <a:buNone/>
              <a:defRPr sz="2100" b="1">
                <a:latin typeface="Kodchasan"/>
                <a:ea typeface="Kodchasan"/>
                <a:cs typeface="Kodchasan"/>
                <a:sym typeface="Kodchasan"/>
              </a:defRPr>
            </a:lvl8pPr>
            <a:lvl9pPr lvl="8" rtl="0">
              <a:lnSpc>
                <a:spcPct val="100000"/>
              </a:lnSpc>
              <a:spcBef>
                <a:spcPts val="0"/>
              </a:spcBef>
              <a:spcAft>
                <a:spcPts val="0"/>
              </a:spcAft>
              <a:buSzPts val="2100"/>
              <a:buFont typeface="Kodchasan"/>
              <a:buNone/>
              <a:defRPr sz="2100" b="1">
                <a:latin typeface="Kodchasan"/>
                <a:ea typeface="Kodchasan"/>
                <a:cs typeface="Kodchasan"/>
                <a:sym typeface="Kodchasan"/>
              </a:defRPr>
            </a:lvl9pPr>
          </a:lstStyle>
          <a:p>
            <a:endParaRPr/>
          </a:p>
        </p:txBody>
      </p:sp>
      <p:sp>
        <p:nvSpPr>
          <p:cNvPr id="238" name="Google Shape;238;p13"/>
          <p:cNvSpPr txBox="1">
            <a:spLocks noGrp="1"/>
          </p:cNvSpPr>
          <p:nvPr>
            <p:ph type="subTitle" idx="8"/>
          </p:nvPr>
        </p:nvSpPr>
        <p:spPr>
          <a:xfrm>
            <a:off x="1723950" y="3615443"/>
            <a:ext cx="26979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9" name="Google Shape;239;p13"/>
          <p:cNvSpPr txBox="1">
            <a:spLocks noGrp="1"/>
          </p:cNvSpPr>
          <p:nvPr>
            <p:ph type="subTitle" idx="9"/>
          </p:nvPr>
        </p:nvSpPr>
        <p:spPr>
          <a:xfrm>
            <a:off x="5790250" y="1569575"/>
            <a:ext cx="2697900" cy="63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Kodchasan"/>
              <a:buNone/>
              <a:defRPr sz="2100" b="1">
                <a:latin typeface="Kodchasan"/>
                <a:ea typeface="Kodchasan"/>
                <a:cs typeface="Kodchasan"/>
                <a:sym typeface="Kodchasan"/>
              </a:defRPr>
            </a:lvl1pPr>
            <a:lvl2pPr lvl="1" rtl="0">
              <a:lnSpc>
                <a:spcPct val="100000"/>
              </a:lnSpc>
              <a:spcBef>
                <a:spcPts val="0"/>
              </a:spcBef>
              <a:spcAft>
                <a:spcPts val="0"/>
              </a:spcAft>
              <a:buSzPts val="2100"/>
              <a:buFont typeface="Kodchasan"/>
              <a:buNone/>
              <a:defRPr sz="2100" b="1">
                <a:latin typeface="Kodchasan"/>
                <a:ea typeface="Kodchasan"/>
                <a:cs typeface="Kodchasan"/>
                <a:sym typeface="Kodchasan"/>
              </a:defRPr>
            </a:lvl2pPr>
            <a:lvl3pPr lvl="2" rtl="0">
              <a:lnSpc>
                <a:spcPct val="100000"/>
              </a:lnSpc>
              <a:spcBef>
                <a:spcPts val="0"/>
              </a:spcBef>
              <a:spcAft>
                <a:spcPts val="0"/>
              </a:spcAft>
              <a:buSzPts val="2100"/>
              <a:buFont typeface="Kodchasan"/>
              <a:buNone/>
              <a:defRPr sz="2100" b="1">
                <a:latin typeface="Kodchasan"/>
                <a:ea typeface="Kodchasan"/>
                <a:cs typeface="Kodchasan"/>
                <a:sym typeface="Kodchasan"/>
              </a:defRPr>
            </a:lvl3pPr>
            <a:lvl4pPr lvl="3" rtl="0">
              <a:lnSpc>
                <a:spcPct val="100000"/>
              </a:lnSpc>
              <a:spcBef>
                <a:spcPts val="0"/>
              </a:spcBef>
              <a:spcAft>
                <a:spcPts val="0"/>
              </a:spcAft>
              <a:buSzPts val="2100"/>
              <a:buFont typeface="Kodchasan"/>
              <a:buNone/>
              <a:defRPr sz="2100" b="1">
                <a:latin typeface="Kodchasan"/>
                <a:ea typeface="Kodchasan"/>
                <a:cs typeface="Kodchasan"/>
                <a:sym typeface="Kodchasan"/>
              </a:defRPr>
            </a:lvl4pPr>
            <a:lvl5pPr lvl="4" rtl="0">
              <a:lnSpc>
                <a:spcPct val="100000"/>
              </a:lnSpc>
              <a:spcBef>
                <a:spcPts val="0"/>
              </a:spcBef>
              <a:spcAft>
                <a:spcPts val="0"/>
              </a:spcAft>
              <a:buSzPts val="2100"/>
              <a:buFont typeface="Kodchasan"/>
              <a:buNone/>
              <a:defRPr sz="2100" b="1">
                <a:latin typeface="Kodchasan"/>
                <a:ea typeface="Kodchasan"/>
                <a:cs typeface="Kodchasan"/>
                <a:sym typeface="Kodchasan"/>
              </a:defRPr>
            </a:lvl5pPr>
            <a:lvl6pPr lvl="5" rtl="0">
              <a:lnSpc>
                <a:spcPct val="100000"/>
              </a:lnSpc>
              <a:spcBef>
                <a:spcPts val="0"/>
              </a:spcBef>
              <a:spcAft>
                <a:spcPts val="0"/>
              </a:spcAft>
              <a:buSzPts val="2100"/>
              <a:buFont typeface="Kodchasan"/>
              <a:buNone/>
              <a:defRPr sz="2100" b="1">
                <a:latin typeface="Kodchasan"/>
                <a:ea typeface="Kodchasan"/>
                <a:cs typeface="Kodchasan"/>
                <a:sym typeface="Kodchasan"/>
              </a:defRPr>
            </a:lvl6pPr>
            <a:lvl7pPr lvl="6" rtl="0">
              <a:lnSpc>
                <a:spcPct val="100000"/>
              </a:lnSpc>
              <a:spcBef>
                <a:spcPts val="0"/>
              </a:spcBef>
              <a:spcAft>
                <a:spcPts val="0"/>
              </a:spcAft>
              <a:buSzPts val="2100"/>
              <a:buFont typeface="Kodchasan"/>
              <a:buNone/>
              <a:defRPr sz="2100" b="1">
                <a:latin typeface="Kodchasan"/>
                <a:ea typeface="Kodchasan"/>
                <a:cs typeface="Kodchasan"/>
                <a:sym typeface="Kodchasan"/>
              </a:defRPr>
            </a:lvl7pPr>
            <a:lvl8pPr lvl="7" rtl="0">
              <a:lnSpc>
                <a:spcPct val="100000"/>
              </a:lnSpc>
              <a:spcBef>
                <a:spcPts val="0"/>
              </a:spcBef>
              <a:spcAft>
                <a:spcPts val="0"/>
              </a:spcAft>
              <a:buSzPts val="2100"/>
              <a:buFont typeface="Kodchasan"/>
              <a:buNone/>
              <a:defRPr sz="2100" b="1">
                <a:latin typeface="Kodchasan"/>
                <a:ea typeface="Kodchasan"/>
                <a:cs typeface="Kodchasan"/>
                <a:sym typeface="Kodchasan"/>
              </a:defRPr>
            </a:lvl8pPr>
            <a:lvl9pPr lvl="8" rtl="0">
              <a:lnSpc>
                <a:spcPct val="100000"/>
              </a:lnSpc>
              <a:spcBef>
                <a:spcPts val="0"/>
              </a:spcBef>
              <a:spcAft>
                <a:spcPts val="0"/>
              </a:spcAft>
              <a:buSzPts val="2100"/>
              <a:buFont typeface="Kodchasan"/>
              <a:buNone/>
              <a:defRPr sz="2100" b="1">
                <a:latin typeface="Kodchasan"/>
                <a:ea typeface="Kodchasan"/>
                <a:cs typeface="Kodchasan"/>
                <a:sym typeface="Kodchasan"/>
              </a:defRPr>
            </a:lvl9pPr>
          </a:lstStyle>
          <a:p>
            <a:endParaRPr/>
          </a:p>
        </p:txBody>
      </p:sp>
      <p:sp>
        <p:nvSpPr>
          <p:cNvPr id="240" name="Google Shape;240;p13"/>
          <p:cNvSpPr txBox="1">
            <a:spLocks noGrp="1"/>
          </p:cNvSpPr>
          <p:nvPr>
            <p:ph type="subTitle" idx="13"/>
          </p:nvPr>
        </p:nvSpPr>
        <p:spPr>
          <a:xfrm>
            <a:off x="5790250" y="2239143"/>
            <a:ext cx="26979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subTitle" idx="14"/>
          </p:nvPr>
        </p:nvSpPr>
        <p:spPr>
          <a:xfrm>
            <a:off x="5790250" y="2945875"/>
            <a:ext cx="2697900" cy="63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Kodchasan"/>
              <a:buNone/>
              <a:defRPr sz="2100" b="1">
                <a:latin typeface="Kodchasan"/>
                <a:ea typeface="Kodchasan"/>
                <a:cs typeface="Kodchasan"/>
                <a:sym typeface="Kodchasan"/>
              </a:defRPr>
            </a:lvl1pPr>
            <a:lvl2pPr lvl="1" rtl="0">
              <a:lnSpc>
                <a:spcPct val="100000"/>
              </a:lnSpc>
              <a:spcBef>
                <a:spcPts val="0"/>
              </a:spcBef>
              <a:spcAft>
                <a:spcPts val="0"/>
              </a:spcAft>
              <a:buSzPts val="2100"/>
              <a:buFont typeface="Kodchasan"/>
              <a:buNone/>
              <a:defRPr sz="2100" b="1">
                <a:latin typeface="Kodchasan"/>
                <a:ea typeface="Kodchasan"/>
                <a:cs typeface="Kodchasan"/>
                <a:sym typeface="Kodchasan"/>
              </a:defRPr>
            </a:lvl2pPr>
            <a:lvl3pPr lvl="2" rtl="0">
              <a:lnSpc>
                <a:spcPct val="100000"/>
              </a:lnSpc>
              <a:spcBef>
                <a:spcPts val="0"/>
              </a:spcBef>
              <a:spcAft>
                <a:spcPts val="0"/>
              </a:spcAft>
              <a:buSzPts val="2100"/>
              <a:buFont typeface="Kodchasan"/>
              <a:buNone/>
              <a:defRPr sz="2100" b="1">
                <a:latin typeface="Kodchasan"/>
                <a:ea typeface="Kodchasan"/>
                <a:cs typeface="Kodchasan"/>
                <a:sym typeface="Kodchasan"/>
              </a:defRPr>
            </a:lvl3pPr>
            <a:lvl4pPr lvl="3" rtl="0">
              <a:lnSpc>
                <a:spcPct val="100000"/>
              </a:lnSpc>
              <a:spcBef>
                <a:spcPts val="0"/>
              </a:spcBef>
              <a:spcAft>
                <a:spcPts val="0"/>
              </a:spcAft>
              <a:buSzPts val="2100"/>
              <a:buFont typeface="Kodchasan"/>
              <a:buNone/>
              <a:defRPr sz="2100" b="1">
                <a:latin typeface="Kodchasan"/>
                <a:ea typeface="Kodchasan"/>
                <a:cs typeface="Kodchasan"/>
                <a:sym typeface="Kodchasan"/>
              </a:defRPr>
            </a:lvl4pPr>
            <a:lvl5pPr lvl="4" rtl="0">
              <a:lnSpc>
                <a:spcPct val="100000"/>
              </a:lnSpc>
              <a:spcBef>
                <a:spcPts val="0"/>
              </a:spcBef>
              <a:spcAft>
                <a:spcPts val="0"/>
              </a:spcAft>
              <a:buSzPts val="2100"/>
              <a:buFont typeface="Kodchasan"/>
              <a:buNone/>
              <a:defRPr sz="2100" b="1">
                <a:latin typeface="Kodchasan"/>
                <a:ea typeface="Kodchasan"/>
                <a:cs typeface="Kodchasan"/>
                <a:sym typeface="Kodchasan"/>
              </a:defRPr>
            </a:lvl5pPr>
            <a:lvl6pPr lvl="5" rtl="0">
              <a:lnSpc>
                <a:spcPct val="100000"/>
              </a:lnSpc>
              <a:spcBef>
                <a:spcPts val="0"/>
              </a:spcBef>
              <a:spcAft>
                <a:spcPts val="0"/>
              </a:spcAft>
              <a:buSzPts val="2100"/>
              <a:buFont typeface="Kodchasan"/>
              <a:buNone/>
              <a:defRPr sz="2100" b="1">
                <a:latin typeface="Kodchasan"/>
                <a:ea typeface="Kodchasan"/>
                <a:cs typeface="Kodchasan"/>
                <a:sym typeface="Kodchasan"/>
              </a:defRPr>
            </a:lvl6pPr>
            <a:lvl7pPr lvl="6" rtl="0">
              <a:lnSpc>
                <a:spcPct val="100000"/>
              </a:lnSpc>
              <a:spcBef>
                <a:spcPts val="0"/>
              </a:spcBef>
              <a:spcAft>
                <a:spcPts val="0"/>
              </a:spcAft>
              <a:buSzPts val="2100"/>
              <a:buFont typeface="Kodchasan"/>
              <a:buNone/>
              <a:defRPr sz="2100" b="1">
                <a:latin typeface="Kodchasan"/>
                <a:ea typeface="Kodchasan"/>
                <a:cs typeface="Kodchasan"/>
                <a:sym typeface="Kodchasan"/>
              </a:defRPr>
            </a:lvl7pPr>
            <a:lvl8pPr lvl="7" rtl="0">
              <a:lnSpc>
                <a:spcPct val="100000"/>
              </a:lnSpc>
              <a:spcBef>
                <a:spcPts val="0"/>
              </a:spcBef>
              <a:spcAft>
                <a:spcPts val="0"/>
              </a:spcAft>
              <a:buSzPts val="2100"/>
              <a:buFont typeface="Kodchasan"/>
              <a:buNone/>
              <a:defRPr sz="2100" b="1">
                <a:latin typeface="Kodchasan"/>
                <a:ea typeface="Kodchasan"/>
                <a:cs typeface="Kodchasan"/>
                <a:sym typeface="Kodchasan"/>
              </a:defRPr>
            </a:lvl8pPr>
            <a:lvl9pPr lvl="8" rtl="0">
              <a:lnSpc>
                <a:spcPct val="100000"/>
              </a:lnSpc>
              <a:spcBef>
                <a:spcPts val="0"/>
              </a:spcBef>
              <a:spcAft>
                <a:spcPts val="0"/>
              </a:spcAft>
              <a:buSzPts val="2100"/>
              <a:buFont typeface="Kodchasan"/>
              <a:buNone/>
              <a:defRPr sz="2100" b="1">
                <a:latin typeface="Kodchasan"/>
                <a:ea typeface="Kodchasan"/>
                <a:cs typeface="Kodchasan"/>
                <a:sym typeface="Kodchasan"/>
              </a:defRPr>
            </a:lvl9pPr>
          </a:lstStyle>
          <a:p>
            <a:endParaRPr/>
          </a:p>
        </p:txBody>
      </p:sp>
      <p:sp>
        <p:nvSpPr>
          <p:cNvPr id="242" name="Google Shape;242;p13"/>
          <p:cNvSpPr txBox="1">
            <a:spLocks noGrp="1"/>
          </p:cNvSpPr>
          <p:nvPr>
            <p:ph type="subTitle" idx="15"/>
          </p:nvPr>
        </p:nvSpPr>
        <p:spPr>
          <a:xfrm>
            <a:off x="5790250" y="3615443"/>
            <a:ext cx="26979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3" name="Google Shape;243;p13"/>
          <p:cNvSpPr/>
          <p:nvPr/>
        </p:nvSpPr>
        <p:spPr>
          <a:xfrm rot="-4041498" flipH="1">
            <a:off x="-611073" y="3391015"/>
            <a:ext cx="1478762" cy="2841015"/>
          </a:xfrm>
          <a:custGeom>
            <a:avLst/>
            <a:gdLst/>
            <a:ahLst/>
            <a:cxnLst/>
            <a:rect l="l" t="t" r="r" b="b"/>
            <a:pathLst>
              <a:path w="34073" h="65460" extrusionOk="0">
                <a:moveTo>
                  <a:pt x="30908" y="0"/>
                </a:moveTo>
                <a:cubicBezTo>
                  <a:pt x="29227" y="0"/>
                  <a:pt x="30602" y="4387"/>
                  <a:pt x="30793" y="5828"/>
                </a:cubicBezTo>
                <a:cubicBezTo>
                  <a:pt x="31628" y="11795"/>
                  <a:pt x="31628" y="18435"/>
                  <a:pt x="27779" y="23445"/>
                </a:cubicBezTo>
                <a:cubicBezTo>
                  <a:pt x="23258" y="29310"/>
                  <a:pt x="15193" y="30756"/>
                  <a:pt x="8106" y="32874"/>
                </a:cubicBezTo>
                <a:cubicBezTo>
                  <a:pt x="5784" y="33566"/>
                  <a:pt x="3402" y="34442"/>
                  <a:pt x="1854" y="36295"/>
                </a:cubicBezTo>
                <a:cubicBezTo>
                  <a:pt x="306" y="38148"/>
                  <a:pt x="1" y="41224"/>
                  <a:pt x="1834" y="42812"/>
                </a:cubicBezTo>
                <a:cubicBezTo>
                  <a:pt x="2580" y="43457"/>
                  <a:pt x="3543" y="43731"/>
                  <a:pt x="4541" y="43731"/>
                </a:cubicBezTo>
                <a:cubicBezTo>
                  <a:pt x="5529" y="43731"/>
                  <a:pt x="6552" y="43462"/>
                  <a:pt x="7434" y="43016"/>
                </a:cubicBezTo>
                <a:cubicBezTo>
                  <a:pt x="9206" y="42120"/>
                  <a:pt x="10611" y="40653"/>
                  <a:pt x="12200" y="39472"/>
                </a:cubicBezTo>
                <a:cubicBezTo>
                  <a:pt x="13550" y="38468"/>
                  <a:pt x="15181" y="37640"/>
                  <a:pt x="16828" y="37640"/>
                </a:cubicBezTo>
                <a:cubicBezTo>
                  <a:pt x="17118" y="37640"/>
                  <a:pt x="17409" y="37666"/>
                  <a:pt x="17698" y="37721"/>
                </a:cubicBezTo>
                <a:cubicBezTo>
                  <a:pt x="19653" y="38108"/>
                  <a:pt x="21262" y="40348"/>
                  <a:pt x="20387" y="42120"/>
                </a:cubicBezTo>
                <a:cubicBezTo>
                  <a:pt x="19877" y="43138"/>
                  <a:pt x="18757" y="43688"/>
                  <a:pt x="17719" y="44136"/>
                </a:cubicBezTo>
                <a:cubicBezTo>
                  <a:pt x="15540" y="45032"/>
                  <a:pt x="13279" y="45786"/>
                  <a:pt x="11385" y="47170"/>
                </a:cubicBezTo>
                <a:cubicBezTo>
                  <a:pt x="9491" y="48576"/>
                  <a:pt x="7984" y="50795"/>
                  <a:pt x="8208" y="53137"/>
                </a:cubicBezTo>
                <a:cubicBezTo>
                  <a:pt x="8398" y="55125"/>
                  <a:pt x="10217" y="56922"/>
                  <a:pt x="12120" y="56922"/>
                </a:cubicBezTo>
                <a:cubicBezTo>
                  <a:pt x="12459" y="56922"/>
                  <a:pt x="12801" y="56865"/>
                  <a:pt x="13136" y="56742"/>
                </a:cubicBezTo>
                <a:cubicBezTo>
                  <a:pt x="14623" y="56192"/>
                  <a:pt x="15458" y="54665"/>
                  <a:pt x="16089" y="53219"/>
                </a:cubicBezTo>
                <a:cubicBezTo>
                  <a:pt x="16721" y="51773"/>
                  <a:pt x="17332" y="50205"/>
                  <a:pt x="18635" y="49309"/>
                </a:cubicBezTo>
                <a:cubicBezTo>
                  <a:pt x="19107" y="48996"/>
                  <a:pt x="19693" y="48842"/>
                  <a:pt x="20268" y="48842"/>
                </a:cubicBezTo>
                <a:cubicBezTo>
                  <a:pt x="21304" y="48842"/>
                  <a:pt x="22302" y="49344"/>
                  <a:pt x="22525" y="50327"/>
                </a:cubicBezTo>
                <a:cubicBezTo>
                  <a:pt x="22729" y="51162"/>
                  <a:pt x="22301" y="52017"/>
                  <a:pt x="21792" y="52710"/>
                </a:cubicBezTo>
                <a:cubicBezTo>
                  <a:pt x="20183" y="54848"/>
                  <a:pt x="17678" y="56172"/>
                  <a:pt x="16049" y="58310"/>
                </a:cubicBezTo>
                <a:cubicBezTo>
                  <a:pt x="14440" y="60449"/>
                  <a:pt x="14297" y="64176"/>
                  <a:pt x="16762" y="65214"/>
                </a:cubicBezTo>
                <a:cubicBezTo>
                  <a:pt x="17165" y="65385"/>
                  <a:pt x="17587" y="65459"/>
                  <a:pt x="18012" y="65459"/>
                </a:cubicBezTo>
                <a:cubicBezTo>
                  <a:pt x="18961" y="65459"/>
                  <a:pt x="19930" y="65089"/>
                  <a:pt x="20774" y="64583"/>
                </a:cubicBezTo>
                <a:cubicBezTo>
                  <a:pt x="25254" y="61895"/>
                  <a:pt x="26720" y="56192"/>
                  <a:pt x="27779" y="51060"/>
                </a:cubicBezTo>
                <a:cubicBezTo>
                  <a:pt x="30732" y="36886"/>
                  <a:pt x="33706" y="22610"/>
                  <a:pt x="34032" y="8130"/>
                </a:cubicBezTo>
                <a:cubicBezTo>
                  <a:pt x="34072" y="6195"/>
                  <a:pt x="34072" y="1633"/>
                  <a:pt x="32077" y="431"/>
                </a:cubicBezTo>
                <a:cubicBezTo>
                  <a:pt x="31581" y="131"/>
                  <a:pt x="31199" y="0"/>
                  <a:pt x="30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8424227" flipH="1">
            <a:off x="426355" y="-75755"/>
            <a:ext cx="1633386" cy="865287"/>
          </a:xfrm>
          <a:custGeom>
            <a:avLst/>
            <a:gdLst/>
            <a:ahLst/>
            <a:cxnLst/>
            <a:rect l="l" t="t" r="r" b="b"/>
            <a:pathLst>
              <a:path w="48940" h="25926" fill="none" extrusionOk="0">
                <a:moveTo>
                  <a:pt x="0" y="22769"/>
                </a:moveTo>
                <a:cubicBezTo>
                  <a:pt x="7332" y="22545"/>
                  <a:pt x="13890" y="15967"/>
                  <a:pt x="14114" y="8635"/>
                </a:cubicBezTo>
                <a:cubicBezTo>
                  <a:pt x="14155" y="7271"/>
                  <a:pt x="13869" y="5723"/>
                  <a:pt x="12709" y="5030"/>
                </a:cubicBezTo>
                <a:cubicBezTo>
                  <a:pt x="11018" y="4032"/>
                  <a:pt x="8737" y="5926"/>
                  <a:pt x="8819" y="7902"/>
                </a:cubicBezTo>
                <a:cubicBezTo>
                  <a:pt x="8900" y="9857"/>
                  <a:pt x="10550" y="11446"/>
                  <a:pt x="12301" y="12321"/>
                </a:cubicBezTo>
                <a:cubicBezTo>
                  <a:pt x="15315" y="13808"/>
                  <a:pt x="18981" y="13849"/>
                  <a:pt x="22016" y="12423"/>
                </a:cubicBezTo>
                <a:cubicBezTo>
                  <a:pt x="25050" y="10997"/>
                  <a:pt x="27392" y="8146"/>
                  <a:pt x="28166" y="4888"/>
                </a:cubicBezTo>
                <a:cubicBezTo>
                  <a:pt x="28635" y="2872"/>
                  <a:pt x="27779" y="0"/>
                  <a:pt x="25743" y="224"/>
                </a:cubicBezTo>
                <a:cubicBezTo>
                  <a:pt x="24643" y="346"/>
                  <a:pt x="23849" y="1405"/>
                  <a:pt x="23686" y="2485"/>
                </a:cubicBezTo>
                <a:cubicBezTo>
                  <a:pt x="23502" y="3564"/>
                  <a:pt x="23808" y="4664"/>
                  <a:pt x="24113" y="5723"/>
                </a:cubicBezTo>
                <a:cubicBezTo>
                  <a:pt x="25254" y="9755"/>
                  <a:pt x="26435" y="13849"/>
                  <a:pt x="28614" y="17433"/>
                </a:cubicBezTo>
                <a:cubicBezTo>
                  <a:pt x="30793" y="21017"/>
                  <a:pt x="34133" y="24093"/>
                  <a:pt x="38227" y="25009"/>
                </a:cubicBezTo>
                <a:cubicBezTo>
                  <a:pt x="42320" y="25925"/>
                  <a:pt x="47106" y="24194"/>
                  <a:pt x="48939" y="20427"/>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8023150" y="4550775"/>
            <a:ext cx="1680002" cy="1322227"/>
          </a:xfrm>
          <a:custGeom>
            <a:avLst/>
            <a:gdLst/>
            <a:ahLst/>
            <a:cxnLst/>
            <a:rect l="l" t="t" r="r" b="b"/>
            <a:pathLst>
              <a:path w="42435" h="33398" extrusionOk="0">
                <a:moveTo>
                  <a:pt x="14110" y="1"/>
                </a:moveTo>
                <a:cubicBezTo>
                  <a:pt x="8685" y="1"/>
                  <a:pt x="3631" y="1268"/>
                  <a:pt x="1484" y="5074"/>
                </a:cubicBezTo>
                <a:cubicBezTo>
                  <a:pt x="1" y="7693"/>
                  <a:pt x="418" y="11424"/>
                  <a:pt x="2828" y="13231"/>
                </a:cubicBezTo>
                <a:cubicBezTo>
                  <a:pt x="5424" y="15224"/>
                  <a:pt x="9410" y="14599"/>
                  <a:pt x="11866" y="16731"/>
                </a:cubicBezTo>
                <a:cubicBezTo>
                  <a:pt x="15250" y="19674"/>
                  <a:pt x="13465" y="25375"/>
                  <a:pt x="15435" y="29408"/>
                </a:cubicBezTo>
                <a:cubicBezTo>
                  <a:pt x="16571" y="31725"/>
                  <a:pt x="19074" y="33324"/>
                  <a:pt x="21646" y="33394"/>
                </a:cubicBezTo>
                <a:cubicBezTo>
                  <a:pt x="21724" y="33397"/>
                  <a:pt x="21802" y="33398"/>
                  <a:pt x="21880" y="33398"/>
                </a:cubicBezTo>
                <a:cubicBezTo>
                  <a:pt x="24395" y="33398"/>
                  <a:pt x="26853" y="31959"/>
                  <a:pt x="28089" y="29778"/>
                </a:cubicBezTo>
                <a:cubicBezTo>
                  <a:pt x="28692" y="28712"/>
                  <a:pt x="29016" y="27507"/>
                  <a:pt x="29665" y="26464"/>
                </a:cubicBezTo>
                <a:cubicBezTo>
                  <a:pt x="30268" y="25528"/>
                  <a:pt x="31264" y="24741"/>
                  <a:pt x="32333" y="24741"/>
                </a:cubicBezTo>
                <a:cubicBezTo>
                  <a:pt x="32455" y="24741"/>
                  <a:pt x="32578" y="24751"/>
                  <a:pt x="32701" y="24773"/>
                </a:cubicBezTo>
                <a:cubicBezTo>
                  <a:pt x="33489" y="24912"/>
                  <a:pt x="34115" y="25491"/>
                  <a:pt x="34856" y="25839"/>
                </a:cubicBezTo>
                <a:cubicBezTo>
                  <a:pt x="35407" y="26100"/>
                  <a:pt x="36001" y="26221"/>
                  <a:pt x="36600" y="26221"/>
                </a:cubicBezTo>
                <a:cubicBezTo>
                  <a:pt x="38017" y="26221"/>
                  <a:pt x="39464" y="25546"/>
                  <a:pt x="40441" y="24471"/>
                </a:cubicBezTo>
                <a:cubicBezTo>
                  <a:pt x="41832" y="22942"/>
                  <a:pt x="42388" y="20810"/>
                  <a:pt x="42388" y="18747"/>
                </a:cubicBezTo>
                <a:cubicBezTo>
                  <a:pt x="42434" y="11563"/>
                  <a:pt x="36548" y="5421"/>
                  <a:pt x="29827" y="2849"/>
                </a:cubicBezTo>
                <a:cubicBezTo>
                  <a:pt x="26297" y="1487"/>
                  <a:pt x="19985" y="1"/>
                  <a:pt x="14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rot="-3190731" flipH="1">
            <a:off x="5136458" y="4115493"/>
            <a:ext cx="1633343" cy="1838779"/>
          </a:xfrm>
          <a:custGeom>
            <a:avLst/>
            <a:gdLst/>
            <a:ahLst/>
            <a:cxnLst/>
            <a:rect l="l" t="t" r="r" b="b"/>
            <a:pathLst>
              <a:path w="26722" h="30083" fill="none" extrusionOk="0">
                <a:moveTo>
                  <a:pt x="21461" y="29595"/>
                </a:moveTo>
                <a:cubicBezTo>
                  <a:pt x="15922" y="30082"/>
                  <a:pt x="10244" y="28970"/>
                  <a:pt x="5331" y="26374"/>
                </a:cubicBezTo>
                <a:cubicBezTo>
                  <a:pt x="2689" y="25007"/>
                  <a:pt x="1" y="22736"/>
                  <a:pt x="24" y="19746"/>
                </a:cubicBezTo>
                <a:cubicBezTo>
                  <a:pt x="47" y="16803"/>
                  <a:pt x="3361" y="14369"/>
                  <a:pt x="6189" y="15250"/>
                </a:cubicBezTo>
                <a:cubicBezTo>
                  <a:pt x="7371" y="15621"/>
                  <a:pt x="8344" y="16409"/>
                  <a:pt x="9480" y="16849"/>
                </a:cubicBezTo>
                <a:cubicBezTo>
                  <a:pt x="10638" y="17289"/>
                  <a:pt x="12145" y="17243"/>
                  <a:pt x="12840" y="16247"/>
                </a:cubicBezTo>
                <a:cubicBezTo>
                  <a:pt x="13767" y="14879"/>
                  <a:pt x="12516" y="13118"/>
                  <a:pt x="11449" y="11843"/>
                </a:cubicBezTo>
                <a:cubicBezTo>
                  <a:pt x="10360" y="10569"/>
                  <a:pt x="9480" y="8460"/>
                  <a:pt x="10824" y="7463"/>
                </a:cubicBezTo>
                <a:cubicBezTo>
                  <a:pt x="12168" y="6490"/>
                  <a:pt x="13906" y="7950"/>
                  <a:pt x="14856" y="9317"/>
                </a:cubicBezTo>
                <a:cubicBezTo>
                  <a:pt x="15783" y="10685"/>
                  <a:pt x="17243" y="12307"/>
                  <a:pt x="18773" y="11635"/>
                </a:cubicBezTo>
                <a:cubicBezTo>
                  <a:pt x="20001" y="11102"/>
                  <a:pt x="20140" y="9340"/>
                  <a:pt x="19561" y="8135"/>
                </a:cubicBezTo>
                <a:cubicBezTo>
                  <a:pt x="18981" y="6907"/>
                  <a:pt x="17892" y="6026"/>
                  <a:pt x="17151" y="4891"/>
                </a:cubicBezTo>
                <a:cubicBezTo>
                  <a:pt x="16432" y="3778"/>
                  <a:pt x="16085" y="2156"/>
                  <a:pt x="17012" y="1160"/>
                </a:cubicBezTo>
                <a:cubicBezTo>
                  <a:pt x="18101" y="1"/>
                  <a:pt x="20140" y="626"/>
                  <a:pt x="21137" y="1878"/>
                </a:cubicBezTo>
                <a:cubicBezTo>
                  <a:pt x="22133" y="3106"/>
                  <a:pt x="22481" y="4728"/>
                  <a:pt x="23153" y="6165"/>
                </a:cubicBezTo>
                <a:cubicBezTo>
                  <a:pt x="23825" y="7602"/>
                  <a:pt x="25146" y="8993"/>
                  <a:pt x="26722" y="8830"/>
                </a:cubicBezTo>
              </a:path>
            </a:pathLst>
          </a:custGeom>
          <a:noFill/>
          <a:ln w="28575" cap="flat" cmpd="sng">
            <a:solidFill>
              <a:schemeClr val="accen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a:off x="8159000" y="-406466"/>
            <a:ext cx="1679989" cy="1840343"/>
          </a:xfrm>
          <a:custGeom>
            <a:avLst/>
            <a:gdLst/>
            <a:ahLst/>
            <a:cxnLst/>
            <a:rect l="l" t="t" r="r" b="b"/>
            <a:pathLst>
              <a:path w="43950" h="48145" fill="none" extrusionOk="0">
                <a:moveTo>
                  <a:pt x="39979" y="38776"/>
                </a:moveTo>
                <a:cubicBezTo>
                  <a:pt x="41180" y="37921"/>
                  <a:pt x="42402" y="36964"/>
                  <a:pt x="43074" y="35640"/>
                </a:cubicBezTo>
                <a:cubicBezTo>
                  <a:pt x="43726" y="34316"/>
                  <a:pt x="43644" y="32524"/>
                  <a:pt x="42504" y="31567"/>
                </a:cubicBezTo>
                <a:cubicBezTo>
                  <a:pt x="41099" y="30426"/>
                  <a:pt x="38899" y="31119"/>
                  <a:pt x="37535" y="32320"/>
                </a:cubicBezTo>
                <a:cubicBezTo>
                  <a:pt x="36150" y="33522"/>
                  <a:pt x="35152" y="35131"/>
                  <a:pt x="33624" y="36129"/>
                </a:cubicBezTo>
                <a:cubicBezTo>
                  <a:pt x="32077" y="37106"/>
                  <a:pt x="29612" y="37086"/>
                  <a:pt x="28839" y="35436"/>
                </a:cubicBezTo>
                <a:cubicBezTo>
                  <a:pt x="33828" y="31506"/>
                  <a:pt x="38818" y="27596"/>
                  <a:pt x="43787" y="23685"/>
                </a:cubicBezTo>
                <a:cubicBezTo>
                  <a:pt x="43950" y="21242"/>
                  <a:pt x="40406" y="20183"/>
                  <a:pt x="38288" y="21364"/>
                </a:cubicBezTo>
                <a:cubicBezTo>
                  <a:pt x="36150" y="22545"/>
                  <a:pt x="34928" y="24846"/>
                  <a:pt x="33197" y="26557"/>
                </a:cubicBezTo>
                <a:cubicBezTo>
                  <a:pt x="31445" y="28268"/>
                  <a:pt x="28370" y="29245"/>
                  <a:pt x="26700" y="27473"/>
                </a:cubicBezTo>
                <a:cubicBezTo>
                  <a:pt x="29694" y="24032"/>
                  <a:pt x="32688" y="20590"/>
                  <a:pt x="35661" y="17148"/>
                </a:cubicBezTo>
                <a:cubicBezTo>
                  <a:pt x="36659" y="16008"/>
                  <a:pt x="37738" y="14460"/>
                  <a:pt x="37066" y="13075"/>
                </a:cubicBezTo>
                <a:cubicBezTo>
                  <a:pt x="36272" y="11446"/>
                  <a:pt x="33686" y="11731"/>
                  <a:pt x="32443" y="13055"/>
                </a:cubicBezTo>
                <a:cubicBezTo>
                  <a:pt x="31201" y="14378"/>
                  <a:pt x="30794" y="16272"/>
                  <a:pt x="29959" y="17881"/>
                </a:cubicBezTo>
                <a:cubicBezTo>
                  <a:pt x="29103" y="19490"/>
                  <a:pt x="27372" y="20997"/>
                  <a:pt x="25641" y="20447"/>
                </a:cubicBezTo>
                <a:cubicBezTo>
                  <a:pt x="24175" y="19999"/>
                  <a:pt x="23462" y="18227"/>
                  <a:pt x="23645" y="16680"/>
                </a:cubicBezTo>
                <a:cubicBezTo>
                  <a:pt x="23808" y="15152"/>
                  <a:pt x="24643" y="13788"/>
                  <a:pt x="25356" y="12423"/>
                </a:cubicBezTo>
                <a:cubicBezTo>
                  <a:pt x="26354" y="10570"/>
                  <a:pt x="27189" y="8533"/>
                  <a:pt x="27148" y="6436"/>
                </a:cubicBezTo>
                <a:cubicBezTo>
                  <a:pt x="27107" y="4318"/>
                  <a:pt x="26028" y="2118"/>
                  <a:pt x="24114" y="1283"/>
                </a:cubicBezTo>
                <a:cubicBezTo>
                  <a:pt x="21181" y="0"/>
                  <a:pt x="17678" y="2485"/>
                  <a:pt x="16782" y="5560"/>
                </a:cubicBezTo>
                <a:cubicBezTo>
                  <a:pt x="15886" y="8635"/>
                  <a:pt x="16843" y="11914"/>
                  <a:pt x="17984" y="14887"/>
                </a:cubicBezTo>
                <a:cubicBezTo>
                  <a:pt x="18432" y="16069"/>
                  <a:pt x="18921" y="17372"/>
                  <a:pt x="18472" y="18553"/>
                </a:cubicBezTo>
                <a:cubicBezTo>
                  <a:pt x="17821" y="20284"/>
                  <a:pt x="15519" y="20732"/>
                  <a:pt x="13748" y="20305"/>
                </a:cubicBezTo>
                <a:cubicBezTo>
                  <a:pt x="11955" y="19857"/>
                  <a:pt x="10347" y="18818"/>
                  <a:pt x="8534" y="18492"/>
                </a:cubicBezTo>
                <a:cubicBezTo>
                  <a:pt x="6721" y="18187"/>
                  <a:pt x="4441" y="19001"/>
                  <a:pt x="4155" y="20814"/>
                </a:cubicBezTo>
                <a:cubicBezTo>
                  <a:pt x="3830" y="22728"/>
                  <a:pt x="5927" y="24235"/>
                  <a:pt x="7862" y="24500"/>
                </a:cubicBezTo>
                <a:cubicBezTo>
                  <a:pt x="9776" y="24765"/>
                  <a:pt x="11793" y="24337"/>
                  <a:pt x="13666" y="24887"/>
                </a:cubicBezTo>
                <a:cubicBezTo>
                  <a:pt x="15519" y="25457"/>
                  <a:pt x="17108" y="27738"/>
                  <a:pt x="15967" y="29306"/>
                </a:cubicBezTo>
                <a:cubicBezTo>
                  <a:pt x="15092" y="30508"/>
                  <a:pt x="13238" y="30447"/>
                  <a:pt x="11915" y="29795"/>
                </a:cubicBezTo>
                <a:cubicBezTo>
                  <a:pt x="10571" y="29143"/>
                  <a:pt x="9491" y="28044"/>
                  <a:pt x="8147" y="27433"/>
                </a:cubicBezTo>
                <a:cubicBezTo>
                  <a:pt x="5866" y="26414"/>
                  <a:pt x="2872" y="27107"/>
                  <a:pt x="1447" y="29164"/>
                </a:cubicBezTo>
                <a:cubicBezTo>
                  <a:pt x="1" y="31221"/>
                  <a:pt x="510" y="34418"/>
                  <a:pt x="2608" y="35803"/>
                </a:cubicBezTo>
                <a:cubicBezTo>
                  <a:pt x="4237" y="36862"/>
                  <a:pt x="6375" y="36740"/>
                  <a:pt x="8290" y="36394"/>
                </a:cubicBezTo>
                <a:cubicBezTo>
                  <a:pt x="10224" y="36068"/>
                  <a:pt x="12200" y="35579"/>
                  <a:pt x="14114" y="36068"/>
                </a:cubicBezTo>
                <a:cubicBezTo>
                  <a:pt x="16008" y="36556"/>
                  <a:pt x="17719" y="38430"/>
                  <a:pt x="17189" y="40324"/>
                </a:cubicBezTo>
                <a:cubicBezTo>
                  <a:pt x="15336" y="41241"/>
                  <a:pt x="13096" y="40752"/>
                  <a:pt x="11161" y="40039"/>
                </a:cubicBezTo>
                <a:cubicBezTo>
                  <a:pt x="9206" y="39306"/>
                  <a:pt x="7271" y="38349"/>
                  <a:pt x="5194" y="38349"/>
                </a:cubicBezTo>
                <a:cubicBezTo>
                  <a:pt x="3117" y="38369"/>
                  <a:pt x="856" y="39795"/>
                  <a:pt x="815" y="41872"/>
                </a:cubicBezTo>
                <a:cubicBezTo>
                  <a:pt x="754" y="45090"/>
                  <a:pt x="17780" y="48144"/>
                  <a:pt x="20265" y="47920"/>
                </a:cubicBezTo>
                <a:cubicBezTo>
                  <a:pt x="26924" y="47330"/>
                  <a:pt x="34663" y="42524"/>
                  <a:pt x="39979" y="38776"/>
                </a:cubicBezTo>
                <a:close/>
              </a:path>
            </a:pathLst>
          </a:custGeom>
          <a:solidFill>
            <a:schemeClr val="accent1"/>
          </a:solidFill>
          <a:ln w="28575" cap="flat" cmpd="sng">
            <a:solidFill>
              <a:schemeClr val="accen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8590225" y="2055201"/>
            <a:ext cx="1459507" cy="1458101"/>
          </a:xfrm>
          <a:custGeom>
            <a:avLst/>
            <a:gdLst/>
            <a:ahLst/>
            <a:cxnLst/>
            <a:rect l="l" t="t" r="r" b="b"/>
            <a:pathLst>
              <a:path w="21019" h="20998" extrusionOk="0">
                <a:moveTo>
                  <a:pt x="10510" y="1"/>
                </a:moveTo>
                <a:cubicBezTo>
                  <a:pt x="10224" y="1"/>
                  <a:pt x="10000" y="3524"/>
                  <a:pt x="9939" y="8229"/>
                </a:cubicBezTo>
                <a:cubicBezTo>
                  <a:pt x="8048" y="4624"/>
                  <a:pt x="6487" y="2013"/>
                  <a:pt x="6209" y="2013"/>
                </a:cubicBezTo>
                <a:cubicBezTo>
                  <a:pt x="6203" y="2013"/>
                  <a:pt x="6197" y="2014"/>
                  <a:pt x="6192" y="2017"/>
                </a:cubicBezTo>
                <a:cubicBezTo>
                  <a:pt x="5988" y="2119"/>
                  <a:pt x="6986" y="4502"/>
                  <a:pt x="8554" y="7760"/>
                </a:cubicBezTo>
                <a:cubicBezTo>
                  <a:pt x="5689" y="4993"/>
                  <a:pt x="3477" y="3064"/>
                  <a:pt x="3114" y="3064"/>
                </a:cubicBezTo>
                <a:cubicBezTo>
                  <a:pt x="3097" y="3064"/>
                  <a:pt x="3085" y="3068"/>
                  <a:pt x="3076" y="3076"/>
                </a:cubicBezTo>
                <a:cubicBezTo>
                  <a:pt x="2893" y="3280"/>
                  <a:pt x="5214" y="5927"/>
                  <a:pt x="8493" y="9288"/>
                </a:cubicBezTo>
                <a:cubicBezTo>
                  <a:pt x="4992" y="8210"/>
                  <a:pt x="2250" y="7497"/>
                  <a:pt x="1609" y="7497"/>
                </a:cubicBezTo>
                <a:cubicBezTo>
                  <a:pt x="1523" y="7497"/>
                  <a:pt x="1474" y="7510"/>
                  <a:pt x="1467" y="7536"/>
                </a:cubicBezTo>
                <a:cubicBezTo>
                  <a:pt x="1386" y="7760"/>
                  <a:pt x="3768" y="8738"/>
                  <a:pt x="7190" y="9939"/>
                </a:cubicBezTo>
                <a:cubicBezTo>
                  <a:pt x="3015" y="10021"/>
                  <a:pt x="1" y="10245"/>
                  <a:pt x="1" y="10489"/>
                </a:cubicBezTo>
                <a:cubicBezTo>
                  <a:pt x="1" y="10774"/>
                  <a:pt x="3524" y="11019"/>
                  <a:pt x="8229" y="11080"/>
                </a:cubicBezTo>
                <a:cubicBezTo>
                  <a:pt x="4563" y="12994"/>
                  <a:pt x="1915" y="14583"/>
                  <a:pt x="2017" y="14807"/>
                </a:cubicBezTo>
                <a:cubicBezTo>
                  <a:pt x="2026" y="14824"/>
                  <a:pt x="2052" y="14833"/>
                  <a:pt x="2094" y="14833"/>
                </a:cubicBezTo>
                <a:cubicBezTo>
                  <a:pt x="2539" y="14833"/>
                  <a:pt x="4784" y="13876"/>
                  <a:pt x="7760" y="12444"/>
                </a:cubicBezTo>
                <a:lnTo>
                  <a:pt x="7760" y="12444"/>
                </a:lnTo>
                <a:cubicBezTo>
                  <a:pt x="4868" y="15458"/>
                  <a:pt x="2893" y="17739"/>
                  <a:pt x="3076" y="17923"/>
                </a:cubicBezTo>
                <a:cubicBezTo>
                  <a:pt x="3084" y="17931"/>
                  <a:pt x="3097" y="17935"/>
                  <a:pt x="3113" y="17935"/>
                </a:cubicBezTo>
                <a:cubicBezTo>
                  <a:pt x="3499" y="17935"/>
                  <a:pt x="6085" y="15670"/>
                  <a:pt x="9308" y="12505"/>
                </a:cubicBezTo>
                <a:lnTo>
                  <a:pt x="9308" y="12505"/>
                </a:lnTo>
                <a:cubicBezTo>
                  <a:pt x="8066" y="16477"/>
                  <a:pt x="7312" y="19470"/>
                  <a:pt x="7556" y="19552"/>
                </a:cubicBezTo>
                <a:cubicBezTo>
                  <a:pt x="7559" y="19553"/>
                  <a:pt x="7562" y="19553"/>
                  <a:pt x="7565" y="19553"/>
                </a:cubicBezTo>
                <a:cubicBezTo>
                  <a:pt x="7805" y="19553"/>
                  <a:pt x="8773" y="17188"/>
                  <a:pt x="9960" y="13829"/>
                </a:cubicBezTo>
                <a:cubicBezTo>
                  <a:pt x="10021" y="17984"/>
                  <a:pt x="10245" y="20998"/>
                  <a:pt x="10510" y="20998"/>
                </a:cubicBezTo>
                <a:cubicBezTo>
                  <a:pt x="10795" y="20998"/>
                  <a:pt x="11019" y="17475"/>
                  <a:pt x="11080" y="12770"/>
                </a:cubicBezTo>
                <a:cubicBezTo>
                  <a:pt x="12971" y="16374"/>
                  <a:pt x="14532" y="18986"/>
                  <a:pt x="14810" y="18986"/>
                </a:cubicBezTo>
                <a:cubicBezTo>
                  <a:pt x="14816" y="18986"/>
                  <a:pt x="14822" y="18984"/>
                  <a:pt x="14827" y="18982"/>
                </a:cubicBezTo>
                <a:cubicBezTo>
                  <a:pt x="15031" y="18880"/>
                  <a:pt x="14033" y="16497"/>
                  <a:pt x="12465" y="13239"/>
                </a:cubicBezTo>
                <a:lnTo>
                  <a:pt x="12465" y="13239"/>
                </a:lnTo>
                <a:cubicBezTo>
                  <a:pt x="15330" y="16006"/>
                  <a:pt x="17542" y="17934"/>
                  <a:pt x="17905" y="17934"/>
                </a:cubicBezTo>
                <a:cubicBezTo>
                  <a:pt x="17922" y="17934"/>
                  <a:pt x="17934" y="17930"/>
                  <a:pt x="17943" y="17923"/>
                </a:cubicBezTo>
                <a:cubicBezTo>
                  <a:pt x="18126" y="17719"/>
                  <a:pt x="15805" y="15071"/>
                  <a:pt x="12526" y="11691"/>
                </a:cubicBezTo>
                <a:lnTo>
                  <a:pt x="12526" y="11691"/>
                </a:lnTo>
                <a:cubicBezTo>
                  <a:pt x="15994" y="12776"/>
                  <a:pt x="18717" y="13488"/>
                  <a:pt x="19392" y="13488"/>
                </a:cubicBezTo>
                <a:cubicBezTo>
                  <a:pt x="19489" y="13488"/>
                  <a:pt x="19544" y="13473"/>
                  <a:pt x="19552" y="13442"/>
                </a:cubicBezTo>
                <a:cubicBezTo>
                  <a:pt x="19633" y="13239"/>
                  <a:pt x="17251" y="12241"/>
                  <a:pt x="13829" y="11059"/>
                </a:cubicBezTo>
                <a:cubicBezTo>
                  <a:pt x="18004" y="10978"/>
                  <a:pt x="21018" y="10754"/>
                  <a:pt x="21018" y="10489"/>
                </a:cubicBezTo>
                <a:cubicBezTo>
                  <a:pt x="21018" y="10224"/>
                  <a:pt x="17495" y="9980"/>
                  <a:pt x="12790" y="9919"/>
                </a:cubicBezTo>
                <a:cubicBezTo>
                  <a:pt x="16456" y="7984"/>
                  <a:pt x="19104" y="6416"/>
                  <a:pt x="19002" y="6192"/>
                </a:cubicBezTo>
                <a:cubicBezTo>
                  <a:pt x="18993" y="6174"/>
                  <a:pt x="18966" y="6165"/>
                  <a:pt x="18923" y="6165"/>
                </a:cubicBezTo>
                <a:cubicBezTo>
                  <a:pt x="18473" y="6165"/>
                  <a:pt x="16230" y="7104"/>
                  <a:pt x="13259" y="8534"/>
                </a:cubicBezTo>
                <a:cubicBezTo>
                  <a:pt x="16151" y="5540"/>
                  <a:pt x="18126" y="3259"/>
                  <a:pt x="17943" y="3076"/>
                </a:cubicBezTo>
                <a:cubicBezTo>
                  <a:pt x="17935" y="3068"/>
                  <a:pt x="17922" y="3064"/>
                  <a:pt x="17906" y="3064"/>
                </a:cubicBezTo>
                <a:cubicBezTo>
                  <a:pt x="17520" y="3064"/>
                  <a:pt x="14934" y="5328"/>
                  <a:pt x="11711" y="8473"/>
                </a:cubicBezTo>
                <a:cubicBezTo>
                  <a:pt x="12953" y="4522"/>
                  <a:pt x="13707" y="1528"/>
                  <a:pt x="13463" y="1447"/>
                </a:cubicBezTo>
                <a:cubicBezTo>
                  <a:pt x="13459" y="1446"/>
                  <a:pt x="13455" y="1445"/>
                  <a:pt x="13451" y="1445"/>
                </a:cubicBezTo>
                <a:cubicBezTo>
                  <a:pt x="13206" y="1445"/>
                  <a:pt x="12241" y="3825"/>
                  <a:pt x="11059" y="7170"/>
                </a:cubicBezTo>
                <a:cubicBezTo>
                  <a:pt x="10998" y="2995"/>
                  <a:pt x="10774" y="1"/>
                  <a:pt x="10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2459650" y="4550779"/>
            <a:ext cx="1220421" cy="1175458"/>
          </a:xfrm>
          <a:custGeom>
            <a:avLst/>
            <a:gdLst/>
            <a:ahLst/>
            <a:cxnLst/>
            <a:rect l="l" t="t" r="r" b="b"/>
            <a:pathLst>
              <a:path w="13870" h="13359" extrusionOk="0">
                <a:moveTo>
                  <a:pt x="7071" y="0"/>
                </a:moveTo>
                <a:cubicBezTo>
                  <a:pt x="6140" y="0"/>
                  <a:pt x="5537" y="1051"/>
                  <a:pt x="5174" y="2503"/>
                </a:cubicBezTo>
                <a:cubicBezTo>
                  <a:pt x="4515" y="2127"/>
                  <a:pt x="3715" y="1839"/>
                  <a:pt x="2975" y="1839"/>
                </a:cubicBezTo>
                <a:cubicBezTo>
                  <a:pt x="2433" y="1839"/>
                  <a:pt x="1924" y="1994"/>
                  <a:pt x="1528" y="2381"/>
                </a:cubicBezTo>
                <a:cubicBezTo>
                  <a:pt x="1284" y="2626"/>
                  <a:pt x="1773" y="3562"/>
                  <a:pt x="2628" y="4805"/>
                </a:cubicBezTo>
                <a:cubicBezTo>
                  <a:pt x="1386" y="5171"/>
                  <a:pt x="21" y="6006"/>
                  <a:pt x="1" y="7289"/>
                </a:cubicBezTo>
                <a:cubicBezTo>
                  <a:pt x="1" y="7636"/>
                  <a:pt x="1080" y="7961"/>
                  <a:pt x="2608" y="8226"/>
                </a:cubicBezTo>
                <a:cubicBezTo>
                  <a:pt x="2587" y="8247"/>
                  <a:pt x="2567" y="8267"/>
                  <a:pt x="2567" y="8287"/>
                </a:cubicBezTo>
                <a:cubicBezTo>
                  <a:pt x="1956" y="9448"/>
                  <a:pt x="1589" y="11057"/>
                  <a:pt x="2547" y="11973"/>
                </a:cubicBezTo>
                <a:cubicBezTo>
                  <a:pt x="2582" y="12009"/>
                  <a:pt x="2636" y="12026"/>
                  <a:pt x="2707" y="12026"/>
                </a:cubicBezTo>
                <a:cubicBezTo>
                  <a:pt x="3081" y="12026"/>
                  <a:pt x="3918" y="11546"/>
                  <a:pt x="4929" y="10792"/>
                </a:cubicBezTo>
                <a:cubicBezTo>
                  <a:pt x="5334" y="12025"/>
                  <a:pt x="6179" y="13359"/>
                  <a:pt x="7466" y="13359"/>
                </a:cubicBezTo>
                <a:cubicBezTo>
                  <a:pt x="7476" y="13359"/>
                  <a:pt x="7486" y="13358"/>
                  <a:pt x="7495" y="13358"/>
                </a:cubicBezTo>
                <a:cubicBezTo>
                  <a:pt x="7801" y="13358"/>
                  <a:pt x="8086" y="12462"/>
                  <a:pt x="8310" y="11118"/>
                </a:cubicBezTo>
                <a:cubicBezTo>
                  <a:pt x="9104" y="11768"/>
                  <a:pt x="9786" y="12177"/>
                  <a:pt x="10229" y="12177"/>
                </a:cubicBezTo>
                <a:cubicBezTo>
                  <a:pt x="10286" y="12177"/>
                  <a:pt x="10339" y="12171"/>
                  <a:pt x="10387" y="12157"/>
                </a:cubicBezTo>
                <a:cubicBezTo>
                  <a:pt x="11813" y="11709"/>
                  <a:pt x="11589" y="10303"/>
                  <a:pt x="10693" y="8695"/>
                </a:cubicBezTo>
                <a:cubicBezTo>
                  <a:pt x="11996" y="8593"/>
                  <a:pt x="12953" y="8348"/>
                  <a:pt x="13177" y="7921"/>
                </a:cubicBezTo>
                <a:cubicBezTo>
                  <a:pt x="13870" y="6577"/>
                  <a:pt x="12668" y="5742"/>
                  <a:pt x="10856" y="5253"/>
                </a:cubicBezTo>
                <a:cubicBezTo>
                  <a:pt x="11711" y="4214"/>
                  <a:pt x="12220" y="3318"/>
                  <a:pt x="12057" y="2850"/>
                </a:cubicBezTo>
                <a:cubicBezTo>
                  <a:pt x="11815" y="2153"/>
                  <a:pt x="11353" y="1867"/>
                  <a:pt x="10757" y="1867"/>
                </a:cubicBezTo>
                <a:cubicBezTo>
                  <a:pt x="10151" y="1867"/>
                  <a:pt x="9406" y="2163"/>
                  <a:pt x="8615" y="2626"/>
                </a:cubicBezTo>
                <a:cubicBezTo>
                  <a:pt x="8473" y="1343"/>
                  <a:pt x="8208" y="385"/>
                  <a:pt x="7780" y="182"/>
                </a:cubicBezTo>
                <a:cubicBezTo>
                  <a:pt x="7525" y="58"/>
                  <a:pt x="7289" y="0"/>
                  <a:pt x="7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rot="-4797164">
            <a:off x="-549196" y="-57397"/>
            <a:ext cx="1489181" cy="1142185"/>
          </a:xfrm>
          <a:custGeom>
            <a:avLst/>
            <a:gdLst/>
            <a:ahLst/>
            <a:cxnLst/>
            <a:rect l="l" t="t" r="r" b="b"/>
            <a:pathLst>
              <a:path w="44354" h="34019" extrusionOk="0">
                <a:moveTo>
                  <a:pt x="25841" y="1"/>
                </a:moveTo>
                <a:cubicBezTo>
                  <a:pt x="20138" y="205"/>
                  <a:pt x="14314" y="856"/>
                  <a:pt x="9284" y="3524"/>
                </a:cubicBezTo>
                <a:cubicBezTo>
                  <a:pt x="4253" y="6172"/>
                  <a:pt x="160" y="11222"/>
                  <a:pt x="78" y="16904"/>
                </a:cubicBezTo>
                <a:cubicBezTo>
                  <a:pt x="1" y="22323"/>
                  <a:pt x="4521" y="27723"/>
                  <a:pt x="9828" y="27723"/>
                </a:cubicBezTo>
                <a:cubicBezTo>
                  <a:pt x="10106" y="27723"/>
                  <a:pt x="10387" y="27708"/>
                  <a:pt x="10668" y="27678"/>
                </a:cubicBezTo>
                <a:cubicBezTo>
                  <a:pt x="12877" y="27428"/>
                  <a:pt x="15275" y="26382"/>
                  <a:pt x="17391" y="26382"/>
                </a:cubicBezTo>
                <a:cubicBezTo>
                  <a:pt x="18377" y="26382"/>
                  <a:pt x="19302" y="26609"/>
                  <a:pt x="20118" y="27250"/>
                </a:cubicBezTo>
                <a:cubicBezTo>
                  <a:pt x="21055" y="27983"/>
                  <a:pt x="21564" y="29124"/>
                  <a:pt x="22236" y="30101"/>
                </a:cubicBezTo>
                <a:cubicBezTo>
                  <a:pt x="24066" y="32667"/>
                  <a:pt x="27242" y="34018"/>
                  <a:pt x="30407" y="34018"/>
                </a:cubicBezTo>
                <a:cubicBezTo>
                  <a:pt x="31363" y="34018"/>
                  <a:pt x="32317" y="33895"/>
                  <a:pt x="33234" y="33645"/>
                </a:cubicBezTo>
                <a:cubicBezTo>
                  <a:pt x="37184" y="32545"/>
                  <a:pt x="40362" y="29409"/>
                  <a:pt x="42113" y="25702"/>
                </a:cubicBezTo>
                <a:cubicBezTo>
                  <a:pt x="43885" y="21996"/>
                  <a:pt x="44353" y="17800"/>
                  <a:pt x="44170" y="13707"/>
                </a:cubicBezTo>
                <a:lnTo>
                  <a:pt x="258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51"/>
        <p:cNvGrpSpPr/>
        <p:nvPr/>
      </p:nvGrpSpPr>
      <p:grpSpPr>
        <a:xfrm>
          <a:off x="0" y="0"/>
          <a:ext cx="0" cy="0"/>
          <a:chOff x="0" y="0"/>
          <a:chExt cx="0" cy="0"/>
        </a:xfrm>
      </p:grpSpPr>
      <p:sp>
        <p:nvSpPr>
          <p:cNvPr id="252" name="Google Shape;252;p14"/>
          <p:cNvSpPr txBox="1">
            <a:spLocks noGrp="1"/>
          </p:cNvSpPr>
          <p:nvPr>
            <p:ph type="title"/>
          </p:nvPr>
        </p:nvSpPr>
        <p:spPr>
          <a:xfrm>
            <a:off x="2027550" y="4037813"/>
            <a:ext cx="5088900" cy="4782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253" name="Google Shape;253;p14"/>
          <p:cNvSpPr txBox="1">
            <a:spLocks noGrp="1"/>
          </p:cNvSpPr>
          <p:nvPr>
            <p:ph type="subTitle" idx="1"/>
          </p:nvPr>
        </p:nvSpPr>
        <p:spPr>
          <a:xfrm>
            <a:off x="1153800" y="2058813"/>
            <a:ext cx="6836400" cy="182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254" name="Google Shape;254;p14"/>
          <p:cNvSpPr/>
          <p:nvPr/>
        </p:nvSpPr>
        <p:spPr>
          <a:xfrm rot="2005564">
            <a:off x="-87827" y="1225363"/>
            <a:ext cx="1364530" cy="823805"/>
          </a:xfrm>
          <a:custGeom>
            <a:avLst/>
            <a:gdLst/>
            <a:ahLst/>
            <a:cxnLst/>
            <a:rect l="l" t="t" r="r" b="b"/>
            <a:pathLst>
              <a:path w="29828" h="18008" fill="none" extrusionOk="0">
                <a:moveTo>
                  <a:pt x="1368" y="1"/>
                </a:moveTo>
                <a:cubicBezTo>
                  <a:pt x="1" y="3245"/>
                  <a:pt x="2202" y="7162"/>
                  <a:pt x="5354" y="8761"/>
                </a:cubicBezTo>
                <a:cubicBezTo>
                  <a:pt x="8506" y="10383"/>
                  <a:pt x="12237" y="10267"/>
                  <a:pt x="15737" y="9873"/>
                </a:cubicBezTo>
                <a:cubicBezTo>
                  <a:pt x="16455" y="9781"/>
                  <a:pt x="17243" y="9642"/>
                  <a:pt x="17614" y="9039"/>
                </a:cubicBezTo>
                <a:cubicBezTo>
                  <a:pt x="18008" y="8413"/>
                  <a:pt x="17707" y="7509"/>
                  <a:pt x="17081" y="7115"/>
                </a:cubicBezTo>
                <a:cubicBezTo>
                  <a:pt x="16455" y="6721"/>
                  <a:pt x="15644" y="6768"/>
                  <a:pt x="14949" y="7069"/>
                </a:cubicBezTo>
                <a:cubicBezTo>
                  <a:pt x="13141" y="7880"/>
                  <a:pt x="12469" y="10290"/>
                  <a:pt x="13141" y="12168"/>
                </a:cubicBezTo>
                <a:cubicBezTo>
                  <a:pt x="13836" y="14045"/>
                  <a:pt x="15528" y="15366"/>
                  <a:pt x="17336" y="16200"/>
                </a:cubicBezTo>
                <a:cubicBezTo>
                  <a:pt x="21252" y="18008"/>
                  <a:pt x="26050" y="17822"/>
                  <a:pt x="29827" y="15737"/>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7358000" y="-220025"/>
            <a:ext cx="1349585" cy="1079901"/>
          </a:xfrm>
          <a:custGeom>
            <a:avLst/>
            <a:gdLst/>
            <a:ahLst/>
            <a:cxnLst/>
            <a:rect l="l" t="t" r="r" b="b"/>
            <a:pathLst>
              <a:path w="32403" h="25928" extrusionOk="0">
                <a:moveTo>
                  <a:pt x="10857" y="0"/>
                </a:moveTo>
                <a:cubicBezTo>
                  <a:pt x="9496" y="0"/>
                  <a:pt x="8256" y="298"/>
                  <a:pt x="7271" y="1045"/>
                </a:cubicBezTo>
                <a:cubicBezTo>
                  <a:pt x="3626" y="3815"/>
                  <a:pt x="1446" y="10678"/>
                  <a:pt x="550" y="14935"/>
                </a:cubicBezTo>
                <a:cubicBezTo>
                  <a:pt x="225" y="16462"/>
                  <a:pt x="0" y="18050"/>
                  <a:pt x="408" y="19558"/>
                </a:cubicBezTo>
                <a:cubicBezTo>
                  <a:pt x="795" y="21085"/>
                  <a:pt x="1915" y="22490"/>
                  <a:pt x="3422" y="22836"/>
                </a:cubicBezTo>
                <a:cubicBezTo>
                  <a:pt x="3662" y="22888"/>
                  <a:pt x="3903" y="22913"/>
                  <a:pt x="4143" y="22913"/>
                </a:cubicBezTo>
                <a:cubicBezTo>
                  <a:pt x="5414" y="22913"/>
                  <a:pt x="6659" y="22227"/>
                  <a:pt x="7515" y="21268"/>
                </a:cubicBezTo>
                <a:cubicBezTo>
                  <a:pt x="8068" y="20660"/>
                  <a:pt x="8483" y="19950"/>
                  <a:pt x="8822" y="19193"/>
                </a:cubicBezTo>
                <a:lnTo>
                  <a:pt x="8822" y="19193"/>
                </a:lnTo>
                <a:cubicBezTo>
                  <a:pt x="8509" y="21087"/>
                  <a:pt x="9122" y="23157"/>
                  <a:pt x="10550" y="24466"/>
                </a:cubicBezTo>
                <a:cubicBezTo>
                  <a:pt x="11596" y="25435"/>
                  <a:pt x="13024" y="25928"/>
                  <a:pt x="14450" y="25928"/>
                </a:cubicBezTo>
                <a:cubicBezTo>
                  <a:pt x="15660" y="25928"/>
                  <a:pt x="16868" y="25573"/>
                  <a:pt x="17841" y="24853"/>
                </a:cubicBezTo>
                <a:cubicBezTo>
                  <a:pt x="19197" y="23835"/>
                  <a:pt x="19994" y="22183"/>
                  <a:pt x="20092" y="20501"/>
                </a:cubicBezTo>
                <a:lnTo>
                  <a:pt x="20092" y="20501"/>
                </a:lnTo>
                <a:cubicBezTo>
                  <a:pt x="21038" y="22288"/>
                  <a:pt x="23054" y="23595"/>
                  <a:pt x="25132" y="23595"/>
                </a:cubicBezTo>
                <a:cubicBezTo>
                  <a:pt x="25207" y="23595"/>
                  <a:pt x="25281" y="23593"/>
                  <a:pt x="25356" y="23590"/>
                </a:cubicBezTo>
                <a:cubicBezTo>
                  <a:pt x="28472" y="23447"/>
                  <a:pt x="31119" y="20759"/>
                  <a:pt x="31771" y="17704"/>
                </a:cubicBezTo>
                <a:cubicBezTo>
                  <a:pt x="32402" y="14629"/>
                  <a:pt x="31282" y="11391"/>
                  <a:pt x="29327" y="8947"/>
                </a:cubicBezTo>
                <a:cubicBezTo>
                  <a:pt x="27352" y="6524"/>
                  <a:pt x="24643" y="4793"/>
                  <a:pt x="21812" y="3469"/>
                </a:cubicBezTo>
                <a:cubicBezTo>
                  <a:pt x="19009" y="2134"/>
                  <a:pt x="14501" y="0"/>
                  <a:pt x="10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660550" y="-220025"/>
            <a:ext cx="1915057" cy="1636550"/>
          </a:xfrm>
          <a:custGeom>
            <a:avLst/>
            <a:gdLst/>
            <a:ahLst/>
            <a:cxnLst/>
            <a:rect l="l" t="t" r="r" b="b"/>
            <a:pathLst>
              <a:path w="49082" h="41944" extrusionOk="0">
                <a:moveTo>
                  <a:pt x="35078" y="0"/>
                </a:moveTo>
                <a:cubicBezTo>
                  <a:pt x="28641" y="0"/>
                  <a:pt x="19976" y="569"/>
                  <a:pt x="14379" y="3770"/>
                </a:cubicBezTo>
                <a:cubicBezTo>
                  <a:pt x="12220" y="5012"/>
                  <a:pt x="1" y="17272"/>
                  <a:pt x="1895" y="19859"/>
                </a:cubicBezTo>
                <a:cubicBezTo>
                  <a:pt x="2534" y="20743"/>
                  <a:pt x="3574" y="21131"/>
                  <a:pt x="4667" y="21131"/>
                </a:cubicBezTo>
                <a:cubicBezTo>
                  <a:pt x="5662" y="21131"/>
                  <a:pt x="6700" y="20809"/>
                  <a:pt x="7515" y="20246"/>
                </a:cubicBezTo>
                <a:cubicBezTo>
                  <a:pt x="9226" y="19065"/>
                  <a:pt x="10244" y="17171"/>
                  <a:pt x="11426" y="15460"/>
                </a:cubicBezTo>
                <a:cubicBezTo>
                  <a:pt x="12607" y="13749"/>
                  <a:pt x="14175" y="12059"/>
                  <a:pt x="16212" y="11753"/>
                </a:cubicBezTo>
                <a:lnTo>
                  <a:pt x="16212" y="11753"/>
                </a:lnTo>
                <a:cubicBezTo>
                  <a:pt x="17719" y="12996"/>
                  <a:pt x="17393" y="15541"/>
                  <a:pt x="16130" y="17028"/>
                </a:cubicBezTo>
                <a:cubicBezTo>
                  <a:pt x="14847" y="18494"/>
                  <a:pt x="12933" y="19228"/>
                  <a:pt x="11161" y="20063"/>
                </a:cubicBezTo>
                <a:cubicBezTo>
                  <a:pt x="9389" y="20898"/>
                  <a:pt x="7577" y="22018"/>
                  <a:pt x="6843" y="23830"/>
                </a:cubicBezTo>
                <a:cubicBezTo>
                  <a:pt x="5907" y="26152"/>
                  <a:pt x="7332" y="29064"/>
                  <a:pt x="9695" y="29919"/>
                </a:cubicBezTo>
                <a:cubicBezTo>
                  <a:pt x="10234" y="30121"/>
                  <a:pt x="10800" y="30216"/>
                  <a:pt x="11368" y="30216"/>
                </a:cubicBezTo>
                <a:cubicBezTo>
                  <a:pt x="13267" y="30216"/>
                  <a:pt x="15183" y="29158"/>
                  <a:pt x="16171" y="27496"/>
                </a:cubicBezTo>
                <a:cubicBezTo>
                  <a:pt x="16945" y="26233"/>
                  <a:pt x="17209" y="24726"/>
                  <a:pt x="17922" y="23423"/>
                </a:cubicBezTo>
                <a:cubicBezTo>
                  <a:pt x="18521" y="22329"/>
                  <a:pt x="19664" y="21378"/>
                  <a:pt x="20847" y="21378"/>
                </a:cubicBezTo>
                <a:cubicBezTo>
                  <a:pt x="21074" y="21378"/>
                  <a:pt x="21301" y="21413"/>
                  <a:pt x="21527" y="21488"/>
                </a:cubicBezTo>
                <a:cubicBezTo>
                  <a:pt x="23360" y="22140"/>
                  <a:pt x="23360" y="24910"/>
                  <a:pt x="22158" y="26437"/>
                </a:cubicBezTo>
                <a:cubicBezTo>
                  <a:pt x="20957" y="27964"/>
                  <a:pt x="19042" y="28759"/>
                  <a:pt x="17617" y="30082"/>
                </a:cubicBezTo>
                <a:cubicBezTo>
                  <a:pt x="16191" y="31406"/>
                  <a:pt x="15336" y="33830"/>
                  <a:pt x="16680" y="35215"/>
                </a:cubicBezTo>
                <a:cubicBezTo>
                  <a:pt x="17179" y="35729"/>
                  <a:pt x="17838" y="35949"/>
                  <a:pt x="18534" y="35949"/>
                </a:cubicBezTo>
                <a:cubicBezTo>
                  <a:pt x="19628" y="35949"/>
                  <a:pt x="20812" y="35408"/>
                  <a:pt x="21608" y="34624"/>
                </a:cubicBezTo>
                <a:cubicBezTo>
                  <a:pt x="22912" y="33321"/>
                  <a:pt x="23645" y="31549"/>
                  <a:pt x="24847" y="30164"/>
                </a:cubicBezTo>
                <a:cubicBezTo>
                  <a:pt x="25706" y="29190"/>
                  <a:pt x="27018" y="28438"/>
                  <a:pt x="28252" y="28438"/>
                </a:cubicBezTo>
                <a:cubicBezTo>
                  <a:pt x="28773" y="28438"/>
                  <a:pt x="29281" y="28572"/>
                  <a:pt x="29734" y="28881"/>
                </a:cubicBezTo>
                <a:cubicBezTo>
                  <a:pt x="30773" y="29594"/>
                  <a:pt x="31119" y="30938"/>
                  <a:pt x="31425" y="32160"/>
                </a:cubicBezTo>
                <a:cubicBezTo>
                  <a:pt x="32199" y="35255"/>
                  <a:pt x="33298" y="38493"/>
                  <a:pt x="35783" y="40510"/>
                </a:cubicBezTo>
                <a:cubicBezTo>
                  <a:pt x="36948" y="41438"/>
                  <a:pt x="38498" y="41944"/>
                  <a:pt x="39989" y="41944"/>
                </a:cubicBezTo>
                <a:cubicBezTo>
                  <a:pt x="41704" y="41944"/>
                  <a:pt x="43342" y="41276"/>
                  <a:pt x="44235" y="39817"/>
                </a:cubicBezTo>
                <a:cubicBezTo>
                  <a:pt x="45334" y="38025"/>
                  <a:pt x="44947" y="35601"/>
                  <a:pt x="43787" y="33850"/>
                </a:cubicBezTo>
                <a:cubicBezTo>
                  <a:pt x="42605" y="32099"/>
                  <a:pt x="40752" y="30917"/>
                  <a:pt x="38878" y="29960"/>
                </a:cubicBezTo>
                <a:cubicBezTo>
                  <a:pt x="37514" y="29247"/>
                  <a:pt x="36048" y="28616"/>
                  <a:pt x="35029" y="27455"/>
                </a:cubicBezTo>
                <a:cubicBezTo>
                  <a:pt x="34011" y="26294"/>
                  <a:pt x="33583" y="24441"/>
                  <a:pt x="34520" y="23219"/>
                </a:cubicBezTo>
                <a:cubicBezTo>
                  <a:pt x="35095" y="22487"/>
                  <a:pt x="35977" y="22190"/>
                  <a:pt x="36916" y="22190"/>
                </a:cubicBezTo>
                <a:cubicBezTo>
                  <a:pt x="37806" y="22190"/>
                  <a:pt x="38747" y="22457"/>
                  <a:pt x="39530" y="22873"/>
                </a:cubicBezTo>
                <a:cubicBezTo>
                  <a:pt x="41139" y="23708"/>
                  <a:pt x="42544" y="25011"/>
                  <a:pt x="44316" y="25378"/>
                </a:cubicBezTo>
                <a:cubicBezTo>
                  <a:pt x="44538" y="25426"/>
                  <a:pt x="44768" y="25449"/>
                  <a:pt x="44999" y="25449"/>
                </a:cubicBezTo>
                <a:cubicBezTo>
                  <a:pt x="46638" y="25449"/>
                  <a:pt x="48372" y="24301"/>
                  <a:pt x="48104" y="22730"/>
                </a:cubicBezTo>
                <a:cubicBezTo>
                  <a:pt x="47860" y="21223"/>
                  <a:pt x="46108" y="20551"/>
                  <a:pt x="44622" y="20185"/>
                </a:cubicBezTo>
                <a:cubicBezTo>
                  <a:pt x="40202" y="19065"/>
                  <a:pt x="35803" y="17965"/>
                  <a:pt x="31384" y="16845"/>
                </a:cubicBezTo>
                <a:cubicBezTo>
                  <a:pt x="31661" y="14799"/>
                  <a:pt x="33947" y="13801"/>
                  <a:pt x="36103" y="13801"/>
                </a:cubicBezTo>
                <a:cubicBezTo>
                  <a:pt x="36479" y="13801"/>
                  <a:pt x="36851" y="13831"/>
                  <a:pt x="37208" y="13892"/>
                </a:cubicBezTo>
                <a:cubicBezTo>
                  <a:pt x="39377" y="14259"/>
                  <a:pt x="41479" y="15274"/>
                  <a:pt x="43650" y="15274"/>
                </a:cubicBezTo>
                <a:cubicBezTo>
                  <a:pt x="43885" y="15274"/>
                  <a:pt x="44120" y="15262"/>
                  <a:pt x="44357" y="15236"/>
                </a:cubicBezTo>
                <a:cubicBezTo>
                  <a:pt x="46780" y="14971"/>
                  <a:pt x="49082" y="12079"/>
                  <a:pt x="47554" y="10185"/>
                </a:cubicBezTo>
                <a:cubicBezTo>
                  <a:pt x="41221" y="9819"/>
                  <a:pt x="34887" y="9472"/>
                  <a:pt x="28573" y="9106"/>
                </a:cubicBezTo>
                <a:cubicBezTo>
                  <a:pt x="28268" y="7314"/>
                  <a:pt x="30264" y="5888"/>
                  <a:pt x="32097" y="5807"/>
                </a:cubicBezTo>
                <a:cubicBezTo>
                  <a:pt x="32187" y="5803"/>
                  <a:pt x="32277" y="5801"/>
                  <a:pt x="32367" y="5801"/>
                </a:cubicBezTo>
                <a:cubicBezTo>
                  <a:pt x="34084" y="5801"/>
                  <a:pt x="35751" y="6508"/>
                  <a:pt x="37473" y="6682"/>
                </a:cubicBezTo>
                <a:cubicBezTo>
                  <a:pt x="37681" y="6706"/>
                  <a:pt x="37894" y="6718"/>
                  <a:pt x="38108" y="6718"/>
                </a:cubicBezTo>
                <a:cubicBezTo>
                  <a:pt x="39767" y="6718"/>
                  <a:pt x="41541" y="6011"/>
                  <a:pt x="41974" y="4442"/>
                </a:cubicBezTo>
                <a:cubicBezTo>
                  <a:pt x="42381" y="3037"/>
                  <a:pt x="41404" y="1510"/>
                  <a:pt x="40100" y="797"/>
                </a:cubicBezTo>
                <a:cubicBezTo>
                  <a:pt x="38817" y="84"/>
                  <a:pt x="37270" y="2"/>
                  <a:pt x="35783" y="2"/>
                </a:cubicBezTo>
                <a:cubicBezTo>
                  <a:pt x="35551" y="1"/>
                  <a:pt x="35316" y="0"/>
                  <a:pt x="35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1254500" y="-416225"/>
            <a:ext cx="841863" cy="841022"/>
          </a:xfrm>
          <a:custGeom>
            <a:avLst/>
            <a:gdLst/>
            <a:ahLst/>
            <a:cxnLst/>
            <a:rect l="l" t="t" r="r" b="b"/>
            <a:pathLst>
              <a:path w="21019" h="20998" extrusionOk="0">
                <a:moveTo>
                  <a:pt x="10510" y="1"/>
                </a:moveTo>
                <a:cubicBezTo>
                  <a:pt x="10224" y="1"/>
                  <a:pt x="10000" y="3524"/>
                  <a:pt x="9939" y="8229"/>
                </a:cubicBezTo>
                <a:cubicBezTo>
                  <a:pt x="8048" y="4624"/>
                  <a:pt x="6487" y="2013"/>
                  <a:pt x="6209" y="2013"/>
                </a:cubicBezTo>
                <a:cubicBezTo>
                  <a:pt x="6203" y="2013"/>
                  <a:pt x="6197" y="2014"/>
                  <a:pt x="6192" y="2017"/>
                </a:cubicBezTo>
                <a:cubicBezTo>
                  <a:pt x="5988" y="2119"/>
                  <a:pt x="6986" y="4502"/>
                  <a:pt x="8554" y="7760"/>
                </a:cubicBezTo>
                <a:cubicBezTo>
                  <a:pt x="5689" y="4993"/>
                  <a:pt x="3477" y="3064"/>
                  <a:pt x="3114" y="3064"/>
                </a:cubicBezTo>
                <a:cubicBezTo>
                  <a:pt x="3097" y="3064"/>
                  <a:pt x="3085" y="3068"/>
                  <a:pt x="3076" y="3076"/>
                </a:cubicBezTo>
                <a:cubicBezTo>
                  <a:pt x="2893" y="3280"/>
                  <a:pt x="5214" y="5927"/>
                  <a:pt x="8493" y="9288"/>
                </a:cubicBezTo>
                <a:cubicBezTo>
                  <a:pt x="4992" y="8210"/>
                  <a:pt x="2250" y="7497"/>
                  <a:pt x="1609" y="7497"/>
                </a:cubicBezTo>
                <a:cubicBezTo>
                  <a:pt x="1523" y="7497"/>
                  <a:pt x="1474" y="7510"/>
                  <a:pt x="1467" y="7536"/>
                </a:cubicBezTo>
                <a:cubicBezTo>
                  <a:pt x="1386" y="7760"/>
                  <a:pt x="3768" y="8738"/>
                  <a:pt x="7190" y="9939"/>
                </a:cubicBezTo>
                <a:cubicBezTo>
                  <a:pt x="3015" y="10021"/>
                  <a:pt x="1" y="10245"/>
                  <a:pt x="1" y="10489"/>
                </a:cubicBezTo>
                <a:cubicBezTo>
                  <a:pt x="1" y="10774"/>
                  <a:pt x="3524" y="11019"/>
                  <a:pt x="8229" y="11080"/>
                </a:cubicBezTo>
                <a:cubicBezTo>
                  <a:pt x="4563" y="12994"/>
                  <a:pt x="1915" y="14583"/>
                  <a:pt x="2017" y="14807"/>
                </a:cubicBezTo>
                <a:cubicBezTo>
                  <a:pt x="2026" y="14824"/>
                  <a:pt x="2052" y="14833"/>
                  <a:pt x="2094" y="14833"/>
                </a:cubicBezTo>
                <a:cubicBezTo>
                  <a:pt x="2539" y="14833"/>
                  <a:pt x="4784" y="13876"/>
                  <a:pt x="7760" y="12444"/>
                </a:cubicBezTo>
                <a:lnTo>
                  <a:pt x="7760" y="12444"/>
                </a:lnTo>
                <a:cubicBezTo>
                  <a:pt x="4868" y="15458"/>
                  <a:pt x="2893" y="17739"/>
                  <a:pt x="3076" y="17923"/>
                </a:cubicBezTo>
                <a:cubicBezTo>
                  <a:pt x="3084" y="17931"/>
                  <a:pt x="3097" y="17935"/>
                  <a:pt x="3113" y="17935"/>
                </a:cubicBezTo>
                <a:cubicBezTo>
                  <a:pt x="3499" y="17935"/>
                  <a:pt x="6085" y="15670"/>
                  <a:pt x="9308" y="12505"/>
                </a:cubicBezTo>
                <a:lnTo>
                  <a:pt x="9308" y="12505"/>
                </a:lnTo>
                <a:cubicBezTo>
                  <a:pt x="8066" y="16477"/>
                  <a:pt x="7312" y="19470"/>
                  <a:pt x="7556" y="19552"/>
                </a:cubicBezTo>
                <a:cubicBezTo>
                  <a:pt x="7559" y="19553"/>
                  <a:pt x="7562" y="19553"/>
                  <a:pt x="7565" y="19553"/>
                </a:cubicBezTo>
                <a:cubicBezTo>
                  <a:pt x="7805" y="19553"/>
                  <a:pt x="8773" y="17188"/>
                  <a:pt x="9960" y="13829"/>
                </a:cubicBezTo>
                <a:cubicBezTo>
                  <a:pt x="10021" y="17984"/>
                  <a:pt x="10245" y="20998"/>
                  <a:pt x="10510" y="20998"/>
                </a:cubicBezTo>
                <a:cubicBezTo>
                  <a:pt x="10795" y="20998"/>
                  <a:pt x="11019" y="17475"/>
                  <a:pt x="11080" y="12770"/>
                </a:cubicBezTo>
                <a:cubicBezTo>
                  <a:pt x="12971" y="16374"/>
                  <a:pt x="14532" y="18986"/>
                  <a:pt x="14810" y="18986"/>
                </a:cubicBezTo>
                <a:cubicBezTo>
                  <a:pt x="14816" y="18986"/>
                  <a:pt x="14822" y="18984"/>
                  <a:pt x="14827" y="18982"/>
                </a:cubicBezTo>
                <a:cubicBezTo>
                  <a:pt x="15031" y="18880"/>
                  <a:pt x="14033" y="16497"/>
                  <a:pt x="12465" y="13239"/>
                </a:cubicBezTo>
                <a:lnTo>
                  <a:pt x="12465" y="13239"/>
                </a:lnTo>
                <a:cubicBezTo>
                  <a:pt x="15330" y="16006"/>
                  <a:pt x="17542" y="17934"/>
                  <a:pt x="17905" y="17934"/>
                </a:cubicBezTo>
                <a:cubicBezTo>
                  <a:pt x="17922" y="17934"/>
                  <a:pt x="17934" y="17930"/>
                  <a:pt x="17943" y="17923"/>
                </a:cubicBezTo>
                <a:cubicBezTo>
                  <a:pt x="18126" y="17719"/>
                  <a:pt x="15805" y="15071"/>
                  <a:pt x="12526" y="11691"/>
                </a:cubicBezTo>
                <a:lnTo>
                  <a:pt x="12526" y="11691"/>
                </a:lnTo>
                <a:cubicBezTo>
                  <a:pt x="15994" y="12776"/>
                  <a:pt x="18717" y="13488"/>
                  <a:pt x="19392" y="13488"/>
                </a:cubicBezTo>
                <a:cubicBezTo>
                  <a:pt x="19489" y="13488"/>
                  <a:pt x="19544" y="13473"/>
                  <a:pt x="19552" y="13442"/>
                </a:cubicBezTo>
                <a:cubicBezTo>
                  <a:pt x="19633" y="13239"/>
                  <a:pt x="17251" y="12241"/>
                  <a:pt x="13829" y="11059"/>
                </a:cubicBezTo>
                <a:cubicBezTo>
                  <a:pt x="18004" y="10978"/>
                  <a:pt x="21018" y="10754"/>
                  <a:pt x="21018" y="10489"/>
                </a:cubicBezTo>
                <a:cubicBezTo>
                  <a:pt x="21018" y="10224"/>
                  <a:pt x="17495" y="9980"/>
                  <a:pt x="12790" y="9919"/>
                </a:cubicBezTo>
                <a:cubicBezTo>
                  <a:pt x="16456" y="7984"/>
                  <a:pt x="19104" y="6416"/>
                  <a:pt x="19002" y="6192"/>
                </a:cubicBezTo>
                <a:cubicBezTo>
                  <a:pt x="18993" y="6174"/>
                  <a:pt x="18966" y="6165"/>
                  <a:pt x="18923" y="6165"/>
                </a:cubicBezTo>
                <a:cubicBezTo>
                  <a:pt x="18473" y="6165"/>
                  <a:pt x="16230" y="7104"/>
                  <a:pt x="13259" y="8534"/>
                </a:cubicBezTo>
                <a:cubicBezTo>
                  <a:pt x="16151" y="5540"/>
                  <a:pt x="18126" y="3259"/>
                  <a:pt x="17943" y="3076"/>
                </a:cubicBezTo>
                <a:cubicBezTo>
                  <a:pt x="17935" y="3068"/>
                  <a:pt x="17922" y="3064"/>
                  <a:pt x="17906" y="3064"/>
                </a:cubicBezTo>
                <a:cubicBezTo>
                  <a:pt x="17520" y="3064"/>
                  <a:pt x="14934" y="5328"/>
                  <a:pt x="11711" y="8473"/>
                </a:cubicBezTo>
                <a:cubicBezTo>
                  <a:pt x="12953" y="4522"/>
                  <a:pt x="13707" y="1528"/>
                  <a:pt x="13463" y="1447"/>
                </a:cubicBezTo>
                <a:cubicBezTo>
                  <a:pt x="13459" y="1446"/>
                  <a:pt x="13455" y="1445"/>
                  <a:pt x="13451" y="1445"/>
                </a:cubicBezTo>
                <a:cubicBezTo>
                  <a:pt x="13206" y="1445"/>
                  <a:pt x="12241" y="3825"/>
                  <a:pt x="11059" y="7170"/>
                </a:cubicBezTo>
                <a:cubicBezTo>
                  <a:pt x="10998" y="2995"/>
                  <a:pt x="10774" y="1"/>
                  <a:pt x="10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10389964">
            <a:off x="500230" y="4745587"/>
            <a:ext cx="1254054" cy="588063"/>
          </a:xfrm>
          <a:custGeom>
            <a:avLst/>
            <a:gdLst/>
            <a:ahLst/>
            <a:cxnLst/>
            <a:rect l="l" t="t" r="r" b="b"/>
            <a:pathLst>
              <a:path w="27840" h="13055" fill="none" extrusionOk="0">
                <a:moveTo>
                  <a:pt x="1263" y="4094"/>
                </a:moveTo>
                <a:cubicBezTo>
                  <a:pt x="0" y="6130"/>
                  <a:pt x="1100" y="8981"/>
                  <a:pt x="3075" y="10325"/>
                </a:cubicBezTo>
                <a:cubicBezTo>
                  <a:pt x="5051" y="11670"/>
                  <a:pt x="7596" y="11832"/>
                  <a:pt x="9979" y="11608"/>
                </a:cubicBezTo>
                <a:cubicBezTo>
                  <a:pt x="11283" y="11486"/>
                  <a:pt x="12627" y="11242"/>
                  <a:pt x="13747" y="10549"/>
                </a:cubicBezTo>
                <a:cubicBezTo>
                  <a:pt x="14867" y="9877"/>
                  <a:pt x="15743" y="8655"/>
                  <a:pt x="15702" y="7332"/>
                </a:cubicBezTo>
                <a:cubicBezTo>
                  <a:pt x="15661" y="6028"/>
                  <a:pt x="14480" y="4745"/>
                  <a:pt x="13156" y="4908"/>
                </a:cubicBezTo>
                <a:cubicBezTo>
                  <a:pt x="11812" y="5071"/>
                  <a:pt x="10977" y="6639"/>
                  <a:pt x="11222" y="7983"/>
                </a:cubicBezTo>
                <a:cubicBezTo>
                  <a:pt x="11446" y="9307"/>
                  <a:pt x="12484" y="10366"/>
                  <a:pt x="13645" y="11079"/>
                </a:cubicBezTo>
                <a:cubicBezTo>
                  <a:pt x="16822" y="13054"/>
                  <a:pt x="21303" y="12729"/>
                  <a:pt x="24113" y="10244"/>
                </a:cubicBezTo>
                <a:cubicBezTo>
                  <a:pt x="26944" y="7780"/>
                  <a:pt x="27840" y="3320"/>
                  <a:pt x="26109" y="0"/>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2055837">
            <a:off x="8359649" y="2004621"/>
            <a:ext cx="1633315" cy="1285482"/>
          </a:xfrm>
          <a:custGeom>
            <a:avLst/>
            <a:gdLst/>
            <a:ahLst/>
            <a:cxnLst/>
            <a:rect l="l" t="t" r="r" b="b"/>
            <a:pathLst>
              <a:path w="42435" h="33398" extrusionOk="0">
                <a:moveTo>
                  <a:pt x="14110" y="1"/>
                </a:moveTo>
                <a:cubicBezTo>
                  <a:pt x="8685" y="1"/>
                  <a:pt x="3631" y="1268"/>
                  <a:pt x="1484" y="5074"/>
                </a:cubicBezTo>
                <a:cubicBezTo>
                  <a:pt x="1" y="7693"/>
                  <a:pt x="418" y="11424"/>
                  <a:pt x="2828" y="13231"/>
                </a:cubicBezTo>
                <a:cubicBezTo>
                  <a:pt x="5424" y="15224"/>
                  <a:pt x="9410" y="14599"/>
                  <a:pt x="11866" y="16731"/>
                </a:cubicBezTo>
                <a:cubicBezTo>
                  <a:pt x="15250" y="19674"/>
                  <a:pt x="13465" y="25375"/>
                  <a:pt x="15435" y="29408"/>
                </a:cubicBezTo>
                <a:cubicBezTo>
                  <a:pt x="16571" y="31725"/>
                  <a:pt x="19074" y="33324"/>
                  <a:pt x="21646" y="33394"/>
                </a:cubicBezTo>
                <a:cubicBezTo>
                  <a:pt x="21724" y="33397"/>
                  <a:pt x="21802" y="33398"/>
                  <a:pt x="21880" y="33398"/>
                </a:cubicBezTo>
                <a:cubicBezTo>
                  <a:pt x="24395" y="33398"/>
                  <a:pt x="26853" y="31959"/>
                  <a:pt x="28089" y="29778"/>
                </a:cubicBezTo>
                <a:cubicBezTo>
                  <a:pt x="28692" y="28712"/>
                  <a:pt x="29016" y="27507"/>
                  <a:pt x="29665" y="26464"/>
                </a:cubicBezTo>
                <a:cubicBezTo>
                  <a:pt x="30268" y="25528"/>
                  <a:pt x="31264" y="24741"/>
                  <a:pt x="32333" y="24741"/>
                </a:cubicBezTo>
                <a:cubicBezTo>
                  <a:pt x="32455" y="24741"/>
                  <a:pt x="32578" y="24751"/>
                  <a:pt x="32701" y="24773"/>
                </a:cubicBezTo>
                <a:cubicBezTo>
                  <a:pt x="33489" y="24912"/>
                  <a:pt x="34115" y="25491"/>
                  <a:pt x="34856" y="25839"/>
                </a:cubicBezTo>
                <a:cubicBezTo>
                  <a:pt x="35407" y="26100"/>
                  <a:pt x="36001" y="26221"/>
                  <a:pt x="36600" y="26221"/>
                </a:cubicBezTo>
                <a:cubicBezTo>
                  <a:pt x="38017" y="26221"/>
                  <a:pt x="39464" y="25546"/>
                  <a:pt x="40441" y="24471"/>
                </a:cubicBezTo>
                <a:cubicBezTo>
                  <a:pt x="41832" y="22942"/>
                  <a:pt x="42388" y="20810"/>
                  <a:pt x="42388" y="18747"/>
                </a:cubicBezTo>
                <a:cubicBezTo>
                  <a:pt x="42434" y="11563"/>
                  <a:pt x="36548" y="5421"/>
                  <a:pt x="29827" y="2849"/>
                </a:cubicBezTo>
                <a:cubicBezTo>
                  <a:pt x="26297" y="1487"/>
                  <a:pt x="19985" y="1"/>
                  <a:pt x="14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8139500" y="484940"/>
            <a:ext cx="1435773" cy="1616360"/>
          </a:xfrm>
          <a:custGeom>
            <a:avLst/>
            <a:gdLst/>
            <a:ahLst/>
            <a:cxnLst/>
            <a:rect l="l" t="t" r="r" b="b"/>
            <a:pathLst>
              <a:path w="26722" h="30083" fill="none" extrusionOk="0">
                <a:moveTo>
                  <a:pt x="21461" y="29595"/>
                </a:moveTo>
                <a:cubicBezTo>
                  <a:pt x="15922" y="30082"/>
                  <a:pt x="10244" y="28970"/>
                  <a:pt x="5331" y="26374"/>
                </a:cubicBezTo>
                <a:cubicBezTo>
                  <a:pt x="2689" y="25007"/>
                  <a:pt x="1" y="22736"/>
                  <a:pt x="24" y="19746"/>
                </a:cubicBezTo>
                <a:cubicBezTo>
                  <a:pt x="47" y="16803"/>
                  <a:pt x="3361" y="14369"/>
                  <a:pt x="6189" y="15250"/>
                </a:cubicBezTo>
                <a:cubicBezTo>
                  <a:pt x="7371" y="15621"/>
                  <a:pt x="8344" y="16409"/>
                  <a:pt x="9480" y="16849"/>
                </a:cubicBezTo>
                <a:cubicBezTo>
                  <a:pt x="10638" y="17289"/>
                  <a:pt x="12145" y="17243"/>
                  <a:pt x="12840" y="16247"/>
                </a:cubicBezTo>
                <a:cubicBezTo>
                  <a:pt x="13767" y="14879"/>
                  <a:pt x="12516" y="13118"/>
                  <a:pt x="11449" y="11843"/>
                </a:cubicBezTo>
                <a:cubicBezTo>
                  <a:pt x="10360" y="10569"/>
                  <a:pt x="9480" y="8460"/>
                  <a:pt x="10824" y="7463"/>
                </a:cubicBezTo>
                <a:cubicBezTo>
                  <a:pt x="12168" y="6490"/>
                  <a:pt x="13906" y="7950"/>
                  <a:pt x="14856" y="9317"/>
                </a:cubicBezTo>
                <a:cubicBezTo>
                  <a:pt x="15783" y="10685"/>
                  <a:pt x="17243" y="12307"/>
                  <a:pt x="18773" y="11635"/>
                </a:cubicBezTo>
                <a:cubicBezTo>
                  <a:pt x="20001" y="11102"/>
                  <a:pt x="20140" y="9340"/>
                  <a:pt x="19561" y="8135"/>
                </a:cubicBezTo>
                <a:cubicBezTo>
                  <a:pt x="18981" y="6907"/>
                  <a:pt x="17892" y="6026"/>
                  <a:pt x="17151" y="4891"/>
                </a:cubicBezTo>
                <a:cubicBezTo>
                  <a:pt x="16432" y="3778"/>
                  <a:pt x="16085" y="2156"/>
                  <a:pt x="17012" y="1160"/>
                </a:cubicBezTo>
                <a:cubicBezTo>
                  <a:pt x="18101" y="1"/>
                  <a:pt x="20140" y="626"/>
                  <a:pt x="21137" y="1878"/>
                </a:cubicBezTo>
                <a:cubicBezTo>
                  <a:pt x="22133" y="3106"/>
                  <a:pt x="22481" y="4728"/>
                  <a:pt x="23153" y="6165"/>
                </a:cubicBezTo>
                <a:cubicBezTo>
                  <a:pt x="23825" y="7602"/>
                  <a:pt x="25146" y="8993"/>
                  <a:pt x="26722" y="8830"/>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879059">
            <a:off x="7479229" y="4203997"/>
            <a:ext cx="1903089" cy="1203268"/>
          </a:xfrm>
          <a:custGeom>
            <a:avLst/>
            <a:gdLst/>
            <a:ahLst/>
            <a:cxnLst/>
            <a:rect l="l" t="t" r="r" b="b"/>
            <a:pathLst>
              <a:path w="28298" h="17892" fill="none" extrusionOk="0">
                <a:moveTo>
                  <a:pt x="1298" y="11426"/>
                </a:moveTo>
                <a:cubicBezTo>
                  <a:pt x="580" y="9664"/>
                  <a:pt x="1" y="7787"/>
                  <a:pt x="93" y="5887"/>
                </a:cubicBezTo>
                <a:cubicBezTo>
                  <a:pt x="163" y="3986"/>
                  <a:pt x="1020" y="2017"/>
                  <a:pt x="2643" y="1020"/>
                </a:cubicBezTo>
                <a:cubicBezTo>
                  <a:pt x="4265" y="0"/>
                  <a:pt x="6675" y="255"/>
                  <a:pt x="7764" y="1808"/>
                </a:cubicBezTo>
                <a:cubicBezTo>
                  <a:pt x="8112" y="2318"/>
                  <a:pt x="8320" y="2897"/>
                  <a:pt x="8738" y="3361"/>
                </a:cubicBezTo>
                <a:cubicBezTo>
                  <a:pt x="9595" y="4334"/>
                  <a:pt x="11148" y="4380"/>
                  <a:pt x="12376" y="3940"/>
                </a:cubicBezTo>
                <a:cubicBezTo>
                  <a:pt x="13604" y="3500"/>
                  <a:pt x="14670" y="2712"/>
                  <a:pt x="15876" y="2179"/>
                </a:cubicBezTo>
                <a:cubicBezTo>
                  <a:pt x="20186" y="302"/>
                  <a:pt x="25887" y="3059"/>
                  <a:pt x="27092" y="7602"/>
                </a:cubicBezTo>
                <a:cubicBezTo>
                  <a:pt x="28297" y="12167"/>
                  <a:pt x="24705" y="17382"/>
                  <a:pt x="20024" y="17891"/>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14"/>
          <p:cNvGrpSpPr/>
          <p:nvPr/>
        </p:nvGrpSpPr>
        <p:grpSpPr>
          <a:xfrm>
            <a:off x="-438809" y="4050321"/>
            <a:ext cx="1435775" cy="1355845"/>
            <a:chOff x="4032300" y="-205812"/>
            <a:chExt cx="1019727" cy="962958"/>
          </a:xfrm>
        </p:grpSpPr>
        <p:sp>
          <p:nvSpPr>
            <p:cNvPr id="263" name="Google Shape;263;p14"/>
            <p:cNvSpPr/>
            <p:nvPr/>
          </p:nvSpPr>
          <p:spPr>
            <a:xfrm>
              <a:off x="4032300" y="-205812"/>
              <a:ext cx="1019727" cy="962958"/>
            </a:xfrm>
            <a:custGeom>
              <a:avLst/>
              <a:gdLst/>
              <a:ahLst/>
              <a:cxnLst/>
              <a:rect l="l" t="t" r="r" b="b"/>
              <a:pathLst>
                <a:path w="27070" h="25563" extrusionOk="0">
                  <a:moveTo>
                    <a:pt x="7648" y="1"/>
                  </a:moveTo>
                  <a:lnTo>
                    <a:pt x="2874" y="3222"/>
                  </a:lnTo>
                  <a:cubicBezTo>
                    <a:pt x="5145" y="5795"/>
                    <a:pt x="7324" y="8807"/>
                    <a:pt x="9595" y="11982"/>
                  </a:cubicBezTo>
                  <a:cubicBezTo>
                    <a:pt x="7695" y="13350"/>
                    <a:pt x="5748" y="14717"/>
                    <a:pt x="3732" y="16154"/>
                  </a:cubicBezTo>
                  <a:cubicBezTo>
                    <a:pt x="2503" y="17011"/>
                    <a:pt x="1275" y="17892"/>
                    <a:pt x="1" y="18796"/>
                  </a:cubicBezTo>
                  <a:lnTo>
                    <a:pt x="3917" y="23014"/>
                  </a:lnTo>
                  <a:cubicBezTo>
                    <a:pt x="5169" y="22133"/>
                    <a:pt x="6397" y="21252"/>
                    <a:pt x="7625" y="20395"/>
                  </a:cubicBezTo>
                  <a:cubicBezTo>
                    <a:pt x="9410" y="19120"/>
                    <a:pt x="11171" y="17869"/>
                    <a:pt x="12909" y="16617"/>
                  </a:cubicBezTo>
                  <a:cubicBezTo>
                    <a:pt x="15227" y="19792"/>
                    <a:pt x="17637" y="22898"/>
                    <a:pt x="20256" y="25563"/>
                  </a:cubicBezTo>
                  <a:lnTo>
                    <a:pt x="24775" y="22087"/>
                  </a:lnTo>
                  <a:cubicBezTo>
                    <a:pt x="22272" y="19537"/>
                    <a:pt x="19862" y="16386"/>
                    <a:pt x="17544" y="13164"/>
                  </a:cubicBezTo>
                  <a:cubicBezTo>
                    <a:pt x="20766" y="10661"/>
                    <a:pt x="23917" y="7996"/>
                    <a:pt x="27069" y="4937"/>
                  </a:cubicBezTo>
                  <a:lnTo>
                    <a:pt x="22480" y="1275"/>
                  </a:lnTo>
                  <a:cubicBezTo>
                    <a:pt x="19746" y="3964"/>
                    <a:pt x="17034" y="6281"/>
                    <a:pt x="14207" y="8506"/>
                  </a:cubicBezTo>
                  <a:cubicBezTo>
                    <a:pt x="12075" y="5540"/>
                    <a:pt x="9896" y="2573"/>
                    <a:pt x="7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4566586" y="105876"/>
              <a:ext cx="11376" cy="8739"/>
            </a:xfrm>
            <a:custGeom>
              <a:avLst/>
              <a:gdLst/>
              <a:ahLst/>
              <a:cxnLst/>
              <a:rect l="l" t="t" r="r" b="b"/>
              <a:pathLst>
                <a:path w="302" h="232" extrusionOk="0">
                  <a:moveTo>
                    <a:pt x="302" y="0"/>
                  </a:moveTo>
                  <a:cubicBezTo>
                    <a:pt x="209" y="70"/>
                    <a:pt x="93" y="139"/>
                    <a:pt x="1" y="186"/>
                  </a:cubicBezTo>
                  <a:cubicBezTo>
                    <a:pt x="1" y="209"/>
                    <a:pt x="1" y="209"/>
                    <a:pt x="24" y="232"/>
                  </a:cubicBezTo>
                  <a:cubicBezTo>
                    <a:pt x="117" y="139"/>
                    <a:pt x="209" y="70"/>
                    <a:pt x="302"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377139" y="93633"/>
              <a:ext cx="189480" cy="144088"/>
            </a:xfrm>
            <a:custGeom>
              <a:avLst/>
              <a:gdLst/>
              <a:ahLst/>
              <a:cxnLst/>
              <a:rect l="l" t="t" r="r" b="b"/>
              <a:pathLst>
                <a:path w="5030" h="3825" extrusionOk="0">
                  <a:moveTo>
                    <a:pt x="4659" y="1"/>
                  </a:moveTo>
                  <a:cubicBezTo>
                    <a:pt x="4381" y="256"/>
                    <a:pt x="4126" y="511"/>
                    <a:pt x="3825" y="742"/>
                  </a:cubicBezTo>
                  <a:cubicBezTo>
                    <a:pt x="3199" y="1229"/>
                    <a:pt x="2504" y="1577"/>
                    <a:pt x="1855" y="2040"/>
                  </a:cubicBezTo>
                  <a:cubicBezTo>
                    <a:pt x="1229" y="2481"/>
                    <a:pt x="650" y="2990"/>
                    <a:pt x="1" y="3408"/>
                  </a:cubicBezTo>
                  <a:cubicBezTo>
                    <a:pt x="93" y="3547"/>
                    <a:pt x="209" y="3686"/>
                    <a:pt x="302" y="3825"/>
                  </a:cubicBezTo>
                  <a:cubicBezTo>
                    <a:pt x="812" y="3477"/>
                    <a:pt x="1299" y="3129"/>
                    <a:pt x="1808" y="2782"/>
                  </a:cubicBezTo>
                  <a:cubicBezTo>
                    <a:pt x="2457" y="2341"/>
                    <a:pt x="3106" y="1924"/>
                    <a:pt x="3732" y="1461"/>
                  </a:cubicBezTo>
                  <a:cubicBezTo>
                    <a:pt x="3894" y="1345"/>
                    <a:pt x="4033" y="1252"/>
                    <a:pt x="4195" y="1136"/>
                  </a:cubicBezTo>
                  <a:cubicBezTo>
                    <a:pt x="4219" y="1113"/>
                    <a:pt x="4265" y="1067"/>
                    <a:pt x="4288" y="1044"/>
                  </a:cubicBezTo>
                  <a:cubicBezTo>
                    <a:pt x="4497" y="858"/>
                    <a:pt x="4728" y="719"/>
                    <a:pt x="4960" y="557"/>
                  </a:cubicBezTo>
                  <a:cubicBezTo>
                    <a:pt x="4983" y="534"/>
                    <a:pt x="5007" y="534"/>
                    <a:pt x="5030" y="511"/>
                  </a:cubicBezTo>
                  <a:cubicBezTo>
                    <a:pt x="4891" y="348"/>
                    <a:pt x="4775" y="163"/>
                    <a:pt x="4659"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4071591" y="38634"/>
              <a:ext cx="590176" cy="436332"/>
            </a:xfrm>
            <a:custGeom>
              <a:avLst/>
              <a:gdLst/>
              <a:ahLst/>
              <a:cxnLst/>
              <a:rect l="l" t="t" r="r" b="b"/>
              <a:pathLst>
                <a:path w="15667" h="11583" extrusionOk="0">
                  <a:moveTo>
                    <a:pt x="15667" y="1"/>
                  </a:moveTo>
                  <a:cubicBezTo>
                    <a:pt x="15660" y="6"/>
                    <a:pt x="15653" y="12"/>
                    <a:pt x="15647" y="18"/>
                  </a:cubicBezTo>
                  <a:lnTo>
                    <a:pt x="15647" y="18"/>
                  </a:lnTo>
                  <a:cubicBezTo>
                    <a:pt x="15654" y="12"/>
                    <a:pt x="15661" y="6"/>
                    <a:pt x="15667" y="1"/>
                  </a:cubicBezTo>
                  <a:close/>
                  <a:moveTo>
                    <a:pt x="15647" y="18"/>
                  </a:moveTo>
                  <a:cubicBezTo>
                    <a:pt x="15623" y="35"/>
                    <a:pt x="15592" y="53"/>
                    <a:pt x="15574" y="70"/>
                  </a:cubicBezTo>
                  <a:cubicBezTo>
                    <a:pt x="15568" y="78"/>
                    <a:pt x="15561" y="86"/>
                    <a:pt x="15554" y="94"/>
                  </a:cubicBezTo>
                  <a:lnTo>
                    <a:pt x="15554" y="94"/>
                  </a:lnTo>
                  <a:cubicBezTo>
                    <a:pt x="15585" y="68"/>
                    <a:pt x="15616" y="43"/>
                    <a:pt x="15647" y="18"/>
                  </a:cubicBezTo>
                  <a:close/>
                  <a:moveTo>
                    <a:pt x="15554" y="94"/>
                  </a:moveTo>
                  <a:lnTo>
                    <a:pt x="15554" y="94"/>
                  </a:lnTo>
                  <a:cubicBezTo>
                    <a:pt x="15309" y="294"/>
                    <a:pt x="15050" y="495"/>
                    <a:pt x="14809" y="696"/>
                  </a:cubicBezTo>
                  <a:cubicBezTo>
                    <a:pt x="14670" y="835"/>
                    <a:pt x="14531" y="974"/>
                    <a:pt x="14369" y="1113"/>
                  </a:cubicBezTo>
                  <a:cubicBezTo>
                    <a:pt x="14091" y="1368"/>
                    <a:pt x="13766" y="1577"/>
                    <a:pt x="13442" y="1785"/>
                  </a:cubicBezTo>
                  <a:cubicBezTo>
                    <a:pt x="13349" y="1855"/>
                    <a:pt x="13257" y="1924"/>
                    <a:pt x="13164" y="2017"/>
                  </a:cubicBezTo>
                  <a:cubicBezTo>
                    <a:pt x="13141" y="1994"/>
                    <a:pt x="13141" y="1994"/>
                    <a:pt x="13141" y="1971"/>
                  </a:cubicBezTo>
                  <a:cubicBezTo>
                    <a:pt x="13118" y="1994"/>
                    <a:pt x="13094" y="1994"/>
                    <a:pt x="13071" y="2017"/>
                  </a:cubicBezTo>
                  <a:cubicBezTo>
                    <a:pt x="12816" y="2202"/>
                    <a:pt x="12561" y="2411"/>
                    <a:pt x="12306" y="2596"/>
                  </a:cubicBezTo>
                  <a:cubicBezTo>
                    <a:pt x="11727" y="3106"/>
                    <a:pt x="11194" y="3686"/>
                    <a:pt x="10591" y="4172"/>
                  </a:cubicBezTo>
                  <a:cubicBezTo>
                    <a:pt x="9966" y="4682"/>
                    <a:pt x="9247" y="5076"/>
                    <a:pt x="8575" y="5563"/>
                  </a:cubicBezTo>
                  <a:cubicBezTo>
                    <a:pt x="7950" y="6073"/>
                    <a:pt x="7393" y="6698"/>
                    <a:pt x="6721" y="7185"/>
                  </a:cubicBezTo>
                  <a:cubicBezTo>
                    <a:pt x="6049" y="7649"/>
                    <a:pt x="5308" y="7996"/>
                    <a:pt x="4635" y="8460"/>
                  </a:cubicBezTo>
                  <a:lnTo>
                    <a:pt x="3477" y="9201"/>
                  </a:lnTo>
                  <a:lnTo>
                    <a:pt x="2318" y="9943"/>
                  </a:lnTo>
                  <a:lnTo>
                    <a:pt x="1785" y="10314"/>
                  </a:lnTo>
                  <a:cubicBezTo>
                    <a:pt x="1182" y="10731"/>
                    <a:pt x="603" y="11148"/>
                    <a:pt x="0" y="11565"/>
                  </a:cubicBezTo>
                  <a:cubicBezTo>
                    <a:pt x="12" y="11577"/>
                    <a:pt x="24" y="11583"/>
                    <a:pt x="35" y="11583"/>
                  </a:cubicBezTo>
                  <a:cubicBezTo>
                    <a:pt x="47" y="11583"/>
                    <a:pt x="58" y="11577"/>
                    <a:pt x="70" y="11565"/>
                  </a:cubicBezTo>
                  <a:cubicBezTo>
                    <a:pt x="765" y="11148"/>
                    <a:pt x="1507" y="10847"/>
                    <a:pt x="2202" y="10430"/>
                  </a:cubicBezTo>
                  <a:cubicBezTo>
                    <a:pt x="2897" y="9989"/>
                    <a:pt x="3546" y="9503"/>
                    <a:pt x="4218" y="9062"/>
                  </a:cubicBezTo>
                  <a:cubicBezTo>
                    <a:pt x="4914" y="8645"/>
                    <a:pt x="5609" y="8205"/>
                    <a:pt x="6281" y="7764"/>
                  </a:cubicBezTo>
                  <a:cubicBezTo>
                    <a:pt x="6953" y="7324"/>
                    <a:pt x="7648" y="6907"/>
                    <a:pt x="8320" y="6420"/>
                  </a:cubicBezTo>
                  <a:cubicBezTo>
                    <a:pt x="8969" y="5957"/>
                    <a:pt x="9525" y="5354"/>
                    <a:pt x="10151" y="4868"/>
                  </a:cubicBezTo>
                  <a:cubicBezTo>
                    <a:pt x="10452" y="4613"/>
                    <a:pt x="10800" y="4381"/>
                    <a:pt x="11125" y="4149"/>
                  </a:cubicBezTo>
                  <a:cubicBezTo>
                    <a:pt x="11449" y="3917"/>
                    <a:pt x="11773" y="3662"/>
                    <a:pt x="12075" y="3408"/>
                  </a:cubicBezTo>
                  <a:cubicBezTo>
                    <a:pt x="12724" y="2898"/>
                    <a:pt x="13303" y="2365"/>
                    <a:pt x="13906" y="1832"/>
                  </a:cubicBezTo>
                  <a:cubicBezTo>
                    <a:pt x="14501" y="1282"/>
                    <a:pt x="15028" y="710"/>
                    <a:pt x="15554" y="94"/>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4535168" y="114616"/>
              <a:ext cx="28855" cy="21849"/>
            </a:xfrm>
            <a:custGeom>
              <a:avLst/>
              <a:gdLst/>
              <a:ahLst/>
              <a:cxnLst/>
              <a:rect l="l" t="t" r="r" b="b"/>
              <a:pathLst>
                <a:path w="766" h="580" extrusionOk="0">
                  <a:moveTo>
                    <a:pt x="765" y="0"/>
                  </a:moveTo>
                  <a:lnTo>
                    <a:pt x="765" y="0"/>
                  </a:lnTo>
                  <a:cubicBezTo>
                    <a:pt x="533" y="139"/>
                    <a:pt x="302" y="301"/>
                    <a:pt x="93" y="487"/>
                  </a:cubicBezTo>
                  <a:cubicBezTo>
                    <a:pt x="70" y="510"/>
                    <a:pt x="24" y="556"/>
                    <a:pt x="0" y="579"/>
                  </a:cubicBezTo>
                  <a:cubicBezTo>
                    <a:pt x="255" y="394"/>
                    <a:pt x="510" y="185"/>
                    <a:pt x="765"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155408" y="-91444"/>
              <a:ext cx="733360" cy="610292"/>
            </a:xfrm>
            <a:custGeom>
              <a:avLst/>
              <a:gdLst/>
              <a:ahLst/>
              <a:cxnLst/>
              <a:rect l="l" t="t" r="r" b="b"/>
              <a:pathLst>
                <a:path w="19468" h="16201" extrusionOk="0">
                  <a:moveTo>
                    <a:pt x="19467" y="1"/>
                  </a:moveTo>
                  <a:lnTo>
                    <a:pt x="19467" y="1"/>
                  </a:lnTo>
                  <a:cubicBezTo>
                    <a:pt x="19259" y="256"/>
                    <a:pt x="19073" y="487"/>
                    <a:pt x="18865" y="719"/>
                  </a:cubicBezTo>
                  <a:cubicBezTo>
                    <a:pt x="18332" y="1345"/>
                    <a:pt x="17683" y="1878"/>
                    <a:pt x="17080" y="2480"/>
                  </a:cubicBezTo>
                  <a:cubicBezTo>
                    <a:pt x="16478" y="3060"/>
                    <a:pt x="15898" y="3662"/>
                    <a:pt x="15273" y="4219"/>
                  </a:cubicBezTo>
                  <a:cubicBezTo>
                    <a:pt x="14624" y="4752"/>
                    <a:pt x="14068" y="5354"/>
                    <a:pt x="13396" y="5864"/>
                  </a:cubicBezTo>
                  <a:cubicBezTo>
                    <a:pt x="12747" y="6374"/>
                    <a:pt x="12075" y="6884"/>
                    <a:pt x="11402" y="7370"/>
                  </a:cubicBezTo>
                  <a:cubicBezTo>
                    <a:pt x="11310" y="7463"/>
                    <a:pt x="11194" y="7533"/>
                    <a:pt x="11101" y="7602"/>
                  </a:cubicBezTo>
                  <a:cubicBezTo>
                    <a:pt x="10939" y="7741"/>
                    <a:pt x="10777" y="7880"/>
                    <a:pt x="10614" y="8019"/>
                  </a:cubicBezTo>
                  <a:cubicBezTo>
                    <a:pt x="10336" y="8251"/>
                    <a:pt x="10081" y="8506"/>
                    <a:pt x="9803" y="8761"/>
                  </a:cubicBezTo>
                  <a:cubicBezTo>
                    <a:pt x="9548" y="9016"/>
                    <a:pt x="9270" y="9248"/>
                    <a:pt x="8992" y="9502"/>
                  </a:cubicBezTo>
                  <a:cubicBezTo>
                    <a:pt x="8413" y="9966"/>
                    <a:pt x="7787" y="10360"/>
                    <a:pt x="7208" y="10800"/>
                  </a:cubicBezTo>
                  <a:cubicBezTo>
                    <a:pt x="6652" y="11287"/>
                    <a:pt x="6095" y="11750"/>
                    <a:pt x="5516" y="12237"/>
                  </a:cubicBezTo>
                  <a:cubicBezTo>
                    <a:pt x="4937" y="12677"/>
                    <a:pt x="4380" y="13187"/>
                    <a:pt x="3801" y="13628"/>
                  </a:cubicBezTo>
                  <a:cubicBezTo>
                    <a:pt x="3198" y="14068"/>
                    <a:pt x="2550" y="14416"/>
                    <a:pt x="1947" y="14833"/>
                  </a:cubicBezTo>
                  <a:cubicBezTo>
                    <a:pt x="1321" y="15250"/>
                    <a:pt x="696" y="15621"/>
                    <a:pt x="47" y="16015"/>
                  </a:cubicBezTo>
                  <a:cubicBezTo>
                    <a:pt x="0" y="16038"/>
                    <a:pt x="70" y="16154"/>
                    <a:pt x="139" y="16200"/>
                  </a:cubicBezTo>
                  <a:cubicBezTo>
                    <a:pt x="116" y="16131"/>
                    <a:pt x="139" y="16061"/>
                    <a:pt x="209" y="16015"/>
                  </a:cubicBezTo>
                  <a:cubicBezTo>
                    <a:pt x="626" y="15829"/>
                    <a:pt x="1020" y="15598"/>
                    <a:pt x="1414" y="15343"/>
                  </a:cubicBezTo>
                  <a:cubicBezTo>
                    <a:pt x="1785" y="15088"/>
                    <a:pt x="2179" y="14833"/>
                    <a:pt x="2550" y="14578"/>
                  </a:cubicBezTo>
                  <a:cubicBezTo>
                    <a:pt x="3337" y="14091"/>
                    <a:pt x="4033" y="13465"/>
                    <a:pt x="4821" y="13002"/>
                  </a:cubicBezTo>
                  <a:cubicBezTo>
                    <a:pt x="5076" y="12840"/>
                    <a:pt x="5377" y="12677"/>
                    <a:pt x="5678" y="12538"/>
                  </a:cubicBezTo>
                  <a:cubicBezTo>
                    <a:pt x="5678" y="12515"/>
                    <a:pt x="5701" y="12515"/>
                    <a:pt x="5725" y="12492"/>
                  </a:cubicBezTo>
                  <a:cubicBezTo>
                    <a:pt x="6327" y="12052"/>
                    <a:pt x="6860" y="11542"/>
                    <a:pt x="7439" y="11078"/>
                  </a:cubicBezTo>
                  <a:cubicBezTo>
                    <a:pt x="8019" y="10638"/>
                    <a:pt x="8645" y="10244"/>
                    <a:pt x="9224" y="9781"/>
                  </a:cubicBezTo>
                  <a:cubicBezTo>
                    <a:pt x="9525" y="9549"/>
                    <a:pt x="9850" y="9340"/>
                    <a:pt x="10151" y="9155"/>
                  </a:cubicBezTo>
                  <a:cubicBezTo>
                    <a:pt x="10475" y="8946"/>
                    <a:pt x="10777" y="8738"/>
                    <a:pt x="11078" y="8506"/>
                  </a:cubicBezTo>
                  <a:cubicBezTo>
                    <a:pt x="11634" y="8042"/>
                    <a:pt x="12121" y="7440"/>
                    <a:pt x="12677" y="6953"/>
                  </a:cubicBezTo>
                  <a:cubicBezTo>
                    <a:pt x="13233" y="6467"/>
                    <a:pt x="13697" y="5864"/>
                    <a:pt x="14253" y="5377"/>
                  </a:cubicBezTo>
                  <a:cubicBezTo>
                    <a:pt x="14786" y="4844"/>
                    <a:pt x="15389" y="4404"/>
                    <a:pt x="15898" y="3871"/>
                  </a:cubicBezTo>
                  <a:cubicBezTo>
                    <a:pt x="16431" y="3338"/>
                    <a:pt x="16988" y="2851"/>
                    <a:pt x="17474" y="2295"/>
                  </a:cubicBezTo>
                  <a:cubicBezTo>
                    <a:pt x="17729" y="2017"/>
                    <a:pt x="17984" y="1762"/>
                    <a:pt x="18239" y="1484"/>
                  </a:cubicBezTo>
                  <a:cubicBezTo>
                    <a:pt x="18494" y="1206"/>
                    <a:pt x="18749" y="928"/>
                    <a:pt x="18981" y="650"/>
                  </a:cubicBezTo>
                  <a:cubicBezTo>
                    <a:pt x="19166" y="441"/>
                    <a:pt x="19328" y="232"/>
                    <a:pt x="19467"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4150172" y="43870"/>
              <a:ext cx="742965" cy="591080"/>
            </a:xfrm>
            <a:custGeom>
              <a:avLst/>
              <a:gdLst/>
              <a:ahLst/>
              <a:cxnLst/>
              <a:rect l="l" t="t" r="r" b="b"/>
              <a:pathLst>
                <a:path w="19723" h="15691" extrusionOk="0">
                  <a:moveTo>
                    <a:pt x="19722" y="1"/>
                  </a:moveTo>
                  <a:lnTo>
                    <a:pt x="19722" y="1"/>
                  </a:lnTo>
                  <a:cubicBezTo>
                    <a:pt x="19703" y="28"/>
                    <a:pt x="19683" y="55"/>
                    <a:pt x="19664" y="83"/>
                  </a:cubicBezTo>
                  <a:lnTo>
                    <a:pt x="19664" y="83"/>
                  </a:lnTo>
                  <a:cubicBezTo>
                    <a:pt x="19683" y="63"/>
                    <a:pt x="19703" y="40"/>
                    <a:pt x="19722" y="1"/>
                  </a:cubicBezTo>
                  <a:close/>
                  <a:moveTo>
                    <a:pt x="19664" y="83"/>
                  </a:moveTo>
                  <a:lnTo>
                    <a:pt x="19664" y="83"/>
                  </a:lnTo>
                  <a:cubicBezTo>
                    <a:pt x="19660" y="86"/>
                    <a:pt x="19656" y="90"/>
                    <a:pt x="19653" y="94"/>
                  </a:cubicBezTo>
                  <a:cubicBezTo>
                    <a:pt x="19398" y="372"/>
                    <a:pt x="19166" y="673"/>
                    <a:pt x="18934" y="974"/>
                  </a:cubicBezTo>
                  <a:cubicBezTo>
                    <a:pt x="18772" y="1183"/>
                    <a:pt x="18587" y="1368"/>
                    <a:pt x="18424" y="1554"/>
                  </a:cubicBezTo>
                  <a:cubicBezTo>
                    <a:pt x="18170" y="1878"/>
                    <a:pt x="17915" y="2202"/>
                    <a:pt x="17637" y="2504"/>
                  </a:cubicBezTo>
                  <a:cubicBezTo>
                    <a:pt x="17011" y="3129"/>
                    <a:pt x="16339" y="3732"/>
                    <a:pt x="15667" y="4335"/>
                  </a:cubicBezTo>
                  <a:cubicBezTo>
                    <a:pt x="15342" y="4636"/>
                    <a:pt x="14995" y="4937"/>
                    <a:pt x="14624" y="5215"/>
                  </a:cubicBezTo>
                  <a:cubicBezTo>
                    <a:pt x="14276" y="5493"/>
                    <a:pt x="13905" y="5748"/>
                    <a:pt x="13558" y="6050"/>
                  </a:cubicBezTo>
                  <a:cubicBezTo>
                    <a:pt x="13210" y="6328"/>
                    <a:pt x="12862" y="6606"/>
                    <a:pt x="12515" y="6884"/>
                  </a:cubicBezTo>
                  <a:cubicBezTo>
                    <a:pt x="12144" y="7162"/>
                    <a:pt x="11796" y="7463"/>
                    <a:pt x="11449" y="7718"/>
                  </a:cubicBezTo>
                  <a:cubicBezTo>
                    <a:pt x="10707" y="8251"/>
                    <a:pt x="9942" y="8738"/>
                    <a:pt x="9201" y="9248"/>
                  </a:cubicBezTo>
                  <a:cubicBezTo>
                    <a:pt x="8482" y="9781"/>
                    <a:pt x="7787" y="10360"/>
                    <a:pt x="7045" y="10870"/>
                  </a:cubicBezTo>
                  <a:cubicBezTo>
                    <a:pt x="6675" y="11125"/>
                    <a:pt x="6281" y="11380"/>
                    <a:pt x="5910" y="11612"/>
                  </a:cubicBezTo>
                  <a:lnTo>
                    <a:pt x="4774" y="12353"/>
                  </a:lnTo>
                  <a:cubicBezTo>
                    <a:pt x="4357" y="12608"/>
                    <a:pt x="3986" y="12909"/>
                    <a:pt x="3592" y="13187"/>
                  </a:cubicBezTo>
                  <a:cubicBezTo>
                    <a:pt x="3222" y="13466"/>
                    <a:pt x="2828" y="13767"/>
                    <a:pt x="2434" y="14022"/>
                  </a:cubicBezTo>
                  <a:cubicBezTo>
                    <a:pt x="2063" y="14277"/>
                    <a:pt x="1669" y="14532"/>
                    <a:pt x="1275" y="14787"/>
                  </a:cubicBezTo>
                  <a:cubicBezTo>
                    <a:pt x="881" y="15041"/>
                    <a:pt x="487" y="15273"/>
                    <a:pt x="47" y="15412"/>
                  </a:cubicBezTo>
                  <a:cubicBezTo>
                    <a:pt x="0" y="15412"/>
                    <a:pt x="0" y="15482"/>
                    <a:pt x="0" y="15551"/>
                  </a:cubicBezTo>
                  <a:lnTo>
                    <a:pt x="139" y="15690"/>
                  </a:lnTo>
                  <a:cubicBezTo>
                    <a:pt x="881" y="15528"/>
                    <a:pt x="1368" y="14856"/>
                    <a:pt x="1993" y="14485"/>
                  </a:cubicBezTo>
                  <a:cubicBezTo>
                    <a:pt x="2712" y="14045"/>
                    <a:pt x="3430" y="13605"/>
                    <a:pt x="4149" y="13164"/>
                  </a:cubicBezTo>
                  <a:cubicBezTo>
                    <a:pt x="4913" y="12678"/>
                    <a:pt x="5655" y="12145"/>
                    <a:pt x="6420" y="11635"/>
                  </a:cubicBezTo>
                  <a:cubicBezTo>
                    <a:pt x="7185" y="11148"/>
                    <a:pt x="8019" y="10777"/>
                    <a:pt x="8807" y="10291"/>
                  </a:cubicBezTo>
                  <a:cubicBezTo>
                    <a:pt x="9201" y="10036"/>
                    <a:pt x="9548" y="9758"/>
                    <a:pt x="9919" y="9456"/>
                  </a:cubicBezTo>
                  <a:cubicBezTo>
                    <a:pt x="10290" y="9178"/>
                    <a:pt x="10638" y="8877"/>
                    <a:pt x="11008" y="8599"/>
                  </a:cubicBezTo>
                  <a:cubicBezTo>
                    <a:pt x="11379" y="8321"/>
                    <a:pt x="11750" y="8043"/>
                    <a:pt x="12098" y="7741"/>
                  </a:cubicBezTo>
                  <a:cubicBezTo>
                    <a:pt x="12445" y="7440"/>
                    <a:pt x="12793" y="7139"/>
                    <a:pt x="13141" y="6861"/>
                  </a:cubicBezTo>
                  <a:cubicBezTo>
                    <a:pt x="13511" y="6559"/>
                    <a:pt x="13882" y="6304"/>
                    <a:pt x="14276" y="6050"/>
                  </a:cubicBezTo>
                  <a:cubicBezTo>
                    <a:pt x="14670" y="5771"/>
                    <a:pt x="15064" y="5517"/>
                    <a:pt x="15389" y="5192"/>
                  </a:cubicBezTo>
                  <a:cubicBezTo>
                    <a:pt x="15713" y="4891"/>
                    <a:pt x="16061" y="4566"/>
                    <a:pt x="16385" y="4242"/>
                  </a:cubicBezTo>
                  <a:cubicBezTo>
                    <a:pt x="16733" y="3917"/>
                    <a:pt x="17034" y="3570"/>
                    <a:pt x="17358" y="3245"/>
                  </a:cubicBezTo>
                  <a:cubicBezTo>
                    <a:pt x="17822" y="2735"/>
                    <a:pt x="18170" y="2087"/>
                    <a:pt x="18610" y="1554"/>
                  </a:cubicBezTo>
                  <a:cubicBezTo>
                    <a:pt x="19005" y="1115"/>
                    <a:pt x="19317" y="572"/>
                    <a:pt x="19664" y="83"/>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4942880" y="-20736"/>
              <a:ext cx="8777" cy="12280"/>
            </a:xfrm>
            <a:custGeom>
              <a:avLst/>
              <a:gdLst/>
              <a:ahLst/>
              <a:cxnLst/>
              <a:rect l="l" t="t" r="r" b="b"/>
              <a:pathLst>
                <a:path w="233" h="326" extrusionOk="0">
                  <a:moveTo>
                    <a:pt x="162" y="1"/>
                  </a:moveTo>
                  <a:cubicBezTo>
                    <a:pt x="162" y="47"/>
                    <a:pt x="139" y="94"/>
                    <a:pt x="116" y="140"/>
                  </a:cubicBezTo>
                  <a:cubicBezTo>
                    <a:pt x="70" y="209"/>
                    <a:pt x="23" y="256"/>
                    <a:pt x="0" y="325"/>
                  </a:cubicBezTo>
                  <a:cubicBezTo>
                    <a:pt x="70" y="256"/>
                    <a:pt x="139" y="163"/>
                    <a:pt x="209" y="70"/>
                  </a:cubicBezTo>
                  <a:cubicBezTo>
                    <a:pt x="232" y="70"/>
                    <a:pt x="186" y="24"/>
                    <a:pt x="16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4888747" y="-128964"/>
              <a:ext cx="28855" cy="38423"/>
            </a:xfrm>
            <a:custGeom>
              <a:avLst/>
              <a:gdLst/>
              <a:ahLst/>
              <a:cxnLst/>
              <a:rect l="l" t="t" r="r" b="b"/>
              <a:pathLst>
                <a:path w="766" h="1020" extrusionOk="0">
                  <a:moveTo>
                    <a:pt x="719" y="0"/>
                  </a:moveTo>
                  <a:cubicBezTo>
                    <a:pt x="464" y="325"/>
                    <a:pt x="232" y="672"/>
                    <a:pt x="0" y="1020"/>
                  </a:cubicBezTo>
                  <a:cubicBezTo>
                    <a:pt x="279" y="695"/>
                    <a:pt x="533" y="371"/>
                    <a:pt x="765" y="46"/>
                  </a:cubicBezTo>
                  <a:lnTo>
                    <a:pt x="71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4052379" y="-141207"/>
              <a:ext cx="860835" cy="665290"/>
            </a:xfrm>
            <a:custGeom>
              <a:avLst/>
              <a:gdLst/>
              <a:ahLst/>
              <a:cxnLst/>
              <a:rect l="l" t="t" r="r" b="b"/>
              <a:pathLst>
                <a:path w="22852" h="17661" extrusionOk="0">
                  <a:moveTo>
                    <a:pt x="22527" y="1"/>
                  </a:moveTo>
                  <a:cubicBezTo>
                    <a:pt x="22040" y="534"/>
                    <a:pt x="21507" y="1020"/>
                    <a:pt x="20997" y="1553"/>
                  </a:cubicBezTo>
                  <a:cubicBezTo>
                    <a:pt x="20418" y="2156"/>
                    <a:pt x="19723" y="2643"/>
                    <a:pt x="19120" y="3222"/>
                  </a:cubicBezTo>
                  <a:cubicBezTo>
                    <a:pt x="18518" y="3778"/>
                    <a:pt x="17892" y="4334"/>
                    <a:pt x="17266" y="4867"/>
                  </a:cubicBezTo>
                  <a:cubicBezTo>
                    <a:pt x="16617" y="5400"/>
                    <a:pt x="16131" y="6073"/>
                    <a:pt x="15482" y="6582"/>
                  </a:cubicBezTo>
                  <a:cubicBezTo>
                    <a:pt x="14856" y="7092"/>
                    <a:pt x="14091" y="7440"/>
                    <a:pt x="13442" y="7927"/>
                  </a:cubicBezTo>
                  <a:cubicBezTo>
                    <a:pt x="12816" y="8413"/>
                    <a:pt x="12144" y="8877"/>
                    <a:pt x="11495" y="9387"/>
                  </a:cubicBezTo>
                  <a:cubicBezTo>
                    <a:pt x="10847" y="9850"/>
                    <a:pt x="10360" y="10545"/>
                    <a:pt x="9734" y="11032"/>
                  </a:cubicBezTo>
                  <a:cubicBezTo>
                    <a:pt x="9410" y="11264"/>
                    <a:pt x="9085" y="11496"/>
                    <a:pt x="8738" y="11704"/>
                  </a:cubicBezTo>
                  <a:cubicBezTo>
                    <a:pt x="8390" y="11936"/>
                    <a:pt x="8042" y="12144"/>
                    <a:pt x="7741" y="12399"/>
                  </a:cubicBezTo>
                  <a:cubicBezTo>
                    <a:pt x="7115" y="12886"/>
                    <a:pt x="6513" y="13419"/>
                    <a:pt x="5864" y="13906"/>
                  </a:cubicBezTo>
                  <a:cubicBezTo>
                    <a:pt x="5215" y="14392"/>
                    <a:pt x="4589" y="14925"/>
                    <a:pt x="3917" y="15343"/>
                  </a:cubicBezTo>
                  <a:cubicBezTo>
                    <a:pt x="3570" y="15551"/>
                    <a:pt x="3199" y="15713"/>
                    <a:pt x="2828" y="15899"/>
                  </a:cubicBezTo>
                  <a:cubicBezTo>
                    <a:pt x="2457" y="16038"/>
                    <a:pt x="2086" y="16200"/>
                    <a:pt x="1739" y="16409"/>
                  </a:cubicBezTo>
                  <a:cubicBezTo>
                    <a:pt x="1136" y="16779"/>
                    <a:pt x="603" y="17243"/>
                    <a:pt x="1" y="17660"/>
                  </a:cubicBezTo>
                  <a:lnTo>
                    <a:pt x="24" y="17660"/>
                  </a:lnTo>
                  <a:cubicBezTo>
                    <a:pt x="649" y="17336"/>
                    <a:pt x="1298" y="17081"/>
                    <a:pt x="1924" y="16756"/>
                  </a:cubicBezTo>
                  <a:lnTo>
                    <a:pt x="3013" y="16200"/>
                  </a:lnTo>
                  <a:lnTo>
                    <a:pt x="4103" y="15621"/>
                  </a:lnTo>
                  <a:cubicBezTo>
                    <a:pt x="4821" y="15250"/>
                    <a:pt x="5493" y="14810"/>
                    <a:pt x="6188" y="14392"/>
                  </a:cubicBezTo>
                  <a:cubicBezTo>
                    <a:pt x="6860" y="13929"/>
                    <a:pt x="7486" y="13419"/>
                    <a:pt x="8135" y="12932"/>
                  </a:cubicBezTo>
                  <a:cubicBezTo>
                    <a:pt x="8460" y="12701"/>
                    <a:pt x="8807" y="12469"/>
                    <a:pt x="9132" y="12260"/>
                  </a:cubicBezTo>
                  <a:cubicBezTo>
                    <a:pt x="9479" y="12029"/>
                    <a:pt x="9804" y="11797"/>
                    <a:pt x="10128" y="11565"/>
                  </a:cubicBezTo>
                  <a:cubicBezTo>
                    <a:pt x="10777" y="11078"/>
                    <a:pt x="11426" y="10569"/>
                    <a:pt x="12075" y="10082"/>
                  </a:cubicBezTo>
                  <a:cubicBezTo>
                    <a:pt x="12631" y="9665"/>
                    <a:pt x="13234" y="9317"/>
                    <a:pt x="13836" y="8923"/>
                  </a:cubicBezTo>
                  <a:cubicBezTo>
                    <a:pt x="14207" y="8552"/>
                    <a:pt x="14601" y="8182"/>
                    <a:pt x="14995" y="7834"/>
                  </a:cubicBezTo>
                  <a:cubicBezTo>
                    <a:pt x="15551" y="7347"/>
                    <a:pt x="16131" y="6884"/>
                    <a:pt x="16687" y="6397"/>
                  </a:cubicBezTo>
                  <a:cubicBezTo>
                    <a:pt x="17220" y="5887"/>
                    <a:pt x="17869" y="5493"/>
                    <a:pt x="18402" y="4983"/>
                  </a:cubicBezTo>
                  <a:cubicBezTo>
                    <a:pt x="18935" y="4473"/>
                    <a:pt x="19491" y="3964"/>
                    <a:pt x="20024" y="3454"/>
                  </a:cubicBezTo>
                  <a:cubicBezTo>
                    <a:pt x="20279" y="3199"/>
                    <a:pt x="20534" y="2921"/>
                    <a:pt x="20789" y="2643"/>
                  </a:cubicBezTo>
                  <a:cubicBezTo>
                    <a:pt x="21044" y="2365"/>
                    <a:pt x="21275" y="2086"/>
                    <a:pt x="21530" y="1808"/>
                  </a:cubicBezTo>
                  <a:cubicBezTo>
                    <a:pt x="22017" y="1345"/>
                    <a:pt x="22411" y="765"/>
                    <a:pt x="22851" y="256"/>
                  </a:cubicBezTo>
                  <a:lnTo>
                    <a:pt x="22527"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4573592" y="-130734"/>
              <a:ext cx="341366" cy="325695"/>
            </a:xfrm>
            <a:custGeom>
              <a:avLst/>
              <a:gdLst/>
              <a:ahLst/>
              <a:cxnLst/>
              <a:rect l="l" t="t" r="r" b="b"/>
              <a:pathLst>
                <a:path w="9062" h="8646" extrusionOk="0">
                  <a:moveTo>
                    <a:pt x="9015" y="1"/>
                  </a:moveTo>
                  <a:cubicBezTo>
                    <a:pt x="8575" y="511"/>
                    <a:pt x="8181" y="1067"/>
                    <a:pt x="7718" y="1554"/>
                  </a:cubicBezTo>
                  <a:cubicBezTo>
                    <a:pt x="7439" y="1808"/>
                    <a:pt x="7208" y="2087"/>
                    <a:pt x="6953" y="2365"/>
                  </a:cubicBezTo>
                  <a:cubicBezTo>
                    <a:pt x="6698" y="2643"/>
                    <a:pt x="6443" y="2921"/>
                    <a:pt x="6188" y="3176"/>
                  </a:cubicBezTo>
                  <a:cubicBezTo>
                    <a:pt x="5655" y="3709"/>
                    <a:pt x="5122" y="4195"/>
                    <a:pt x="4566" y="4729"/>
                  </a:cubicBezTo>
                  <a:cubicBezTo>
                    <a:pt x="4033" y="5238"/>
                    <a:pt x="3384" y="5632"/>
                    <a:pt x="2851" y="6119"/>
                  </a:cubicBezTo>
                  <a:cubicBezTo>
                    <a:pt x="2295" y="6629"/>
                    <a:pt x="1715" y="7069"/>
                    <a:pt x="1159" y="7556"/>
                  </a:cubicBezTo>
                  <a:cubicBezTo>
                    <a:pt x="765" y="7904"/>
                    <a:pt x="394" y="8274"/>
                    <a:pt x="0" y="8645"/>
                  </a:cubicBezTo>
                  <a:cubicBezTo>
                    <a:pt x="93" y="8576"/>
                    <a:pt x="209" y="8506"/>
                    <a:pt x="301" y="8413"/>
                  </a:cubicBezTo>
                  <a:cubicBezTo>
                    <a:pt x="974" y="7927"/>
                    <a:pt x="1646" y="7440"/>
                    <a:pt x="2295" y="6907"/>
                  </a:cubicBezTo>
                  <a:cubicBezTo>
                    <a:pt x="2967" y="6397"/>
                    <a:pt x="3523" y="5795"/>
                    <a:pt x="4172" y="5262"/>
                  </a:cubicBezTo>
                  <a:cubicBezTo>
                    <a:pt x="4797" y="4705"/>
                    <a:pt x="5377" y="4103"/>
                    <a:pt x="5979" y="3523"/>
                  </a:cubicBezTo>
                  <a:cubicBezTo>
                    <a:pt x="6582" y="2944"/>
                    <a:pt x="7231" y="2411"/>
                    <a:pt x="7764" y="1762"/>
                  </a:cubicBezTo>
                  <a:cubicBezTo>
                    <a:pt x="7972" y="1530"/>
                    <a:pt x="8158" y="1299"/>
                    <a:pt x="8366" y="1067"/>
                  </a:cubicBezTo>
                  <a:cubicBezTo>
                    <a:pt x="8598" y="719"/>
                    <a:pt x="8830" y="372"/>
                    <a:pt x="9062" y="47"/>
                  </a:cubicBezTo>
                  <a:lnTo>
                    <a:pt x="9015" y="1"/>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4160645" y="32531"/>
              <a:ext cx="663745" cy="490011"/>
            </a:xfrm>
            <a:custGeom>
              <a:avLst/>
              <a:gdLst/>
              <a:ahLst/>
              <a:cxnLst/>
              <a:rect l="l" t="t" r="r" b="b"/>
              <a:pathLst>
                <a:path w="17620" h="13008" extrusionOk="0">
                  <a:moveTo>
                    <a:pt x="17168" y="1"/>
                  </a:moveTo>
                  <a:cubicBezTo>
                    <a:pt x="17116" y="1"/>
                    <a:pt x="17063" y="15"/>
                    <a:pt x="17011" y="47"/>
                  </a:cubicBezTo>
                  <a:cubicBezTo>
                    <a:pt x="16292" y="534"/>
                    <a:pt x="15667" y="1182"/>
                    <a:pt x="15018" y="1785"/>
                  </a:cubicBezTo>
                  <a:cubicBezTo>
                    <a:pt x="14392" y="2388"/>
                    <a:pt x="13766" y="3036"/>
                    <a:pt x="13141" y="3616"/>
                  </a:cubicBezTo>
                  <a:cubicBezTo>
                    <a:pt x="12816" y="3917"/>
                    <a:pt x="12469" y="4172"/>
                    <a:pt x="12121" y="4450"/>
                  </a:cubicBezTo>
                  <a:cubicBezTo>
                    <a:pt x="11773" y="4705"/>
                    <a:pt x="11402" y="4983"/>
                    <a:pt x="11078" y="5261"/>
                  </a:cubicBezTo>
                  <a:lnTo>
                    <a:pt x="10058" y="6096"/>
                  </a:lnTo>
                  <a:cubicBezTo>
                    <a:pt x="9711" y="6374"/>
                    <a:pt x="9386" y="6652"/>
                    <a:pt x="9015" y="6907"/>
                  </a:cubicBezTo>
                  <a:cubicBezTo>
                    <a:pt x="8668" y="7162"/>
                    <a:pt x="8343" y="7440"/>
                    <a:pt x="7996" y="7718"/>
                  </a:cubicBezTo>
                  <a:cubicBezTo>
                    <a:pt x="7671" y="7973"/>
                    <a:pt x="7324" y="8251"/>
                    <a:pt x="6953" y="8483"/>
                  </a:cubicBezTo>
                  <a:cubicBezTo>
                    <a:pt x="6513" y="8784"/>
                    <a:pt x="6003" y="9016"/>
                    <a:pt x="5516" y="9247"/>
                  </a:cubicBezTo>
                  <a:cubicBezTo>
                    <a:pt x="4937" y="9665"/>
                    <a:pt x="4380" y="10128"/>
                    <a:pt x="3801" y="10545"/>
                  </a:cubicBezTo>
                  <a:cubicBezTo>
                    <a:pt x="3175" y="10939"/>
                    <a:pt x="2573" y="11356"/>
                    <a:pt x="1947" y="11750"/>
                  </a:cubicBezTo>
                  <a:cubicBezTo>
                    <a:pt x="1298" y="12144"/>
                    <a:pt x="672" y="12538"/>
                    <a:pt x="47" y="12909"/>
                  </a:cubicBezTo>
                  <a:cubicBezTo>
                    <a:pt x="39" y="12917"/>
                    <a:pt x="31" y="12919"/>
                    <a:pt x="24" y="12919"/>
                  </a:cubicBezTo>
                  <a:cubicBezTo>
                    <a:pt x="11" y="12919"/>
                    <a:pt x="0" y="12909"/>
                    <a:pt x="0" y="12909"/>
                  </a:cubicBezTo>
                  <a:lnTo>
                    <a:pt x="0" y="12909"/>
                  </a:lnTo>
                  <a:cubicBezTo>
                    <a:pt x="0" y="12966"/>
                    <a:pt x="47" y="13008"/>
                    <a:pt x="116" y="13008"/>
                  </a:cubicBezTo>
                  <a:cubicBezTo>
                    <a:pt x="130" y="13008"/>
                    <a:pt x="146" y="13006"/>
                    <a:pt x="163" y="13002"/>
                  </a:cubicBezTo>
                  <a:cubicBezTo>
                    <a:pt x="997" y="12677"/>
                    <a:pt x="1715" y="12167"/>
                    <a:pt x="2503" y="11750"/>
                  </a:cubicBezTo>
                  <a:cubicBezTo>
                    <a:pt x="3268" y="11310"/>
                    <a:pt x="4033" y="10870"/>
                    <a:pt x="4798" y="10429"/>
                  </a:cubicBezTo>
                  <a:cubicBezTo>
                    <a:pt x="5168" y="10221"/>
                    <a:pt x="5539" y="10012"/>
                    <a:pt x="5910" y="9780"/>
                  </a:cubicBezTo>
                  <a:cubicBezTo>
                    <a:pt x="6281" y="9549"/>
                    <a:pt x="6652" y="9317"/>
                    <a:pt x="7022" y="9085"/>
                  </a:cubicBezTo>
                  <a:cubicBezTo>
                    <a:pt x="7764" y="8645"/>
                    <a:pt x="8552" y="8274"/>
                    <a:pt x="9270" y="7787"/>
                  </a:cubicBezTo>
                  <a:cubicBezTo>
                    <a:pt x="10012" y="7278"/>
                    <a:pt x="10615" y="6629"/>
                    <a:pt x="11310" y="6072"/>
                  </a:cubicBezTo>
                  <a:cubicBezTo>
                    <a:pt x="12005" y="5516"/>
                    <a:pt x="12700" y="4960"/>
                    <a:pt x="13372" y="4381"/>
                  </a:cubicBezTo>
                  <a:cubicBezTo>
                    <a:pt x="13720" y="4079"/>
                    <a:pt x="14091" y="3801"/>
                    <a:pt x="14485" y="3523"/>
                  </a:cubicBezTo>
                  <a:cubicBezTo>
                    <a:pt x="14856" y="3268"/>
                    <a:pt x="15250" y="2990"/>
                    <a:pt x="15597" y="2666"/>
                  </a:cubicBezTo>
                  <a:cubicBezTo>
                    <a:pt x="15945" y="2364"/>
                    <a:pt x="16269" y="2017"/>
                    <a:pt x="16571" y="1646"/>
                  </a:cubicBezTo>
                  <a:cubicBezTo>
                    <a:pt x="16849" y="1275"/>
                    <a:pt x="17127" y="904"/>
                    <a:pt x="17428" y="534"/>
                  </a:cubicBezTo>
                  <a:cubicBezTo>
                    <a:pt x="17620" y="323"/>
                    <a:pt x="17415" y="1"/>
                    <a:pt x="17168"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4159778" y="380873"/>
              <a:ext cx="208654" cy="138626"/>
            </a:xfrm>
            <a:custGeom>
              <a:avLst/>
              <a:gdLst/>
              <a:ahLst/>
              <a:cxnLst/>
              <a:rect l="l" t="t" r="r" b="b"/>
              <a:pathLst>
                <a:path w="5539" h="3680" extrusionOk="0">
                  <a:moveTo>
                    <a:pt x="5539" y="0"/>
                  </a:moveTo>
                  <a:cubicBezTo>
                    <a:pt x="5261" y="139"/>
                    <a:pt x="4960" y="302"/>
                    <a:pt x="4682" y="464"/>
                  </a:cubicBezTo>
                  <a:cubicBezTo>
                    <a:pt x="3917" y="927"/>
                    <a:pt x="3221" y="1553"/>
                    <a:pt x="2434" y="2040"/>
                  </a:cubicBezTo>
                  <a:cubicBezTo>
                    <a:pt x="2063" y="2295"/>
                    <a:pt x="1669" y="2550"/>
                    <a:pt x="1298" y="2805"/>
                  </a:cubicBezTo>
                  <a:cubicBezTo>
                    <a:pt x="904" y="3060"/>
                    <a:pt x="510" y="3291"/>
                    <a:pt x="93" y="3477"/>
                  </a:cubicBezTo>
                  <a:cubicBezTo>
                    <a:pt x="23" y="3523"/>
                    <a:pt x="0" y="3593"/>
                    <a:pt x="23" y="3662"/>
                  </a:cubicBezTo>
                  <a:cubicBezTo>
                    <a:pt x="23" y="3674"/>
                    <a:pt x="29" y="3679"/>
                    <a:pt x="38" y="3679"/>
                  </a:cubicBezTo>
                  <a:cubicBezTo>
                    <a:pt x="46" y="3679"/>
                    <a:pt x="58" y="3674"/>
                    <a:pt x="70" y="3662"/>
                  </a:cubicBezTo>
                  <a:cubicBezTo>
                    <a:pt x="695" y="3291"/>
                    <a:pt x="1321" y="2897"/>
                    <a:pt x="1947" y="2503"/>
                  </a:cubicBezTo>
                  <a:cubicBezTo>
                    <a:pt x="2596" y="2109"/>
                    <a:pt x="3198" y="1692"/>
                    <a:pt x="3824" y="1298"/>
                  </a:cubicBezTo>
                  <a:cubicBezTo>
                    <a:pt x="4403" y="881"/>
                    <a:pt x="4960" y="418"/>
                    <a:pt x="5539"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4166747" y="481266"/>
              <a:ext cx="267193" cy="179008"/>
            </a:xfrm>
            <a:custGeom>
              <a:avLst/>
              <a:gdLst/>
              <a:ahLst/>
              <a:cxnLst/>
              <a:rect l="l" t="t" r="r" b="b"/>
              <a:pathLst>
                <a:path w="7093" h="4752" extrusionOk="0">
                  <a:moveTo>
                    <a:pt x="7092" y="1"/>
                  </a:moveTo>
                  <a:cubicBezTo>
                    <a:pt x="7069" y="1"/>
                    <a:pt x="7046" y="1"/>
                    <a:pt x="7023" y="24"/>
                  </a:cubicBezTo>
                  <a:cubicBezTo>
                    <a:pt x="6652" y="186"/>
                    <a:pt x="6281" y="348"/>
                    <a:pt x="5957" y="580"/>
                  </a:cubicBezTo>
                  <a:cubicBezTo>
                    <a:pt x="5284" y="1020"/>
                    <a:pt x="4612" y="1437"/>
                    <a:pt x="3940" y="1878"/>
                  </a:cubicBezTo>
                  <a:cubicBezTo>
                    <a:pt x="3268" y="2318"/>
                    <a:pt x="2596" y="2758"/>
                    <a:pt x="1924" y="3199"/>
                  </a:cubicBezTo>
                  <a:cubicBezTo>
                    <a:pt x="1275" y="3593"/>
                    <a:pt x="649" y="4010"/>
                    <a:pt x="1" y="4427"/>
                  </a:cubicBezTo>
                  <a:lnTo>
                    <a:pt x="325" y="4751"/>
                  </a:lnTo>
                  <a:cubicBezTo>
                    <a:pt x="557" y="4612"/>
                    <a:pt x="788" y="4450"/>
                    <a:pt x="1020" y="4311"/>
                  </a:cubicBezTo>
                  <a:cubicBezTo>
                    <a:pt x="2040" y="3570"/>
                    <a:pt x="3060" y="2851"/>
                    <a:pt x="4056" y="2156"/>
                  </a:cubicBezTo>
                  <a:cubicBezTo>
                    <a:pt x="5076" y="1414"/>
                    <a:pt x="6072" y="719"/>
                    <a:pt x="709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4745560" y="215009"/>
              <a:ext cx="41964" cy="34054"/>
            </a:xfrm>
            <a:custGeom>
              <a:avLst/>
              <a:gdLst/>
              <a:ahLst/>
              <a:cxnLst/>
              <a:rect l="l" t="t" r="r" b="b"/>
              <a:pathLst>
                <a:path w="1114" h="904" extrusionOk="0">
                  <a:moveTo>
                    <a:pt x="1113" y="0"/>
                  </a:moveTo>
                  <a:cubicBezTo>
                    <a:pt x="858" y="186"/>
                    <a:pt x="626" y="348"/>
                    <a:pt x="395" y="533"/>
                  </a:cubicBezTo>
                  <a:cubicBezTo>
                    <a:pt x="256" y="649"/>
                    <a:pt x="140" y="765"/>
                    <a:pt x="1" y="904"/>
                  </a:cubicBezTo>
                  <a:cubicBezTo>
                    <a:pt x="371" y="603"/>
                    <a:pt x="742" y="301"/>
                    <a:pt x="1113"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4522059" y="296189"/>
              <a:ext cx="186014" cy="138852"/>
            </a:xfrm>
            <a:custGeom>
              <a:avLst/>
              <a:gdLst/>
              <a:ahLst/>
              <a:cxnLst/>
              <a:rect l="l" t="t" r="r" b="b"/>
              <a:pathLst>
                <a:path w="4938" h="3686" extrusionOk="0">
                  <a:moveTo>
                    <a:pt x="4659" y="0"/>
                  </a:moveTo>
                  <a:cubicBezTo>
                    <a:pt x="4613" y="47"/>
                    <a:pt x="4590" y="70"/>
                    <a:pt x="4566" y="93"/>
                  </a:cubicBezTo>
                  <a:cubicBezTo>
                    <a:pt x="3917" y="603"/>
                    <a:pt x="3245" y="1066"/>
                    <a:pt x="2596" y="1553"/>
                  </a:cubicBezTo>
                  <a:cubicBezTo>
                    <a:pt x="1948" y="2017"/>
                    <a:pt x="1299" y="2503"/>
                    <a:pt x="650" y="2967"/>
                  </a:cubicBezTo>
                  <a:cubicBezTo>
                    <a:pt x="441" y="3106"/>
                    <a:pt x="233" y="3268"/>
                    <a:pt x="1" y="3407"/>
                  </a:cubicBezTo>
                  <a:cubicBezTo>
                    <a:pt x="70" y="3500"/>
                    <a:pt x="140" y="3593"/>
                    <a:pt x="209" y="3685"/>
                  </a:cubicBezTo>
                  <a:cubicBezTo>
                    <a:pt x="719" y="3454"/>
                    <a:pt x="1252" y="3222"/>
                    <a:pt x="1716" y="2897"/>
                  </a:cubicBezTo>
                  <a:lnTo>
                    <a:pt x="2782" y="2133"/>
                  </a:lnTo>
                  <a:lnTo>
                    <a:pt x="3825" y="1345"/>
                  </a:lnTo>
                  <a:cubicBezTo>
                    <a:pt x="4219" y="1043"/>
                    <a:pt x="4566" y="719"/>
                    <a:pt x="4937" y="394"/>
                  </a:cubicBezTo>
                  <a:lnTo>
                    <a:pt x="4659" y="0"/>
                  </a:ln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4850323" y="-6496"/>
              <a:ext cx="181795" cy="169138"/>
            </a:xfrm>
            <a:custGeom>
              <a:avLst/>
              <a:gdLst/>
              <a:ahLst/>
              <a:cxnLst/>
              <a:rect l="l" t="t" r="r" b="b"/>
              <a:pathLst>
                <a:path w="4826" h="4490" extrusionOk="0">
                  <a:moveTo>
                    <a:pt x="4676" y="0"/>
                  </a:moveTo>
                  <a:cubicBezTo>
                    <a:pt x="4609" y="0"/>
                    <a:pt x="4522" y="34"/>
                    <a:pt x="4427" y="110"/>
                  </a:cubicBezTo>
                  <a:cubicBezTo>
                    <a:pt x="3848" y="573"/>
                    <a:pt x="3361" y="1152"/>
                    <a:pt x="2805" y="1709"/>
                  </a:cubicBezTo>
                  <a:cubicBezTo>
                    <a:pt x="2272" y="2242"/>
                    <a:pt x="1623" y="2682"/>
                    <a:pt x="1090" y="3238"/>
                  </a:cubicBezTo>
                  <a:cubicBezTo>
                    <a:pt x="719" y="3632"/>
                    <a:pt x="372" y="4096"/>
                    <a:pt x="1" y="4490"/>
                  </a:cubicBezTo>
                  <a:cubicBezTo>
                    <a:pt x="1623" y="3122"/>
                    <a:pt x="3222" y="1709"/>
                    <a:pt x="4798" y="179"/>
                  </a:cubicBezTo>
                  <a:cubicBezTo>
                    <a:pt x="4825" y="70"/>
                    <a:pt x="4772" y="0"/>
                    <a:pt x="4676"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4353595" y="50877"/>
              <a:ext cx="182473" cy="153694"/>
            </a:xfrm>
            <a:custGeom>
              <a:avLst/>
              <a:gdLst/>
              <a:ahLst/>
              <a:cxnLst/>
              <a:rect l="l" t="t" r="r" b="b"/>
              <a:pathLst>
                <a:path w="4844" h="4080" extrusionOk="0">
                  <a:moveTo>
                    <a:pt x="4450" y="0"/>
                  </a:moveTo>
                  <a:cubicBezTo>
                    <a:pt x="4218" y="232"/>
                    <a:pt x="3986" y="487"/>
                    <a:pt x="3731" y="695"/>
                  </a:cubicBezTo>
                  <a:cubicBezTo>
                    <a:pt x="3152" y="1229"/>
                    <a:pt x="2480" y="1622"/>
                    <a:pt x="1877" y="2109"/>
                  </a:cubicBezTo>
                  <a:cubicBezTo>
                    <a:pt x="1275" y="2573"/>
                    <a:pt x="765" y="3129"/>
                    <a:pt x="139" y="3569"/>
                  </a:cubicBezTo>
                  <a:cubicBezTo>
                    <a:pt x="93" y="3616"/>
                    <a:pt x="46" y="3662"/>
                    <a:pt x="0" y="3685"/>
                  </a:cubicBezTo>
                  <a:cubicBezTo>
                    <a:pt x="93" y="3824"/>
                    <a:pt x="185" y="3940"/>
                    <a:pt x="278" y="4079"/>
                  </a:cubicBezTo>
                  <a:cubicBezTo>
                    <a:pt x="394" y="4010"/>
                    <a:pt x="510" y="3940"/>
                    <a:pt x="603" y="3847"/>
                  </a:cubicBezTo>
                  <a:cubicBezTo>
                    <a:pt x="1228" y="3407"/>
                    <a:pt x="1854" y="2943"/>
                    <a:pt x="2457" y="2457"/>
                  </a:cubicBezTo>
                  <a:cubicBezTo>
                    <a:pt x="3036" y="1970"/>
                    <a:pt x="3685" y="1553"/>
                    <a:pt x="4264" y="1043"/>
                  </a:cubicBezTo>
                  <a:lnTo>
                    <a:pt x="4844" y="533"/>
                  </a:lnTo>
                  <a:cubicBezTo>
                    <a:pt x="4728" y="348"/>
                    <a:pt x="4589" y="186"/>
                    <a:pt x="4450"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4893983" y="-8493"/>
              <a:ext cx="48933" cy="52399"/>
            </a:xfrm>
            <a:custGeom>
              <a:avLst/>
              <a:gdLst/>
              <a:ahLst/>
              <a:cxnLst/>
              <a:rect l="l" t="t" r="r" b="b"/>
              <a:pathLst>
                <a:path w="1299" h="1391" extrusionOk="0">
                  <a:moveTo>
                    <a:pt x="1298" y="0"/>
                  </a:moveTo>
                  <a:lnTo>
                    <a:pt x="1298" y="0"/>
                  </a:lnTo>
                  <a:cubicBezTo>
                    <a:pt x="904" y="441"/>
                    <a:pt x="441" y="811"/>
                    <a:pt x="93" y="1275"/>
                  </a:cubicBezTo>
                  <a:cubicBezTo>
                    <a:pt x="47" y="1321"/>
                    <a:pt x="24" y="1344"/>
                    <a:pt x="0" y="1391"/>
                  </a:cubicBezTo>
                  <a:cubicBezTo>
                    <a:pt x="418" y="927"/>
                    <a:pt x="927" y="510"/>
                    <a:pt x="1298" y="0"/>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4122220" y="-34297"/>
              <a:ext cx="826781" cy="643931"/>
            </a:xfrm>
            <a:custGeom>
              <a:avLst/>
              <a:gdLst/>
              <a:ahLst/>
              <a:cxnLst/>
              <a:rect l="l" t="t" r="r" b="b"/>
              <a:pathLst>
                <a:path w="21948" h="17094" extrusionOk="0">
                  <a:moveTo>
                    <a:pt x="21531" y="1"/>
                  </a:moveTo>
                  <a:cubicBezTo>
                    <a:pt x="21451" y="1"/>
                    <a:pt x="21376" y="32"/>
                    <a:pt x="21322" y="106"/>
                  </a:cubicBezTo>
                  <a:cubicBezTo>
                    <a:pt x="21090" y="430"/>
                    <a:pt x="20835" y="732"/>
                    <a:pt x="20557" y="1010"/>
                  </a:cubicBezTo>
                  <a:lnTo>
                    <a:pt x="19746" y="1867"/>
                  </a:lnTo>
                  <a:cubicBezTo>
                    <a:pt x="19213" y="2447"/>
                    <a:pt x="18796" y="3142"/>
                    <a:pt x="18216" y="3675"/>
                  </a:cubicBezTo>
                  <a:cubicBezTo>
                    <a:pt x="17637" y="4208"/>
                    <a:pt x="16895" y="4532"/>
                    <a:pt x="16316" y="5065"/>
                  </a:cubicBezTo>
                  <a:cubicBezTo>
                    <a:pt x="15713" y="5598"/>
                    <a:pt x="15250" y="6271"/>
                    <a:pt x="14624" y="6780"/>
                  </a:cubicBezTo>
                  <a:cubicBezTo>
                    <a:pt x="14022" y="7290"/>
                    <a:pt x="13326" y="7731"/>
                    <a:pt x="12701" y="8217"/>
                  </a:cubicBezTo>
                  <a:cubicBezTo>
                    <a:pt x="12376" y="8449"/>
                    <a:pt x="12075" y="8727"/>
                    <a:pt x="11774" y="8982"/>
                  </a:cubicBezTo>
                  <a:cubicBezTo>
                    <a:pt x="11472" y="9237"/>
                    <a:pt x="11148" y="9469"/>
                    <a:pt x="10823" y="9700"/>
                  </a:cubicBezTo>
                  <a:cubicBezTo>
                    <a:pt x="10221" y="10164"/>
                    <a:pt x="9595" y="10604"/>
                    <a:pt x="8969" y="11045"/>
                  </a:cubicBezTo>
                  <a:cubicBezTo>
                    <a:pt x="8344" y="11462"/>
                    <a:pt x="7625" y="11786"/>
                    <a:pt x="7000" y="12203"/>
                  </a:cubicBezTo>
                  <a:cubicBezTo>
                    <a:pt x="6351" y="12597"/>
                    <a:pt x="5632" y="12922"/>
                    <a:pt x="5006" y="13316"/>
                  </a:cubicBezTo>
                  <a:cubicBezTo>
                    <a:pt x="4358" y="13733"/>
                    <a:pt x="3778" y="14243"/>
                    <a:pt x="3152" y="14660"/>
                  </a:cubicBezTo>
                  <a:lnTo>
                    <a:pt x="2179" y="15286"/>
                  </a:lnTo>
                  <a:cubicBezTo>
                    <a:pt x="1855" y="15471"/>
                    <a:pt x="1530" y="15680"/>
                    <a:pt x="1229" y="15888"/>
                  </a:cubicBezTo>
                  <a:cubicBezTo>
                    <a:pt x="812" y="16189"/>
                    <a:pt x="395" y="16514"/>
                    <a:pt x="1" y="16815"/>
                  </a:cubicBezTo>
                  <a:lnTo>
                    <a:pt x="256" y="17093"/>
                  </a:lnTo>
                  <a:cubicBezTo>
                    <a:pt x="719" y="16815"/>
                    <a:pt x="1159" y="16560"/>
                    <a:pt x="1623" y="16282"/>
                  </a:cubicBezTo>
                  <a:cubicBezTo>
                    <a:pt x="1947" y="16050"/>
                    <a:pt x="2318" y="15888"/>
                    <a:pt x="2689" y="15703"/>
                  </a:cubicBezTo>
                  <a:cubicBezTo>
                    <a:pt x="3037" y="15541"/>
                    <a:pt x="3407" y="15355"/>
                    <a:pt x="3755" y="15147"/>
                  </a:cubicBezTo>
                  <a:cubicBezTo>
                    <a:pt x="4450" y="14753"/>
                    <a:pt x="5030" y="14150"/>
                    <a:pt x="5725" y="13756"/>
                  </a:cubicBezTo>
                  <a:cubicBezTo>
                    <a:pt x="6397" y="13339"/>
                    <a:pt x="7139" y="13014"/>
                    <a:pt x="7834" y="12597"/>
                  </a:cubicBezTo>
                  <a:cubicBezTo>
                    <a:pt x="8506" y="12157"/>
                    <a:pt x="9155" y="11670"/>
                    <a:pt x="9804" y="11207"/>
                  </a:cubicBezTo>
                  <a:cubicBezTo>
                    <a:pt x="10128" y="10975"/>
                    <a:pt x="10499" y="10790"/>
                    <a:pt x="10847" y="10581"/>
                  </a:cubicBezTo>
                  <a:cubicBezTo>
                    <a:pt x="11194" y="10373"/>
                    <a:pt x="11542" y="10164"/>
                    <a:pt x="11843" y="9932"/>
                  </a:cubicBezTo>
                  <a:cubicBezTo>
                    <a:pt x="12492" y="9469"/>
                    <a:pt x="12979" y="8843"/>
                    <a:pt x="13581" y="8333"/>
                  </a:cubicBezTo>
                  <a:cubicBezTo>
                    <a:pt x="14184" y="7846"/>
                    <a:pt x="14879" y="7429"/>
                    <a:pt x="15482" y="6919"/>
                  </a:cubicBezTo>
                  <a:cubicBezTo>
                    <a:pt x="16061" y="6386"/>
                    <a:pt x="16571" y="5784"/>
                    <a:pt x="17150" y="5274"/>
                  </a:cubicBezTo>
                  <a:cubicBezTo>
                    <a:pt x="17706" y="4764"/>
                    <a:pt x="18379" y="4393"/>
                    <a:pt x="18935" y="3883"/>
                  </a:cubicBezTo>
                  <a:cubicBezTo>
                    <a:pt x="19004" y="3814"/>
                    <a:pt x="19097" y="3721"/>
                    <a:pt x="19166" y="3629"/>
                  </a:cubicBezTo>
                  <a:cubicBezTo>
                    <a:pt x="19468" y="3235"/>
                    <a:pt x="19792" y="2817"/>
                    <a:pt x="20117" y="2423"/>
                  </a:cubicBezTo>
                  <a:lnTo>
                    <a:pt x="21020" y="1427"/>
                  </a:lnTo>
                  <a:cubicBezTo>
                    <a:pt x="21322" y="1079"/>
                    <a:pt x="21623" y="732"/>
                    <a:pt x="21901" y="361"/>
                  </a:cubicBezTo>
                  <a:cubicBezTo>
                    <a:pt x="21901" y="361"/>
                    <a:pt x="21924" y="361"/>
                    <a:pt x="21947" y="384"/>
                  </a:cubicBezTo>
                  <a:cubicBezTo>
                    <a:pt x="21947" y="187"/>
                    <a:pt x="21726" y="1"/>
                    <a:pt x="21531"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4844220" y="-21112"/>
              <a:ext cx="104798" cy="123520"/>
            </a:xfrm>
            <a:custGeom>
              <a:avLst/>
              <a:gdLst/>
              <a:ahLst/>
              <a:cxnLst/>
              <a:rect l="l" t="t" r="r" b="b"/>
              <a:pathLst>
                <a:path w="2782" h="3279" extrusionOk="0">
                  <a:moveTo>
                    <a:pt x="2742" y="1"/>
                  </a:moveTo>
                  <a:cubicBezTo>
                    <a:pt x="2738" y="1"/>
                    <a:pt x="2735" y="3"/>
                    <a:pt x="2735" y="11"/>
                  </a:cubicBezTo>
                  <a:cubicBezTo>
                    <a:pt x="2457" y="358"/>
                    <a:pt x="2156" y="706"/>
                    <a:pt x="1854" y="1054"/>
                  </a:cubicBezTo>
                  <a:lnTo>
                    <a:pt x="951" y="2073"/>
                  </a:lnTo>
                  <a:cubicBezTo>
                    <a:pt x="603" y="2467"/>
                    <a:pt x="302" y="2885"/>
                    <a:pt x="0" y="3279"/>
                  </a:cubicBezTo>
                  <a:cubicBezTo>
                    <a:pt x="186" y="3093"/>
                    <a:pt x="348" y="2885"/>
                    <a:pt x="510" y="2699"/>
                  </a:cubicBezTo>
                  <a:cubicBezTo>
                    <a:pt x="742" y="2398"/>
                    <a:pt x="974" y="2097"/>
                    <a:pt x="1229" y="1819"/>
                  </a:cubicBezTo>
                  <a:cubicBezTo>
                    <a:pt x="1252" y="1795"/>
                    <a:pt x="1275" y="1749"/>
                    <a:pt x="1321" y="1726"/>
                  </a:cubicBezTo>
                  <a:cubicBezTo>
                    <a:pt x="1345" y="1679"/>
                    <a:pt x="1368" y="1656"/>
                    <a:pt x="1414" y="1610"/>
                  </a:cubicBezTo>
                  <a:cubicBezTo>
                    <a:pt x="1762" y="1146"/>
                    <a:pt x="2225" y="752"/>
                    <a:pt x="2619" y="335"/>
                  </a:cubicBezTo>
                  <a:cubicBezTo>
                    <a:pt x="2642" y="266"/>
                    <a:pt x="2689" y="219"/>
                    <a:pt x="2735" y="150"/>
                  </a:cubicBezTo>
                  <a:cubicBezTo>
                    <a:pt x="2758" y="104"/>
                    <a:pt x="2781" y="57"/>
                    <a:pt x="2781" y="11"/>
                  </a:cubicBezTo>
                  <a:cubicBezTo>
                    <a:pt x="2766" y="11"/>
                    <a:pt x="2751" y="1"/>
                    <a:pt x="2742" y="1"/>
                  </a:cubicBezTo>
                  <a:close/>
                </a:path>
              </a:pathLst>
            </a:custGeom>
            <a:solidFill>
              <a:srgbClr val="FFFFF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_1">
    <p:bg>
      <p:bgPr>
        <a:solidFill>
          <a:schemeClr val="accent1"/>
        </a:solidFill>
        <a:effectLst/>
      </p:bgPr>
    </p:bg>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2526650" y="1667100"/>
            <a:ext cx="5613600" cy="1324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4600"/>
              <a:buNone/>
              <a:defRPr sz="4600">
                <a:solidFill>
                  <a:schemeClr val="lt1"/>
                </a:solidFill>
              </a:defRPr>
            </a:lvl1pPr>
            <a:lvl2pPr lvl="1" algn="l" rtl="0">
              <a:spcBef>
                <a:spcPts val="0"/>
              </a:spcBef>
              <a:spcAft>
                <a:spcPts val="0"/>
              </a:spcAft>
              <a:buClr>
                <a:schemeClr val="lt1"/>
              </a:buClr>
              <a:buSzPts val="4600"/>
              <a:buNone/>
              <a:defRPr sz="4600">
                <a:solidFill>
                  <a:schemeClr val="lt1"/>
                </a:solidFill>
              </a:defRPr>
            </a:lvl2pPr>
            <a:lvl3pPr lvl="2" algn="l" rtl="0">
              <a:spcBef>
                <a:spcPts val="0"/>
              </a:spcBef>
              <a:spcAft>
                <a:spcPts val="0"/>
              </a:spcAft>
              <a:buClr>
                <a:schemeClr val="lt1"/>
              </a:buClr>
              <a:buSzPts val="4600"/>
              <a:buNone/>
              <a:defRPr sz="4600">
                <a:solidFill>
                  <a:schemeClr val="lt1"/>
                </a:solidFill>
              </a:defRPr>
            </a:lvl3pPr>
            <a:lvl4pPr lvl="3" algn="l" rtl="0">
              <a:spcBef>
                <a:spcPts val="0"/>
              </a:spcBef>
              <a:spcAft>
                <a:spcPts val="0"/>
              </a:spcAft>
              <a:buClr>
                <a:schemeClr val="lt1"/>
              </a:buClr>
              <a:buSzPts val="4600"/>
              <a:buNone/>
              <a:defRPr sz="4600">
                <a:solidFill>
                  <a:schemeClr val="lt1"/>
                </a:solidFill>
              </a:defRPr>
            </a:lvl4pPr>
            <a:lvl5pPr lvl="4" algn="l" rtl="0">
              <a:spcBef>
                <a:spcPts val="0"/>
              </a:spcBef>
              <a:spcAft>
                <a:spcPts val="0"/>
              </a:spcAft>
              <a:buClr>
                <a:schemeClr val="lt1"/>
              </a:buClr>
              <a:buSzPts val="4600"/>
              <a:buNone/>
              <a:defRPr sz="4600">
                <a:solidFill>
                  <a:schemeClr val="lt1"/>
                </a:solidFill>
              </a:defRPr>
            </a:lvl5pPr>
            <a:lvl6pPr lvl="5" algn="l" rtl="0">
              <a:spcBef>
                <a:spcPts val="0"/>
              </a:spcBef>
              <a:spcAft>
                <a:spcPts val="0"/>
              </a:spcAft>
              <a:buClr>
                <a:schemeClr val="lt1"/>
              </a:buClr>
              <a:buSzPts val="4600"/>
              <a:buNone/>
              <a:defRPr sz="4600">
                <a:solidFill>
                  <a:schemeClr val="lt1"/>
                </a:solidFill>
              </a:defRPr>
            </a:lvl6pPr>
            <a:lvl7pPr lvl="6" algn="l" rtl="0">
              <a:spcBef>
                <a:spcPts val="0"/>
              </a:spcBef>
              <a:spcAft>
                <a:spcPts val="0"/>
              </a:spcAft>
              <a:buClr>
                <a:schemeClr val="lt1"/>
              </a:buClr>
              <a:buSzPts val="4600"/>
              <a:buNone/>
              <a:defRPr sz="4600">
                <a:solidFill>
                  <a:schemeClr val="lt1"/>
                </a:solidFill>
              </a:defRPr>
            </a:lvl7pPr>
            <a:lvl8pPr lvl="7" algn="l" rtl="0">
              <a:spcBef>
                <a:spcPts val="0"/>
              </a:spcBef>
              <a:spcAft>
                <a:spcPts val="0"/>
              </a:spcAft>
              <a:buClr>
                <a:schemeClr val="lt1"/>
              </a:buClr>
              <a:buSzPts val="4600"/>
              <a:buNone/>
              <a:defRPr sz="4600">
                <a:solidFill>
                  <a:schemeClr val="lt1"/>
                </a:solidFill>
              </a:defRPr>
            </a:lvl8pPr>
            <a:lvl9pPr lvl="8" algn="l" rtl="0">
              <a:spcBef>
                <a:spcPts val="0"/>
              </a:spcBef>
              <a:spcAft>
                <a:spcPts val="0"/>
              </a:spcAft>
              <a:buClr>
                <a:schemeClr val="lt1"/>
              </a:buClr>
              <a:buSzPts val="4600"/>
              <a:buNone/>
              <a:defRPr sz="4600">
                <a:solidFill>
                  <a:schemeClr val="lt1"/>
                </a:solidFill>
              </a:defRPr>
            </a:lvl9pPr>
          </a:lstStyle>
          <a:p>
            <a:endParaRPr/>
          </a:p>
        </p:txBody>
      </p:sp>
      <p:sp>
        <p:nvSpPr>
          <p:cNvPr id="286" name="Google Shape;286;p15"/>
          <p:cNvSpPr txBox="1">
            <a:spLocks noGrp="1"/>
          </p:cNvSpPr>
          <p:nvPr>
            <p:ph type="subTitle" idx="1"/>
          </p:nvPr>
        </p:nvSpPr>
        <p:spPr>
          <a:xfrm>
            <a:off x="2526648" y="3171700"/>
            <a:ext cx="4545000" cy="4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700"/>
              <a:buNone/>
              <a:defRPr sz="1700">
                <a:solidFill>
                  <a:schemeClr val="lt1"/>
                </a:solidFill>
              </a:defRPr>
            </a:lvl1pPr>
            <a:lvl2pPr lvl="1" rtl="0">
              <a:lnSpc>
                <a:spcPct val="100000"/>
              </a:lnSpc>
              <a:spcBef>
                <a:spcPts val="0"/>
              </a:spcBef>
              <a:spcAft>
                <a:spcPts val="0"/>
              </a:spcAft>
              <a:buClr>
                <a:schemeClr val="lt1"/>
              </a:buClr>
              <a:buSzPts val="1700"/>
              <a:buNone/>
              <a:defRPr sz="1700">
                <a:solidFill>
                  <a:schemeClr val="lt1"/>
                </a:solidFill>
              </a:defRPr>
            </a:lvl2pPr>
            <a:lvl3pPr lvl="2" rtl="0">
              <a:lnSpc>
                <a:spcPct val="100000"/>
              </a:lnSpc>
              <a:spcBef>
                <a:spcPts val="0"/>
              </a:spcBef>
              <a:spcAft>
                <a:spcPts val="0"/>
              </a:spcAft>
              <a:buClr>
                <a:schemeClr val="lt1"/>
              </a:buClr>
              <a:buSzPts val="1700"/>
              <a:buNone/>
              <a:defRPr sz="1700">
                <a:solidFill>
                  <a:schemeClr val="lt1"/>
                </a:solidFill>
              </a:defRPr>
            </a:lvl3pPr>
            <a:lvl4pPr lvl="3" rtl="0">
              <a:lnSpc>
                <a:spcPct val="100000"/>
              </a:lnSpc>
              <a:spcBef>
                <a:spcPts val="0"/>
              </a:spcBef>
              <a:spcAft>
                <a:spcPts val="0"/>
              </a:spcAft>
              <a:buClr>
                <a:schemeClr val="lt1"/>
              </a:buClr>
              <a:buSzPts val="1700"/>
              <a:buNone/>
              <a:defRPr sz="1700">
                <a:solidFill>
                  <a:schemeClr val="lt1"/>
                </a:solidFill>
              </a:defRPr>
            </a:lvl4pPr>
            <a:lvl5pPr lvl="4" rtl="0">
              <a:lnSpc>
                <a:spcPct val="100000"/>
              </a:lnSpc>
              <a:spcBef>
                <a:spcPts val="0"/>
              </a:spcBef>
              <a:spcAft>
                <a:spcPts val="0"/>
              </a:spcAft>
              <a:buClr>
                <a:schemeClr val="lt1"/>
              </a:buClr>
              <a:buSzPts val="1700"/>
              <a:buNone/>
              <a:defRPr sz="1700">
                <a:solidFill>
                  <a:schemeClr val="lt1"/>
                </a:solidFill>
              </a:defRPr>
            </a:lvl5pPr>
            <a:lvl6pPr lvl="5" rtl="0">
              <a:lnSpc>
                <a:spcPct val="100000"/>
              </a:lnSpc>
              <a:spcBef>
                <a:spcPts val="0"/>
              </a:spcBef>
              <a:spcAft>
                <a:spcPts val="0"/>
              </a:spcAft>
              <a:buClr>
                <a:schemeClr val="lt1"/>
              </a:buClr>
              <a:buSzPts val="1700"/>
              <a:buNone/>
              <a:defRPr sz="1700">
                <a:solidFill>
                  <a:schemeClr val="lt1"/>
                </a:solidFill>
              </a:defRPr>
            </a:lvl6pPr>
            <a:lvl7pPr lvl="6" rtl="0">
              <a:lnSpc>
                <a:spcPct val="100000"/>
              </a:lnSpc>
              <a:spcBef>
                <a:spcPts val="0"/>
              </a:spcBef>
              <a:spcAft>
                <a:spcPts val="0"/>
              </a:spcAft>
              <a:buClr>
                <a:schemeClr val="lt1"/>
              </a:buClr>
              <a:buSzPts val="1700"/>
              <a:buNone/>
              <a:defRPr sz="1700">
                <a:solidFill>
                  <a:schemeClr val="lt1"/>
                </a:solidFill>
              </a:defRPr>
            </a:lvl7pPr>
            <a:lvl8pPr lvl="7" rtl="0">
              <a:lnSpc>
                <a:spcPct val="100000"/>
              </a:lnSpc>
              <a:spcBef>
                <a:spcPts val="0"/>
              </a:spcBef>
              <a:spcAft>
                <a:spcPts val="0"/>
              </a:spcAft>
              <a:buClr>
                <a:schemeClr val="lt1"/>
              </a:buClr>
              <a:buSzPts val="1700"/>
              <a:buNone/>
              <a:defRPr sz="1700">
                <a:solidFill>
                  <a:schemeClr val="lt1"/>
                </a:solidFill>
              </a:defRPr>
            </a:lvl8pPr>
            <a:lvl9pPr lvl="8" rtl="0">
              <a:lnSpc>
                <a:spcPct val="100000"/>
              </a:lnSpc>
              <a:spcBef>
                <a:spcPts val="0"/>
              </a:spcBef>
              <a:spcAft>
                <a:spcPts val="0"/>
              </a:spcAft>
              <a:buClr>
                <a:schemeClr val="lt1"/>
              </a:buClr>
              <a:buSzPts val="1700"/>
              <a:buNone/>
              <a:defRPr sz="1700">
                <a:solidFill>
                  <a:schemeClr val="lt1"/>
                </a:solidFill>
              </a:defRPr>
            </a:lvl9pPr>
          </a:lstStyle>
          <a:p>
            <a:endParaRPr/>
          </a:p>
        </p:txBody>
      </p:sp>
      <p:sp>
        <p:nvSpPr>
          <p:cNvPr id="287" name="Google Shape;287;p15"/>
          <p:cNvSpPr txBox="1">
            <a:spLocks noGrp="1"/>
          </p:cNvSpPr>
          <p:nvPr>
            <p:ph type="title" idx="2" hasCustomPrompt="1"/>
          </p:nvPr>
        </p:nvSpPr>
        <p:spPr>
          <a:xfrm>
            <a:off x="1120999" y="2326723"/>
            <a:ext cx="1002000" cy="72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600"/>
              <a:buNone/>
              <a:defRPr sz="4600">
                <a:solidFill>
                  <a:schemeClr val="lt1"/>
                </a:solidFill>
              </a:defRPr>
            </a:lvl1pPr>
            <a:lvl2pPr lvl="1" algn="l" rtl="0">
              <a:spcBef>
                <a:spcPts val="0"/>
              </a:spcBef>
              <a:spcAft>
                <a:spcPts val="0"/>
              </a:spcAft>
              <a:buClr>
                <a:schemeClr val="lt1"/>
              </a:buClr>
              <a:buSzPts val="4600"/>
              <a:buNone/>
              <a:defRPr sz="4600">
                <a:solidFill>
                  <a:schemeClr val="lt1"/>
                </a:solidFill>
              </a:defRPr>
            </a:lvl2pPr>
            <a:lvl3pPr lvl="2" algn="l" rtl="0">
              <a:spcBef>
                <a:spcPts val="0"/>
              </a:spcBef>
              <a:spcAft>
                <a:spcPts val="0"/>
              </a:spcAft>
              <a:buClr>
                <a:schemeClr val="lt1"/>
              </a:buClr>
              <a:buSzPts val="4600"/>
              <a:buNone/>
              <a:defRPr sz="4600">
                <a:solidFill>
                  <a:schemeClr val="lt1"/>
                </a:solidFill>
              </a:defRPr>
            </a:lvl3pPr>
            <a:lvl4pPr lvl="3" algn="l" rtl="0">
              <a:spcBef>
                <a:spcPts val="0"/>
              </a:spcBef>
              <a:spcAft>
                <a:spcPts val="0"/>
              </a:spcAft>
              <a:buClr>
                <a:schemeClr val="lt1"/>
              </a:buClr>
              <a:buSzPts val="4600"/>
              <a:buNone/>
              <a:defRPr sz="4600">
                <a:solidFill>
                  <a:schemeClr val="lt1"/>
                </a:solidFill>
              </a:defRPr>
            </a:lvl4pPr>
            <a:lvl5pPr lvl="4" algn="l" rtl="0">
              <a:spcBef>
                <a:spcPts val="0"/>
              </a:spcBef>
              <a:spcAft>
                <a:spcPts val="0"/>
              </a:spcAft>
              <a:buClr>
                <a:schemeClr val="lt1"/>
              </a:buClr>
              <a:buSzPts val="4600"/>
              <a:buNone/>
              <a:defRPr sz="4600">
                <a:solidFill>
                  <a:schemeClr val="lt1"/>
                </a:solidFill>
              </a:defRPr>
            </a:lvl5pPr>
            <a:lvl6pPr lvl="5" algn="l" rtl="0">
              <a:spcBef>
                <a:spcPts val="0"/>
              </a:spcBef>
              <a:spcAft>
                <a:spcPts val="0"/>
              </a:spcAft>
              <a:buClr>
                <a:schemeClr val="lt1"/>
              </a:buClr>
              <a:buSzPts val="4600"/>
              <a:buNone/>
              <a:defRPr sz="4600">
                <a:solidFill>
                  <a:schemeClr val="lt1"/>
                </a:solidFill>
              </a:defRPr>
            </a:lvl6pPr>
            <a:lvl7pPr lvl="6" algn="l" rtl="0">
              <a:spcBef>
                <a:spcPts val="0"/>
              </a:spcBef>
              <a:spcAft>
                <a:spcPts val="0"/>
              </a:spcAft>
              <a:buClr>
                <a:schemeClr val="lt1"/>
              </a:buClr>
              <a:buSzPts val="4600"/>
              <a:buNone/>
              <a:defRPr sz="4600">
                <a:solidFill>
                  <a:schemeClr val="lt1"/>
                </a:solidFill>
              </a:defRPr>
            </a:lvl7pPr>
            <a:lvl8pPr lvl="7" algn="l" rtl="0">
              <a:spcBef>
                <a:spcPts val="0"/>
              </a:spcBef>
              <a:spcAft>
                <a:spcPts val="0"/>
              </a:spcAft>
              <a:buClr>
                <a:schemeClr val="lt1"/>
              </a:buClr>
              <a:buSzPts val="4600"/>
              <a:buNone/>
              <a:defRPr sz="4600">
                <a:solidFill>
                  <a:schemeClr val="lt1"/>
                </a:solidFill>
              </a:defRPr>
            </a:lvl8pPr>
            <a:lvl9pPr lvl="8" algn="l" rtl="0">
              <a:spcBef>
                <a:spcPts val="0"/>
              </a:spcBef>
              <a:spcAft>
                <a:spcPts val="0"/>
              </a:spcAft>
              <a:buClr>
                <a:schemeClr val="lt1"/>
              </a:buClr>
              <a:buSzPts val="4600"/>
              <a:buNone/>
              <a:defRPr sz="4600">
                <a:solidFill>
                  <a:schemeClr val="lt1"/>
                </a:solidFill>
              </a:defRPr>
            </a:lvl9pPr>
          </a:lstStyle>
          <a:p>
            <a:r>
              <a:t>xx%</a:t>
            </a:r>
          </a:p>
        </p:txBody>
      </p:sp>
      <p:sp>
        <p:nvSpPr>
          <p:cNvPr id="288" name="Google Shape;288;p15"/>
          <p:cNvSpPr/>
          <p:nvPr/>
        </p:nvSpPr>
        <p:spPr>
          <a:xfrm rot="-6216528">
            <a:off x="8632904" y="3543817"/>
            <a:ext cx="1299494" cy="821632"/>
          </a:xfrm>
          <a:custGeom>
            <a:avLst/>
            <a:gdLst/>
            <a:ahLst/>
            <a:cxnLst/>
            <a:rect l="l" t="t" r="r" b="b"/>
            <a:pathLst>
              <a:path w="28298" h="17892" fill="none" extrusionOk="0">
                <a:moveTo>
                  <a:pt x="1298" y="11426"/>
                </a:moveTo>
                <a:cubicBezTo>
                  <a:pt x="580" y="9664"/>
                  <a:pt x="1" y="7787"/>
                  <a:pt x="93" y="5887"/>
                </a:cubicBezTo>
                <a:cubicBezTo>
                  <a:pt x="163" y="3986"/>
                  <a:pt x="1020" y="2017"/>
                  <a:pt x="2643" y="1020"/>
                </a:cubicBezTo>
                <a:cubicBezTo>
                  <a:pt x="4265" y="0"/>
                  <a:pt x="6675" y="255"/>
                  <a:pt x="7764" y="1808"/>
                </a:cubicBezTo>
                <a:cubicBezTo>
                  <a:pt x="8112" y="2318"/>
                  <a:pt x="8320" y="2897"/>
                  <a:pt x="8738" y="3361"/>
                </a:cubicBezTo>
                <a:cubicBezTo>
                  <a:pt x="9595" y="4334"/>
                  <a:pt x="11148" y="4380"/>
                  <a:pt x="12376" y="3940"/>
                </a:cubicBezTo>
                <a:cubicBezTo>
                  <a:pt x="13604" y="3500"/>
                  <a:pt x="14670" y="2712"/>
                  <a:pt x="15876" y="2179"/>
                </a:cubicBezTo>
                <a:cubicBezTo>
                  <a:pt x="20186" y="302"/>
                  <a:pt x="25887" y="3059"/>
                  <a:pt x="27092" y="7602"/>
                </a:cubicBezTo>
                <a:cubicBezTo>
                  <a:pt x="28297" y="12167"/>
                  <a:pt x="24705" y="17382"/>
                  <a:pt x="20024" y="17891"/>
                </a:cubicBezTo>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rot="428481">
            <a:off x="7171082" y="4285564"/>
            <a:ext cx="1393484" cy="653446"/>
          </a:xfrm>
          <a:custGeom>
            <a:avLst/>
            <a:gdLst/>
            <a:ahLst/>
            <a:cxnLst/>
            <a:rect l="l" t="t" r="r" b="b"/>
            <a:pathLst>
              <a:path w="27840" h="13055" fill="none" extrusionOk="0">
                <a:moveTo>
                  <a:pt x="1263" y="4094"/>
                </a:moveTo>
                <a:cubicBezTo>
                  <a:pt x="0" y="6130"/>
                  <a:pt x="1100" y="8981"/>
                  <a:pt x="3075" y="10325"/>
                </a:cubicBezTo>
                <a:cubicBezTo>
                  <a:pt x="5051" y="11670"/>
                  <a:pt x="7596" y="11832"/>
                  <a:pt x="9979" y="11608"/>
                </a:cubicBezTo>
                <a:cubicBezTo>
                  <a:pt x="11283" y="11486"/>
                  <a:pt x="12627" y="11242"/>
                  <a:pt x="13747" y="10549"/>
                </a:cubicBezTo>
                <a:cubicBezTo>
                  <a:pt x="14867" y="9877"/>
                  <a:pt x="15743" y="8655"/>
                  <a:pt x="15702" y="7332"/>
                </a:cubicBezTo>
                <a:cubicBezTo>
                  <a:pt x="15661" y="6028"/>
                  <a:pt x="14480" y="4745"/>
                  <a:pt x="13156" y="4908"/>
                </a:cubicBezTo>
                <a:cubicBezTo>
                  <a:pt x="11812" y="5071"/>
                  <a:pt x="10977" y="6639"/>
                  <a:pt x="11222" y="7983"/>
                </a:cubicBezTo>
                <a:cubicBezTo>
                  <a:pt x="11446" y="9307"/>
                  <a:pt x="12484" y="10366"/>
                  <a:pt x="13645" y="11079"/>
                </a:cubicBezTo>
                <a:cubicBezTo>
                  <a:pt x="16822" y="13054"/>
                  <a:pt x="21303" y="12729"/>
                  <a:pt x="24113" y="10244"/>
                </a:cubicBezTo>
                <a:cubicBezTo>
                  <a:pt x="26944" y="7780"/>
                  <a:pt x="27840" y="3320"/>
                  <a:pt x="26109" y="0"/>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rot="-9303135">
            <a:off x="-484861" y="4097269"/>
            <a:ext cx="1553155" cy="1242792"/>
          </a:xfrm>
          <a:custGeom>
            <a:avLst/>
            <a:gdLst/>
            <a:ahLst/>
            <a:cxnLst/>
            <a:rect l="l" t="t" r="r" b="b"/>
            <a:pathLst>
              <a:path w="32403" h="25928" extrusionOk="0">
                <a:moveTo>
                  <a:pt x="10857" y="0"/>
                </a:moveTo>
                <a:cubicBezTo>
                  <a:pt x="9496" y="0"/>
                  <a:pt x="8256" y="298"/>
                  <a:pt x="7271" y="1045"/>
                </a:cubicBezTo>
                <a:cubicBezTo>
                  <a:pt x="3626" y="3815"/>
                  <a:pt x="1446" y="10678"/>
                  <a:pt x="550" y="14935"/>
                </a:cubicBezTo>
                <a:cubicBezTo>
                  <a:pt x="225" y="16462"/>
                  <a:pt x="0" y="18050"/>
                  <a:pt x="408" y="19558"/>
                </a:cubicBezTo>
                <a:cubicBezTo>
                  <a:pt x="795" y="21085"/>
                  <a:pt x="1915" y="22490"/>
                  <a:pt x="3422" y="22836"/>
                </a:cubicBezTo>
                <a:cubicBezTo>
                  <a:pt x="3662" y="22888"/>
                  <a:pt x="3903" y="22913"/>
                  <a:pt x="4143" y="22913"/>
                </a:cubicBezTo>
                <a:cubicBezTo>
                  <a:pt x="5414" y="22913"/>
                  <a:pt x="6659" y="22227"/>
                  <a:pt x="7515" y="21268"/>
                </a:cubicBezTo>
                <a:cubicBezTo>
                  <a:pt x="8068" y="20660"/>
                  <a:pt x="8483" y="19950"/>
                  <a:pt x="8822" y="19193"/>
                </a:cubicBezTo>
                <a:lnTo>
                  <a:pt x="8822" y="19193"/>
                </a:lnTo>
                <a:cubicBezTo>
                  <a:pt x="8509" y="21087"/>
                  <a:pt x="9122" y="23157"/>
                  <a:pt x="10550" y="24466"/>
                </a:cubicBezTo>
                <a:cubicBezTo>
                  <a:pt x="11596" y="25435"/>
                  <a:pt x="13024" y="25928"/>
                  <a:pt x="14450" y="25928"/>
                </a:cubicBezTo>
                <a:cubicBezTo>
                  <a:pt x="15660" y="25928"/>
                  <a:pt x="16868" y="25573"/>
                  <a:pt x="17841" y="24853"/>
                </a:cubicBezTo>
                <a:cubicBezTo>
                  <a:pt x="19197" y="23835"/>
                  <a:pt x="19994" y="22183"/>
                  <a:pt x="20092" y="20501"/>
                </a:cubicBezTo>
                <a:lnTo>
                  <a:pt x="20092" y="20501"/>
                </a:lnTo>
                <a:cubicBezTo>
                  <a:pt x="21038" y="22288"/>
                  <a:pt x="23054" y="23595"/>
                  <a:pt x="25132" y="23595"/>
                </a:cubicBezTo>
                <a:cubicBezTo>
                  <a:pt x="25207" y="23595"/>
                  <a:pt x="25281" y="23593"/>
                  <a:pt x="25356" y="23590"/>
                </a:cubicBezTo>
                <a:cubicBezTo>
                  <a:pt x="28472" y="23447"/>
                  <a:pt x="31119" y="20759"/>
                  <a:pt x="31771" y="17704"/>
                </a:cubicBezTo>
                <a:cubicBezTo>
                  <a:pt x="32402" y="14629"/>
                  <a:pt x="31282" y="11391"/>
                  <a:pt x="29327" y="8947"/>
                </a:cubicBezTo>
                <a:cubicBezTo>
                  <a:pt x="27352" y="6524"/>
                  <a:pt x="24643" y="4793"/>
                  <a:pt x="21812" y="3469"/>
                </a:cubicBezTo>
                <a:cubicBezTo>
                  <a:pt x="19009" y="2134"/>
                  <a:pt x="14501" y="0"/>
                  <a:pt x="10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8486100" y="316550"/>
            <a:ext cx="1227029" cy="1228018"/>
          </a:xfrm>
          <a:custGeom>
            <a:avLst/>
            <a:gdLst/>
            <a:ahLst/>
            <a:cxnLst/>
            <a:rect l="l" t="t" r="r" b="b"/>
            <a:pathLst>
              <a:path w="24806" h="24826" extrusionOk="0">
                <a:moveTo>
                  <a:pt x="13279" y="0"/>
                </a:moveTo>
                <a:cubicBezTo>
                  <a:pt x="12526" y="1609"/>
                  <a:pt x="11935" y="3279"/>
                  <a:pt x="11466" y="4990"/>
                </a:cubicBezTo>
                <a:cubicBezTo>
                  <a:pt x="10509" y="3544"/>
                  <a:pt x="9389" y="2180"/>
                  <a:pt x="8167" y="958"/>
                </a:cubicBezTo>
                <a:lnTo>
                  <a:pt x="8167" y="958"/>
                </a:lnTo>
                <a:cubicBezTo>
                  <a:pt x="8310" y="2892"/>
                  <a:pt x="8595" y="4807"/>
                  <a:pt x="8982" y="6680"/>
                </a:cubicBezTo>
                <a:cubicBezTo>
                  <a:pt x="7292" y="5479"/>
                  <a:pt x="5499" y="4460"/>
                  <a:pt x="3605" y="3625"/>
                </a:cubicBezTo>
                <a:lnTo>
                  <a:pt x="3605" y="3625"/>
                </a:lnTo>
                <a:cubicBezTo>
                  <a:pt x="4461" y="5275"/>
                  <a:pt x="5438" y="6864"/>
                  <a:pt x="6497" y="8371"/>
                </a:cubicBezTo>
                <a:cubicBezTo>
                  <a:pt x="5244" y="8178"/>
                  <a:pt x="3966" y="8086"/>
                  <a:pt x="2692" y="8086"/>
                </a:cubicBezTo>
                <a:cubicBezTo>
                  <a:pt x="2351" y="8086"/>
                  <a:pt x="2010" y="8093"/>
                  <a:pt x="1671" y="8106"/>
                </a:cubicBezTo>
                <a:cubicBezTo>
                  <a:pt x="2974" y="9083"/>
                  <a:pt x="4298" y="10000"/>
                  <a:pt x="5642" y="10835"/>
                </a:cubicBezTo>
                <a:cubicBezTo>
                  <a:pt x="3707" y="11181"/>
                  <a:pt x="1813" y="11711"/>
                  <a:pt x="1" y="12423"/>
                </a:cubicBezTo>
                <a:cubicBezTo>
                  <a:pt x="2119" y="13095"/>
                  <a:pt x="4257" y="13584"/>
                  <a:pt x="6416" y="13910"/>
                </a:cubicBezTo>
                <a:cubicBezTo>
                  <a:pt x="4868" y="14949"/>
                  <a:pt x="3361" y="16089"/>
                  <a:pt x="1895" y="17311"/>
                </a:cubicBezTo>
                <a:cubicBezTo>
                  <a:pt x="3259" y="17311"/>
                  <a:pt x="4624" y="17169"/>
                  <a:pt x="5968" y="16945"/>
                </a:cubicBezTo>
                <a:lnTo>
                  <a:pt x="5968" y="16945"/>
                </a:lnTo>
                <a:cubicBezTo>
                  <a:pt x="5092" y="18309"/>
                  <a:pt x="4318" y="19735"/>
                  <a:pt x="3666" y="21201"/>
                </a:cubicBezTo>
                <a:cubicBezTo>
                  <a:pt x="5479" y="20264"/>
                  <a:pt x="7210" y="19185"/>
                  <a:pt x="8839" y="18004"/>
                </a:cubicBezTo>
                <a:lnTo>
                  <a:pt x="8839" y="18004"/>
                </a:lnTo>
                <a:cubicBezTo>
                  <a:pt x="8595" y="19633"/>
                  <a:pt x="8513" y="21282"/>
                  <a:pt x="8575" y="22932"/>
                </a:cubicBezTo>
                <a:cubicBezTo>
                  <a:pt x="9410" y="21812"/>
                  <a:pt x="10204" y="20671"/>
                  <a:pt x="10957" y="19531"/>
                </a:cubicBezTo>
                <a:cubicBezTo>
                  <a:pt x="11304" y="21323"/>
                  <a:pt x="11813" y="23095"/>
                  <a:pt x="12464" y="24826"/>
                </a:cubicBezTo>
                <a:cubicBezTo>
                  <a:pt x="13035" y="23075"/>
                  <a:pt x="13462" y="21303"/>
                  <a:pt x="13768" y="19511"/>
                </a:cubicBezTo>
                <a:cubicBezTo>
                  <a:pt x="14440" y="20753"/>
                  <a:pt x="15173" y="21975"/>
                  <a:pt x="15947" y="23197"/>
                </a:cubicBezTo>
                <a:cubicBezTo>
                  <a:pt x="16130" y="21588"/>
                  <a:pt x="16171" y="19979"/>
                  <a:pt x="16049" y="18390"/>
                </a:cubicBezTo>
                <a:lnTo>
                  <a:pt x="16049" y="18390"/>
                </a:lnTo>
                <a:cubicBezTo>
                  <a:pt x="17515" y="19572"/>
                  <a:pt x="19022" y="20671"/>
                  <a:pt x="20590" y="21730"/>
                </a:cubicBezTo>
                <a:cubicBezTo>
                  <a:pt x="19898" y="19857"/>
                  <a:pt x="19022" y="18065"/>
                  <a:pt x="18004" y="16354"/>
                </a:cubicBezTo>
                <a:lnTo>
                  <a:pt x="18004" y="16354"/>
                </a:lnTo>
                <a:cubicBezTo>
                  <a:pt x="19715" y="16843"/>
                  <a:pt x="21486" y="17230"/>
                  <a:pt x="23299" y="17494"/>
                </a:cubicBezTo>
                <a:cubicBezTo>
                  <a:pt x="22199" y="16232"/>
                  <a:pt x="20977" y="15071"/>
                  <a:pt x="19674" y="14032"/>
                </a:cubicBezTo>
                <a:cubicBezTo>
                  <a:pt x="21385" y="13849"/>
                  <a:pt x="23095" y="13564"/>
                  <a:pt x="24806" y="13238"/>
                </a:cubicBezTo>
                <a:cubicBezTo>
                  <a:pt x="22871" y="12342"/>
                  <a:pt x="20835" y="11649"/>
                  <a:pt x="18757" y="11161"/>
                </a:cubicBezTo>
                <a:cubicBezTo>
                  <a:pt x="20326" y="9878"/>
                  <a:pt x="21751" y="8432"/>
                  <a:pt x="22993" y="6823"/>
                </a:cubicBezTo>
                <a:lnTo>
                  <a:pt x="22993" y="6823"/>
                </a:lnTo>
                <a:cubicBezTo>
                  <a:pt x="21710" y="7088"/>
                  <a:pt x="20448" y="7413"/>
                  <a:pt x="19226" y="7780"/>
                </a:cubicBezTo>
                <a:cubicBezTo>
                  <a:pt x="20102" y="6640"/>
                  <a:pt x="20957" y="5458"/>
                  <a:pt x="21771" y="4236"/>
                </a:cubicBezTo>
                <a:lnTo>
                  <a:pt x="21771" y="4236"/>
                </a:lnTo>
                <a:cubicBezTo>
                  <a:pt x="20061" y="4868"/>
                  <a:pt x="18411" y="5642"/>
                  <a:pt x="16843" y="6558"/>
                </a:cubicBezTo>
                <a:cubicBezTo>
                  <a:pt x="17311" y="4847"/>
                  <a:pt x="17678" y="3116"/>
                  <a:pt x="17963" y="1324"/>
                </a:cubicBezTo>
                <a:lnTo>
                  <a:pt x="17963" y="1324"/>
                </a:lnTo>
                <a:cubicBezTo>
                  <a:pt x="16517" y="2546"/>
                  <a:pt x="15234" y="3931"/>
                  <a:pt x="14114" y="5438"/>
                </a:cubicBezTo>
                <a:cubicBezTo>
                  <a:pt x="13910" y="3625"/>
                  <a:pt x="13625" y="1813"/>
                  <a:pt x="13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flipH="1">
            <a:off x="6901618" y="-1372610"/>
            <a:ext cx="1932421" cy="2436259"/>
          </a:xfrm>
          <a:custGeom>
            <a:avLst/>
            <a:gdLst/>
            <a:ahLst/>
            <a:cxnLst/>
            <a:rect l="l" t="t" r="r" b="b"/>
            <a:pathLst>
              <a:path w="48817" h="61545" fill="none" extrusionOk="0">
                <a:moveTo>
                  <a:pt x="19572" y="20977"/>
                </a:moveTo>
                <a:cubicBezTo>
                  <a:pt x="21018" y="28899"/>
                  <a:pt x="16334" y="36475"/>
                  <a:pt x="12871" y="43745"/>
                </a:cubicBezTo>
                <a:cubicBezTo>
                  <a:pt x="11751" y="46108"/>
                  <a:pt x="10713" y="48694"/>
                  <a:pt x="11079" y="51281"/>
                </a:cubicBezTo>
                <a:cubicBezTo>
                  <a:pt x="11446" y="53887"/>
                  <a:pt x="13727" y="56372"/>
                  <a:pt x="16334" y="56046"/>
                </a:cubicBezTo>
                <a:cubicBezTo>
                  <a:pt x="18472" y="55781"/>
                  <a:pt x="19999" y="53745"/>
                  <a:pt x="20570" y="51667"/>
                </a:cubicBezTo>
                <a:cubicBezTo>
                  <a:pt x="21140" y="49590"/>
                  <a:pt x="20997" y="47391"/>
                  <a:pt x="21201" y="45232"/>
                </a:cubicBezTo>
                <a:cubicBezTo>
                  <a:pt x="21405" y="43094"/>
                  <a:pt x="22056" y="40813"/>
                  <a:pt x="23787" y="39509"/>
                </a:cubicBezTo>
                <a:cubicBezTo>
                  <a:pt x="25519" y="38226"/>
                  <a:pt x="28492" y="38552"/>
                  <a:pt x="29286" y="40548"/>
                </a:cubicBezTo>
                <a:cubicBezTo>
                  <a:pt x="29734" y="41709"/>
                  <a:pt x="29388" y="42992"/>
                  <a:pt x="28981" y="44173"/>
                </a:cubicBezTo>
                <a:cubicBezTo>
                  <a:pt x="28125" y="46576"/>
                  <a:pt x="27087" y="48979"/>
                  <a:pt x="26822" y="51525"/>
                </a:cubicBezTo>
                <a:cubicBezTo>
                  <a:pt x="26557" y="54071"/>
                  <a:pt x="27270" y="56881"/>
                  <a:pt x="29327" y="58408"/>
                </a:cubicBezTo>
                <a:cubicBezTo>
                  <a:pt x="31363" y="59936"/>
                  <a:pt x="34866" y="59427"/>
                  <a:pt x="35824" y="57064"/>
                </a:cubicBezTo>
                <a:cubicBezTo>
                  <a:pt x="36455" y="55476"/>
                  <a:pt x="35844" y="53663"/>
                  <a:pt x="35131" y="52095"/>
                </a:cubicBezTo>
                <a:cubicBezTo>
                  <a:pt x="34418" y="50547"/>
                  <a:pt x="33604" y="48898"/>
                  <a:pt x="33828" y="47207"/>
                </a:cubicBezTo>
                <a:cubicBezTo>
                  <a:pt x="34072" y="45497"/>
                  <a:pt x="35986" y="43949"/>
                  <a:pt x="37494" y="44804"/>
                </a:cubicBezTo>
                <a:cubicBezTo>
                  <a:pt x="38308" y="45252"/>
                  <a:pt x="38675" y="46210"/>
                  <a:pt x="38858" y="47126"/>
                </a:cubicBezTo>
                <a:cubicBezTo>
                  <a:pt x="39428" y="49977"/>
                  <a:pt x="38675" y="52971"/>
                  <a:pt x="39225" y="55842"/>
                </a:cubicBezTo>
                <a:cubicBezTo>
                  <a:pt x="39754" y="58694"/>
                  <a:pt x="42687" y="61545"/>
                  <a:pt x="45314" y="60302"/>
                </a:cubicBezTo>
                <a:cubicBezTo>
                  <a:pt x="46699" y="59651"/>
                  <a:pt x="47432" y="58103"/>
                  <a:pt x="47717" y="56596"/>
                </a:cubicBezTo>
                <a:cubicBezTo>
                  <a:pt x="48817" y="51016"/>
                  <a:pt x="45273" y="45680"/>
                  <a:pt x="41913" y="41077"/>
                </a:cubicBezTo>
                <a:cubicBezTo>
                  <a:pt x="32606" y="28369"/>
                  <a:pt x="23217" y="15580"/>
                  <a:pt x="11751" y="4766"/>
                </a:cubicBezTo>
                <a:cubicBezTo>
                  <a:pt x="10224" y="3320"/>
                  <a:pt x="6538" y="0"/>
                  <a:pt x="4114" y="733"/>
                </a:cubicBezTo>
                <a:cubicBezTo>
                  <a:pt x="0" y="1976"/>
                  <a:pt x="5988" y="4664"/>
                  <a:pt x="7536" y="5702"/>
                </a:cubicBezTo>
                <a:cubicBezTo>
                  <a:pt x="12973" y="9389"/>
                  <a:pt x="18329" y="14195"/>
                  <a:pt x="19572" y="20977"/>
                </a:cubicBezTo>
                <a:close/>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rot="-8100000">
            <a:off x="1209244" y="-83131"/>
            <a:ext cx="825498" cy="903575"/>
          </a:xfrm>
          <a:custGeom>
            <a:avLst/>
            <a:gdLst/>
            <a:ahLst/>
            <a:cxnLst/>
            <a:rect l="l" t="t" r="r" b="b"/>
            <a:pathLst>
              <a:path w="28758" h="28193" extrusionOk="0">
                <a:moveTo>
                  <a:pt x="20284" y="1"/>
                </a:moveTo>
                <a:cubicBezTo>
                  <a:pt x="17826" y="1"/>
                  <a:pt x="15376" y="1529"/>
                  <a:pt x="14033" y="3652"/>
                </a:cubicBezTo>
                <a:cubicBezTo>
                  <a:pt x="12363" y="6279"/>
                  <a:pt x="12098" y="9537"/>
                  <a:pt x="12403" y="12612"/>
                </a:cubicBezTo>
                <a:cubicBezTo>
                  <a:pt x="10508" y="11319"/>
                  <a:pt x="8289" y="10257"/>
                  <a:pt x="6028" y="10257"/>
                </a:cubicBezTo>
                <a:cubicBezTo>
                  <a:pt x="5690" y="10257"/>
                  <a:pt x="5350" y="10281"/>
                  <a:pt x="5011" y="10331"/>
                </a:cubicBezTo>
                <a:cubicBezTo>
                  <a:pt x="2404" y="10739"/>
                  <a:pt x="1" y="13203"/>
                  <a:pt x="469" y="15789"/>
                </a:cubicBezTo>
                <a:cubicBezTo>
                  <a:pt x="958" y="18376"/>
                  <a:pt x="3768" y="19740"/>
                  <a:pt x="6212" y="20718"/>
                </a:cubicBezTo>
                <a:cubicBezTo>
                  <a:pt x="12526" y="23182"/>
                  <a:pt x="19165" y="26726"/>
                  <a:pt x="25723" y="28192"/>
                </a:cubicBezTo>
                <a:cubicBezTo>
                  <a:pt x="28431" y="22714"/>
                  <a:pt x="28757" y="13733"/>
                  <a:pt x="27474" y="7786"/>
                </a:cubicBezTo>
                <a:cubicBezTo>
                  <a:pt x="26782" y="4588"/>
                  <a:pt x="25071" y="1208"/>
                  <a:pt x="21955" y="251"/>
                </a:cubicBezTo>
                <a:cubicBezTo>
                  <a:pt x="21406" y="80"/>
                  <a:pt x="20845" y="1"/>
                  <a:pt x="20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rot="-10084350" flipH="1">
            <a:off x="8269597" y="3901941"/>
            <a:ext cx="1227023" cy="1530353"/>
          </a:xfrm>
          <a:custGeom>
            <a:avLst/>
            <a:gdLst/>
            <a:ahLst/>
            <a:cxnLst/>
            <a:rect l="l" t="t" r="r" b="b"/>
            <a:pathLst>
              <a:path w="19878" h="24792" extrusionOk="0">
                <a:moveTo>
                  <a:pt x="11137" y="1"/>
                </a:moveTo>
                <a:cubicBezTo>
                  <a:pt x="10821" y="1"/>
                  <a:pt x="10496" y="43"/>
                  <a:pt x="10163" y="131"/>
                </a:cubicBezTo>
                <a:cubicBezTo>
                  <a:pt x="4583" y="1597"/>
                  <a:pt x="795" y="11576"/>
                  <a:pt x="184" y="16484"/>
                </a:cubicBezTo>
                <a:cubicBezTo>
                  <a:pt x="21" y="17849"/>
                  <a:pt x="1" y="19336"/>
                  <a:pt x="795" y="20435"/>
                </a:cubicBezTo>
                <a:cubicBezTo>
                  <a:pt x="1468" y="21371"/>
                  <a:pt x="2569" y="21791"/>
                  <a:pt x="3718" y="21791"/>
                </a:cubicBezTo>
                <a:cubicBezTo>
                  <a:pt x="4795" y="21791"/>
                  <a:pt x="5915" y="21421"/>
                  <a:pt x="6762" y="20761"/>
                </a:cubicBezTo>
                <a:cubicBezTo>
                  <a:pt x="8534" y="19397"/>
                  <a:pt x="9430" y="17218"/>
                  <a:pt x="10245" y="15161"/>
                </a:cubicBezTo>
                <a:lnTo>
                  <a:pt x="10245" y="15161"/>
                </a:lnTo>
                <a:cubicBezTo>
                  <a:pt x="9858" y="16810"/>
                  <a:pt x="9471" y="18480"/>
                  <a:pt x="9654" y="20171"/>
                </a:cubicBezTo>
                <a:cubicBezTo>
                  <a:pt x="9817" y="21841"/>
                  <a:pt x="10632" y="23551"/>
                  <a:pt x="12118" y="24345"/>
                </a:cubicBezTo>
                <a:cubicBezTo>
                  <a:pt x="12694" y="24652"/>
                  <a:pt x="13319" y="24791"/>
                  <a:pt x="13950" y="24791"/>
                </a:cubicBezTo>
                <a:cubicBezTo>
                  <a:pt x="15706" y="24791"/>
                  <a:pt x="17514" y="23715"/>
                  <a:pt x="18472" y="22187"/>
                </a:cubicBezTo>
                <a:cubicBezTo>
                  <a:pt x="19796" y="20089"/>
                  <a:pt x="19878" y="17462"/>
                  <a:pt x="19593" y="15018"/>
                </a:cubicBezTo>
                <a:cubicBezTo>
                  <a:pt x="19132" y="11161"/>
                  <a:pt x="16285" y="1"/>
                  <a:pt x="11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438225" y="4509825"/>
            <a:ext cx="1633372" cy="865280"/>
          </a:xfrm>
          <a:custGeom>
            <a:avLst/>
            <a:gdLst/>
            <a:ahLst/>
            <a:cxnLst/>
            <a:rect l="l" t="t" r="r" b="b"/>
            <a:pathLst>
              <a:path w="48940" h="25926" fill="none" extrusionOk="0">
                <a:moveTo>
                  <a:pt x="0" y="22769"/>
                </a:moveTo>
                <a:cubicBezTo>
                  <a:pt x="7332" y="22545"/>
                  <a:pt x="13890" y="15967"/>
                  <a:pt x="14114" y="8635"/>
                </a:cubicBezTo>
                <a:cubicBezTo>
                  <a:pt x="14155" y="7271"/>
                  <a:pt x="13869" y="5723"/>
                  <a:pt x="12709" y="5030"/>
                </a:cubicBezTo>
                <a:cubicBezTo>
                  <a:pt x="11018" y="4032"/>
                  <a:pt x="8737" y="5926"/>
                  <a:pt x="8819" y="7902"/>
                </a:cubicBezTo>
                <a:cubicBezTo>
                  <a:pt x="8900" y="9857"/>
                  <a:pt x="10550" y="11446"/>
                  <a:pt x="12301" y="12321"/>
                </a:cubicBezTo>
                <a:cubicBezTo>
                  <a:pt x="15315" y="13808"/>
                  <a:pt x="18981" y="13849"/>
                  <a:pt x="22016" y="12423"/>
                </a:cubicBezTo>
                <a:cubicBezTo>
                  <a:pt x="25050" y="10997"/>
                  <a:pt x="27392" y="8146"/>
                  <a:pt x="28166" y="4888"/>
                </a:cubicBezTo>
                <a:cubicBezTo>
                  <a:pt x="28635" y="2872"/>
                  <a:pt x="27779" y="0"/>
                  <a:pt x="25743" y="224"/>
                </a:cubicBezTo>
                <a:cubicBezTo>
                  <a:pt x="24643" y="346"/>
                  <a:pt x="23849" y="1405"/>
                  <a:pt x="23686" y="2485"/>
                </a:cubicBezTo>
                <a:cubicBezTo>
                  <a:pt x="23502" y="3564"/>
                  <a:pt x="23808" y="4664"/>
                  <a:pt x="24113" y="5723"/>
                </a:cubicBezTo>
                <a:cubicBezTo>
                  <a:pt x="25254" y="9755"/>
                  <a:pt x="26435" y="13849"/>
                  <a:pt x="28614" y="17433"/>
                </a:cubicBezTo>
                <a:cubicBezTo>
                  <a:pt x="30793" y="21017"/>
                  <a:pt x="34133" y="24093"/>
                  <a:pt x="38227" y="25009"/>
                </a:cubicBezTo>
                <a:cubicBezTo>
                  <a:pt x="42320" y="25925"/>
                  <a:pt x="47106" y="24194"/>
                  <a:pt x="48939" y="20427"/>
                </a:cubicBezTo>
              </a:path>
            </a:pathLst>
          </a:custGeom>
          <a:noFill/>
          <a:ln w="28575"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rot="4499040">
            <a:off x="1539805" y="4503044"/>
            <a:ext cx="745685" cy="878833"/>
          </a:xfrm>
          <a:custGeom>
            <a:avLst/>
            <a:gdLst/>
            <a:ahLst/>
            <a:cxnLst/>
            <a:rect l="l" t="t" r="r" b="b"/>
            <a:pathLst>
              <a:path w="16314" h="19227" extrusionOk="0">
                <a:moveTo>
                  <a:pt x="6966" y="0"/>
                </a:moveTo>
                <a:cubicBezTo>
                  <a:pt x="4318" y="0"/>
                  <a:pt x="1836" y="1421"/>
                  <a:pt x="774" y="4748"/>
                </a:cubicBezTo>
                <a:cubicBezTo>
                  <a:pt x="0" y="7111"/>
                  <a:pt x="1283" y="10206"/>
                  <a:pt x="3748" y="10613"/>
                </a:cubicBezTo>
                <a:cubicBezTo>
                  <a:pt x="4257" y="10695"/>
                  <a:pt x="4827" y="10654"/>
                  <a:pt x="5295" y="10878"/>
                </a:cubicBezTo>
                <a:cubicBezTo>
                  <a:pt x="6334" y="11326"/>
                  <a:pt x="6640" y="12630"/>
                  <a:pt x="6579" y="13750"/>
                </a:cubicBezTo>
                <a:cubicBezTo>
                  <a:pt x="6497" y="14870"/>
                  <a:pt x="6212" y="16010"/>
                  <a:pt x="6538" y="17069"/>
                </a:cubicBezTo>
                <a:cubicBezTo>
                  <a:pt x="6994" y="18466"/>
                  <a:pt x="8480" y="19226"/>
                  <a:pt x="9968" y="19226"/>
                </a:cubicBezTo>
                <a:cubicBezTo>
                  <a:pt x="10541" y="19226"/>
                  <a:pt x="11114" y="19114"/>
                  <a:pt x="11629" y="18882"/>
                </a:cubicBezTo>
                <a:cubicBezTo>
                  <a:pt x="13482" y="18067"/>
                  <a:pt x="14623" y="16153"/>
                  <a:pt x="15275" y="14239"/>
                </a:cubicBezTo>
                <a:cubicBezTo>
                  <a:pt x="16293" y="11204"/>
                  <a:pt x="16313" y="7742"/>
                  <a:pt x="14847" y="4891"/>
                </a:cubicBezTo>
                <a:cubicBezTo>
                  <a:pt x="13268" y="1875"/>
                  <a:pt x="10008" y="0"/>
                  <a:pt x="6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rot="674531">
            <a:off x="-353380" y="450574"/>
            <a:ext cx="1155080" cy="1336593"/>
          </a:xfrm>
          <a:custGeom>
            <a:avLst/>
            <a:gdLst/>
            <a:ahLst/>
            <a:cxnLst/>
            <a:rect l="l" t="t" r="r" b="b"/>
            <a:pathLst>
              <a:path w="13860" h="16038" fill="none" extrusionOk="0">
                <a:moveTo>
                  <a:pt x="3523" y="14624"/>
                </a:moveTo>
                <a:cubicBezTo>
                  <a:pt x="2272" y="14230"/>
                  <a:pt x="1113" y="13419"/>
                  <a:pt x="557" y="12237"/>
                </a:cubicBezTo>
                <a:cubicBezTo>
                  <a:pt x="0" y="11032"/>
                  <a:pt x="255" y="9456"/>
                  <a:pt x="1321" y="8691"/>
                </a:cubicBezTo>
                <a:cubicBezTo>
                  <a:pt x="2480" y="7834"/>
                  <a:pt x="4218" y="8181"/>
                  <a:pt x="5400" y="7347"/>
                </a:cubicBezTo>
                <a:cubicBezTo>
                  <a:pt x="7185" y="6095"/>
                  <a:pt x="6605" y="3175"/>
                  <a:pt x="7926" y="1437"/>
                </a:cubicBezTo>
                <a:cubicBezTo>
                  <a:pt x="8668" y="487"/>
                  <a:pt x="10012" y="0"/>
                  <a:pt x="11194" y="302"/>
                </a:cubicBezTo>
                <a:cubicBezTo>
                  <a:pt x="12376" y="603"/>
                  <a:pt x="13326" y="1646"/>
                  <a:pt x="13535" y="2851"/>
                </a:cubicBezTo>
                <a:cubicBezTo>
                  <a:pt x="13859" y="4867"/>
                  <a:pt x="12237" y="6628"/>
                  <a:pt x="11750" y="8598"/>
                </a:cubicBezTo>
                <a:cubicBezTo>
                  <a:pt x="11495" y="9572"/>
                  <a:pt x="11542" y="10591"/>
                  <a:pt x="11449" y="11611"/>
                </a:cubicBezTo>
                <a:cubicBezTo>
                  <a:pt x="11379" y="12608"/>
                  <a:pt x="11148" y="13651"/>
                  <a:pt x="10499" y="14415"/>
                </a:cubicBezTo>
                <a:cubicBezTo>
                  <a:pt x="9108" y="16038"/>
                  <a:pt x="5261" y="15203"/>
                  <a:pt x="3523" y="14624"/>
                </a:cubicBezTo>
                <a:close/>
              </a:path>
            </a:pathLst>
          </a:custGeom>
          <a:noFill/>
          <a:ln w="28575" cap="flat" cmpd="sng">
            <a:solidFill>
              <a:schemeClr val="lt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rot="4391066">
            <a:off x="66020" y="-459348"/>
            <a:ext cx="1098772" cy="953748"/>
          </a:xfrm>
          <a:custGeom>
            <a:avLst/>
            <a:gdLst/>
            <a:ahLst/>
            <a:cxnLst/>
            <a:rect l="l" t="t" r="r" b="b"/>
            <a:pathLst>
              <a:path w="19570" h="16987" extrusionOk="0">
                <a:moveTo>
                  <a:pt x="7512" y="0"/>
                </a:moveTo>
                <a:cubicBezTo>
                  <a:pt x="3423" y="0"/>
                  <a:pt x="0" y="2940"/>
                  <a:pt x="2089" y="10012"/>
                </a:cubicBezTo>
                <a:cubicBezTo>
                  <a:pt x="2993" y="13071"/>
                  <a:pt x="5079" y="16084"/>
                  <a:pt x="8161" y="16826"/>
                </a:cubicBezTo>
                <a:cubicBezTo>
                  <a:pt x="8615" y="16935"/>
                  <a:pt x="9075" y="16987"/>
                  <a:pt x="9534" y="16987"/>
                </a:cubicBezTo>
                <a:cubicBezTo>
                  <a:pt x="12195" y="16987"/>
                  <a:pt x="14825" y="15244"/>
                  <a:pt x="15971" y="12793"/>
                </a:cubicBezTo>
                <a:cubicBezTo>
                  <a:pt x="19569" y="5200"/>
                  <a:pt x="12951" y="0"/>
                  <a:pt x="7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25"/>
            <a:ext cx="7717500" cy="47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900"/>
              <a:buFont typeface="Kodchasan"/>
              <a:buNone/>
              <a:defRPr sz="2900" b="1">
                <a:solidFill>
                  <a:schemeClr val="dk1"/>
                </a:solidFill>
                <a:latin typeface="Kodchasan"/>
                <a:ea typeface="Kodchasan"/>
                <a:cs typeface="Kodchasan"/>
                <a:sym typeface="Kodchasan"/>
              </a:defRPr>
            </a:lvl1pPr>
            <a:lvl2pPr lvl="1" algn="ctr">
              <a:spcBef>
                <a:spcPts val="0"/>
              </a:spcBef>
              <a:spcAft>
                <a:spcPts val="0"/>
              </a:spcAft>
              <a:buClr>
                <a:schemeClr val="dk1"/>
              </a:buClr>
              <a:buSzPts val="2900"/>
              <a:buFont typeface="Kodchasan"/>
              <a:buNone/>
              <a:defRPr sz="2900" b="1">
                <a:solidFill>
                  <a:schemeClr val="dk1"/>
                </a:solidFill>
                <a:latin typeface="Kodchasan"/>
                <a:ea typeface="Kodchasan"/>
                <a:cs typeface="Kodchasan"/>
                <a:sym typeface="Kodchasan"/>
              </a:defRPr>
            </a:lvl2pPr>
            <a:lvl3pPr lvl="2" algn="ctr">
              <a:spcBef>
                <a:spcPts val="0"/>
              </a:spcBef>
              <a:spcAft>
                <a:spcPts val="0"/>
              </a:spcAft>
              <a:buClr>
                <a:schemeClr val="dk1"/>
              </a:buClr>
              <a:buSzPts val="2900"/>
              <a:buFont typeface="Kodchasan"/>
              <a:buNone/>
              <a:defRPr sz="2900" b="1">
                <a:solidFill>
                  <a:schemeClr val="dk1"/>
                </a:solidFill>
                <a:latin typeface="Kodchasan"/>
                <a:ea typeface="Kodchasan"/>
                <a:cs typeface="Kodchasan"/>
                <a:sym typeface="Kodchasan"/>
              </a:defRPr>
            </a:lvl3pPr>
            <a:lvl4pPr lvl="3" algn="ctr">
              <a:spcBef>
                <a:spcPts val="0"/>
              </a:spcBef>
              <a:spcAft>
                <a:spcPts val="0"/>
              </a:spcAft>
              <a:buClr>
                <a:schemeClr val="dk1"/>
              </a:buClr>
              <a:buSzPts val="2900"/>
              <a:buFont typeface="Kodchasan"/>
              <a:buNone/>
              <a:defRPr sz="2900" b="1">
                <a:solidFill>
                  <a:schemeClr val="dk1"/>
                </a:solidFill>
                <a:latin typeface="Kodchasan"/>
                <a:ea typeface="Kodchasan"/>
                <a:cs typeface="Kodchasan"/>
                <a:sym typeface="Kodchasan"/>
              </a:defRPr>
            </a:lvl4pPr>
            <a:lvl5pPr lvl="4" algn="ctr">
              <a:spcBef>
                <a:spcPts val="0"/>
              </a:spcBef>
              <a:spcAft>
                <a:spcPts val="0"/>
              </a:spcAft>
              <a:buClr>
                <a:schemeClr val="dk1"/>
              </a:buClr>
              <a:buSzPts val="2900"/>
              <a:buFont typeface="Kodchasan"/>
              <a:buNone/>
              <a:defRPr sz="2900" b="1">
                <a:solidFill>
                  <a:schemeClr val="dk1"/>
                </a:solidFill>
                <a:latin typeface="Kodchasan"/>
                <a:ea typeface="Kodchasan"/>
                <a:cs typeface="Kodchasan"/>
                <a:sym typeface="Kodchasan"/>
              </a:defRPr>
            </a:lvl5pPr>
            <a:lvl6pPr lvl="5" algn="ctr">
              <a:spcBef>
                <a:spcPts val="0"/>
              </a:spcBef>
              <a:spcAft>
                <a:spcPts val="0"/>
              </a:spcAft>
              <a:buClr>
                <a:schemeClr val="dk1"/>
              </a:buClr>
              <a:buSzPts val="2900"/>
              <a:buFont typeface="Kodchasan"/>
              <a:buNone/>
              <a:defRPr sz="2900" b="1">
                <a:solidFill>
                  <a:schemeClr val="dk1"/>
                </a:solidFill>
                <a:latin typeface="Kodchasan"/>
                <a:ea typeface="Kodchasan"/>
                <a:cs typeface="Kodchasan"/>
                <a:sym typeface="Kodchasan"/>
              </a:defRPr>
            </a:lvl6pPr>
            <a:lvl7pPr lvl="6" algn="ctr">
              <a:spcBef>
                <a:spcPts val="0"/>
              </a:spcBef>
              <a:spcAft>
                <a:spcPts val="0"/>
              </a:spcAft>
              <a:buClr>
                <a:schemeClr val="dk1"/>
              </a:buClr>
              <a:buSzPts val="2900"/>
              <a:buFont typeface="Kodchasan"/>
              <a:buNone/>
              <a:defRPr sz="2900" b="1">
                <a:solidFill>
                  <a:schemeClr val="dk1"/>
                </a:solidFill>
                <a:latin typeface="Kodchasan"/>
                <a:ea typeface="Kodchasan"/>
                <a:cs typeface="Kodchasan"/>
                <a:sym typeface="Kodchasan"/>
              </a:defRPr>
            </a:lvl7pPr>
            <a:lvl8pPr lvl="7" algn="ctr">
              <a:spcBef>
                <a:spcPts val="0"/>
              </a:spcBef>
              <a:spcAft>
                <a:spcPts val="0"/>
              </a:spcAft>
              <a:buClr>
                <a:schemeClr val="dk1"/>
              </a:buClr>
              <a:buSzPts val="2900"/>
              <a:buFont typeface="Kodchasan"/>
              <a:buNone/>
              <a:defRPr sz="2900" b="1">
                <a:solidFill>
                  <a:schemeClr val="dk1"/>
                </a:solidFill>
                <a:latin typeface="Kodchasan"/>
                <a:ea typeface="Kodchasan"/>
                <a:cs typeface="Kodchasan"/>
                <a:sym typeface="Kodchasan"/>
              </a:defRPr>
            </a:lvl8pPr>
            <a:lvl9pPr lvl="8" algn="ctr">
              <a:spcBef>
                <a:spcPts val="0"/>
              </a:spcBef>
              <a:spcAft>
                <a:spcPts val="0"/>
              </a:spcAft>
              <a:buClr>
                <a:schemeClr val="dk1"/>
              </a:buClr>
              <a:buSzPts val="2900"/>
              <a:buFont typeface="Kodchasan"/>
              <a:buNone/>
              <a:defRPr sz="2900" b="1">
                <a:solidFill>
                  <a:schemeClr val="dk1"/>
                </a:solidFill>
                <a:latin typeface="Kodchasan"/>
                <a:ea typeface="Kodchasan"/>
                <a:cs typeface="Kodchasan"/>
                <a:sym typeface="Kodchasan"/>
              </a:defRPr>
            </a:lvl9pPr>
          </a:lstStyle>
          <a:p>
            <a:endParaRPr/>
          </a:p>
        </p:txBody>
      </p:sp>
      <p:sp>
        <p:nvSpPr>
          <p:cNvPr id="7" name="Google Shape;7;p1"/>
          <p:cNvSpPr txBox="1">
            <a:spLocks noGrp="1"/>
          </p:cNvSpPr>
          <p:nvPr>
            <p:ph type="body" idx="1"/>
          </p:nvPr>
        </p:nvSpPr>
        <p:spPr>
          <a:xfrm>
            <a:off x="713225" y="1297400"/>
            <a:ext cx="7717500" cy="3271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7" r:id="rId5"/>
    <p:sldLayoutId id="2147483658" r:id="rId6"/>
    <p:sldLayoutId id="2147483659" r:id="rId7"/>
    <p:sldLayoutId id="2147483660" r:id="rId8"/>
    <p:sldLayoutId id="2147483661" r:id="rId9"/>
    <p:sldLayoutId id="2147483663" r:id="rId10"/>
    <p:sldLayoutId id="2147483664" r:id="rId11"/>
    <p:sldLayoutId id="2147483666" r:id="rId12"/>
    <p:sldLayoutId id="2147483668" r:id="rId13"/>
    <p:sldLayoutId id="2147483669" r:id="rId14"/>
    <p:sldLayoutId id="2147483677"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8"/>
        <p:cNvGrpSpPr/>
        <p:nvPr/>
      </p:nvGrpSpPr>
      <p:grpSpPr>
        <a:xfrm>
          <a:off x="0" y="0"/>
          <a:ext cx="0" cy="0"/>
          <a:chOff x="0" y="0"/>
          <a:chExt cx="0" cy="0"/>
        </a:xfrm>
      </p:grpSpPr>
      <p:sp>
        <p:nvSpPr>
          <p:cNvPr id="799" name="Google Shape;799;p42"/>
          <p:cNvSpPr/>
          <p:nvPr/>
        </p:nvSpPr>
        <p:spPr>
          <a:xfrm>
            <a:off x="6609425" y="460675"/>
            <a:ext cx="1852500" cy="411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txBox="1"/>
          <p:nvPr/>
        </p:nvSpPr>
        <p:spPr>
          <a:xfrm>
            <a:off x="4572000" y="190499"/>
            <a:ext cx="4362450" cy="784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800" b="1" dirty="0">
                <a:latin typeface="Comic Sans MS"/>
                <a:ea typeface="Comic Sans MS"/>
                <a:cs typeface="Comic Sans MS"/>
                <a:sym typeface="Comic Sans MS"/>
              </a:rPr>
              <a:t>UNIDAD DE GESTIÓN EDUCATIVA LOCAL ANDAHUAYLAS</a:t>
            </a:r>
          </a:p>
        </p:txBody>
      </p:sp>
      <p:cxnSp>
        <p:nvCxnSpPr>
          <p:cNvPr id="801" name="Google Shape;801;p42"/>
          <p:cNvCxnSpPr/>
          <p:nvPr/>
        </p:nvCxnSpPr>
        <p:spPr>
          <a:xfrm>
            <a:off x="2538600" y="3503666"/>
            <a:ext cx="4066800" cy="0"/>
          </a:xfrm>
          <a:prstGeom prst="straightConnector1">
            <a:avLst/>
          </a:prstGeom>
          <a:noFill/>
          <a:ln w="28575" cap="rnd" cmpd="sng">
            <a:solidFill>
              <a:schemeClr val="lt1"/>
            </a:solidFill>
            <a:prstDash val="solid"/>
            <a:round/>
            <a:headEnd type="none" w="med" len="med"/>
            <a:tailEnd type="none" w="med" len="med"/>
          </a:ln>
        </p:spPr>
      </p:cxnSp>
      <p:sp>
        <p:nvSpPr>
          <p:cNvPr id="802" name="Google Shape;802;p42"/>
          <p:cNvSpPr txBox="1">
            <a:spLocks noGrp="1"/>
          </p:cNvSpPr>
          <p:nvPr>
            <p:ph type="ctrTitle"/>
          </p:nvPr>
        </p:nvSpPr>
        <p:spPr>
          <a:xfrm>
            <a:off x="647700" y="1204732"/>
            <a:ext cx="7981949" cy="2842271"/>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pPr>
            <a:r>
              <a:rPr lang="es-ES" b="1" dirty="0">
                <a:solidFill>
                  <a:srgbClr val="FF0000"/>
                </a:solidFill>
                <a:latin typeface="Arial Narrow" panose="020B0606020202030204" pitchFamily="34" charset="0"/>
                <a:ea typeface="Oswald"/>
                <a:cs typeface="Oswald"/>
                <a:sym typeface="Oswald"/>
              </a:rPr>
              <a:t>MONITOREO Y ACOMPAÑAMIENTO</a:t>
            </a:r>
            <a:br>
              <a:rPr lang="es-ES" b="1" dirty="0">
                <a:solidFill>
                  <a:srgbClr val="FF0000"/>
                </a:solidFill>
                <a:latin typeface="Arial Narrow" panose="020B0606020202030204" pitchFamily="34" charset="0"/>
                <a:ea typeface="Oswald"/>
                <a:cs typeface="Oswald"/>
                <a:sym typeface="Oswald"/>
              </a:rPr>
            </a:br>
            <a:r>
              <a:rPr lang="es-ES" b="1" dirty="0">
                <a:solidFill>
                  <a:srgbClr val="FF0000"/>
                </a:solidFill>
                <a:latin typeface="Arial Narrow" panose="020B0606020202030204" pitchFamily="34" charset="0"/>
                <a:ea typeface="Oswald"/>
                <a:cs typeface="Oswald"/>
                <a:sym typeface="Oswald"/>
              </a:rPr>
              <a:t>A LAS PRACTICAS PEDAGOGICAS Y DE GESTION ESCOLAR EN LAS II.EE. DE LA UGEL-ANDAHUAYLAS</a:t>
            </a:r>
            <a:endParaRPr dirty="0">
              <a:solidFill>
                <a:srgbClr val="FF0000"/>
              </a:solidFill>
              <a:latin typeface="Arial Narrow" panose="020B0606020202030204" pitchFamily="34" charset="0"/>
            </a:endParaRPr>
          </a:p>
        </p:txBody>
      </p:sp>
      <p:sp>
        <p:nvSpPr>
          <p:cNvPr id="803" name="Google Shape;803;p42"/>
          <p:cNvSpPr txBox="1">
            <a:spLocks noGrp="1"/>
          </p:cNvSpPr>
          <p:nvPr>
            <p:ph type="subTitle" idx="1"/>
          </p:nvPr>
        </p:nvSpPr>
        <p:spPr>
          <a:xfrm>
            <a:off x="3829050" y="4149328"/>
            <a:ext cx="3706625" cy="513582"/>
          </a:xfrm>
          <a:prstGeom prst="rect">
            <a:avLst/>
          </a:prstGeom>
        </p:spPr>
        <p:txBody>
          <a:bodyPr spcFirstLastPara="1" wrap="square" lIns="91425" tIns="91425" rIns="91425" bIns="91425" anchor="ctr" anchorCtr="0">
            <a:noAutofit/>
          </a:bodyPr>
          <a:lstStyle/>
          <a:p>
            <a:pPr marL="0" indent="0"/>
            <a:r>
              <a:rPr lang="es-ES" sz="1800" b="1" dirty="0">
                <a:latin typeface="Arial Narrow" panose="020B0606020202030204" pitchFamily="34" charset="0"/>
                <a:ea typeface="Georgia"/>
                <a:cs typeface="Georgia"/>
                <a:sym typeface="Georgia"/>
              </a:rPr>
              <a:t>ANDAHUAYLAS, MARZO 2022</a:t>
            </a:r>
          </a:p>
          <a:p>
            <a:pPr marL="0" lvl="0" indent="0" algn="ctr" rtl="0">
              <a:spcBef>
                <a:spcPts val="0"/>
              </a:spcBef>
              <a:spcAft>
                <a:spcPts val="0"/>
              </a:spcAft>
              <a:buNone/>
            </a:pPr>
            <a:endParaRPr dirty="0"/>
          </a:p>
        </p:txBody>
      </p:sp>
      <p:sp>
        <p:nvSpPr>
          <p:cNvPr id="11" name="Google Shape;803;p42">
            <a:extLst>
              <a:ext uri="{FF2B5EF4-FFF2-40B4-BE49-F238E27FC236}">
                <a16:creationId xmlns:a16="http://schemas.microsoft.com/office/drawing/2014/main" id="{77466D6E-FAB2-4E1F-84CE-C7D1D7700A36}"/>
              </a:ext>
            </a:extLst>
          </p:cNvPr>
          <p:cNvSpPr txBox="1">
            <a:spLocks/>
          </p:cNvSpPr>
          <p:nvPr/>
        </p:nvSpPr>
        <p:spPr>
          <a:xfrm>
            <a:off x="209549" y="0"/>
            <a:ext cx="1885951" cy="10587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700"/>
              <a:buFont typeface="Quicksand"/>
              <a:buNone/>
              <a:defRPr sz="1700" b="0" i="0" u="none" strike="noStrike" cap="none">
                <a:solidFill>
                  <a:schemeClr val="lt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lt1"/>
              </a:buClr>
              <a:buSzPts val="1700"/>
              <a:buFont typeface="Quicksand"/>
              <a:buNone/>
              <a:defRPr sz="1700" b="0" i="0" u="none" strike="noStrike" cap="none">
                <a:solidFill>
                  <a:schemeClr val="lt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lt1"/>
              </a:buClr>
              <a:buSzPts val="1700"/>
              <a:buFont typeface="Quicksand"/>
              <a:buNone/>
              <a:defRPr sz="1700" b="0" i="0" u="none" strike="noStrike" cap="none">
                <a:solidFill>
                  <a:schemeClr val="lt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lt1"/>
              </a:buClr>
              <a:buSzPts val="1700"/>
              <a:buFont typeface="Quicksand"/>
              <a:buNone/>
              <a:defRPr sz="1700" b="0" i="0" u="none" strike="noStrike" cap="none">
                <a:solidFill>
                  <a:schemeClr val="lt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lt1"/>
              </a:buClr>
              <a:buSzPts val="1700"/>
              <a:buFont typeface="Quicksand"/>
              <a:buNone/>
              <a:defRPr sz="1700" b="0" i="0" u="none" strike="noStrike" cap="none">
                <a:solidFill>
                  <a:schemeClr val="lt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lt1"/>
              </a:buClr>
              <a:buSzPts val="1700"/>
              <a:buFont typeface="Quicksand"/>
              <a:buNone/>
              <a:defRPr sz="1700" b="0" i="0" u="none" strike="noStrike" cap="none">
                <a:solidFill>
                  <a:schemeClr val="lt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lt1"/>
              </a:buClr>
              <a:buSzPts val="1700"/>
              <a:buFont typeface="Quicksand"/>
              <a:buNone/>
              <a:defRPr sz="1700" b="0" i="0" u="none" strike="noStrike" cap="none">
                <a:solidFill>
                  <a:schemeClr val="lt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lt1"/>
              </a:buClr>
              <a:buSzPts val="1700"/>
              <a:buFont typeface="Quicksand"/>
              <a:buNone/>
              <a:defRPr sz="1700" b="0" i="0" u="none" strike="noStrike" cap="none">
                <a:solidFill>
                  <a:schemeClr val="lt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lt1"/>
              </a:buClr>
              <a:buSzPts val="1700"/>
              <a:buFont typeface="Quicksand"/>
              <a:buNone/>
              <a:defRPr sz="1700" b="0" i="0" u="none" strike="noStrike" cap="none">
                <a:solidFill>
                  <a:schemeClr val="lt1"/>
                </a:solidFill>
                <a:latin typeface="Quicksand"/>
                <a:ea typeface="Quicksand"/>
                <a:cs typeface="Quicksand"/>
                <a:sym typeface="Quicksand"/>
              </a:defRPr>
            </a:lvl9pPr>
          </a:lstStyle>
          <a:p>
            <a:pPr marL="0" indent="0"/>
            <a:endParaRPr lang="es-ES" sz="1800" b="1" dirty="0">
              <a:latin typeface="Arial Narrow" panose="020B0606020202030204" pitchFamily="34" charset="0"/>
              <a:ea typeface="Georgia"/>
              <a:cs typeface="Georgia"/>
              <a:sym typeface="Georgia"/>
            </a:endParaRPr>
          </a:p>
          <a:p>
            <a:pPr marL="0" indent="0"/>
            <a:endParaRPr lang="es-ES" dirty="0"/>
          </a:p>
        </p:txBody>
      </p:sp>
      <p:pic>
        <p:nvPicPr>
          <p:cNvPr id="12" name="Google Shape;786;p31">
            <a:extLst>
              <a:ext uri="{FF2B5EF4-FFF2-40B4-BE49-F238E27FC236}">
                <a16:creationId xmlns:a16="http://schemas.microsoft.com/office/drawing/2014/main" id="{661B9BB4-1AF8-418F-BCCA-59115BBAA015}"/>
              </a:ext>
            </a:extLst>
          </p:cNvPr>
          <p:cNvPicPr preferRelativeResize="0"/>
          <p:nvPr/>
        </p:nvPicPr>
        <p:blipFill>
          <a:blip r:embed="rId3">
            <a:alphaModFix/>
          </a:blip>
          <a:stretch>
            <a:fillRect/>
          </a:stretch>
        </p:blipFill>
        <p:spPr>
          <a:xfrm>
            <a:off x="855950" y="162041"/>
            <a:ext cx="1182400" cy="927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13"/>
        <p:cNvGrpSpPr/>
        <p:nvPr/>
      </p:nvGrpSpPr>
      <p:grpSpPr>
        <a:xfrm>
          <a:off x="0" y="0"/>
          <a:ext cx="0" cy="0"/>
          <a:chOff x="0" y="0"/>
          <a:chExt cx="0" cy="0"/>
        </a:xfrm>
      </p:grpSpPr>
      <p:sp>
        <p:nvSpPr>
          <p:cNvPr id="1115" name="Google Shape;1115;p60"/>
          <p:cNvSpPr txBox="1">
            <a:spLocks noGrp="1"/>
          </p:cNvSpPr>
          <p:nvPr>
            <p:ph type="title"/>
          </p:nvPr>
        </p:nvSpPr>
        <p:spPr>
          <a:xfrm>
            <a:off x="1042952" y="211877"/>
            <a:ext cx="6335848" cy="1103968"/>
          </a:xfrm>
          <a:prstGeom prst="rect">
            <a:avLst/>
          </a:prstGeom>
        </p:spPr>
        <p:txBody>
          <a:bodyPr spcFirstLastPara="1" wrap="square" lIns="91425" tIns="91425" rIns="91425" bIns="91425" anchor="ctr" anchorCtr="0">
            <a:noAutofit/>
          </a:bodyPr>
          <a:lstStyle/>
          <a:p>
            <a:br>
              <a:rPr lang="es-PE" sz="2800" b="1" dirty="0">
                <a:solidFill>
                  <a:srgbClr val="222222"/>
                </a:solidFill>
                <a:effectLst/>
                <a:latin typeface="Arial Narrow" panose="020B0606020202030204" pitchFamily="34" charset="0"/>
                <a:ea typeface="Times New Roman" panose="02020603050405020304" pitchFamily="18" charset="0"/>
                <a:cs typeface="Calibri" panose="020F0502020204030204" pitchFamily="34" charset="0"/>
              </a:rPr>
            </a:br>
            <a:r>
              <a:rPr lang="es-PE" sz="2800" b="1" dirty="0">
                <a:solidFill>
                  <a:srgbClr val="222222"/>
                </a:solidFill>
                <a:effectLst/>
                <a:latin typeface="Arial Narrow" panose="020B0606020202030204" pitchFamily="34" charset="0"/>
                <a:ea typeface="Times New Roman" panose="02020603050405020304" pitchFamily="18" charset="0"/>
                <a:cs typeface="Calibri" panose="020F0502020204030204" pitchFamily="34" charset="0"/>
              </a:rPr>
              <a:t>ETAPAS DEL PROCESO DE MONITOREO Y ACOMPAÑAMIENTO</a:t>
            </a:r>
            <a:br>
              <a:rPr lang="es-PE" sz="2800" dirty="0">
                <a:effectLst/>
                <a:latin typeface="Calibri" panose="020F0502020204030204" pitchFamily="34" charset="0"/>
                <a:ea typeface="Times New Roman" panose="02020603050405020304" pitchFamily="18" charset="0"/>
                <a:cs typeface="Times New Roman" panose="02020603050405020304" pitchFamily="18" charset="0"/>
              </a:rPr>
            </a:br>
            <a:endParaRPr sz="2800" dirty="0">
              <a:latin typeface="Arial Narrow" panose="020B0606020202030204" pitchFamily="34" charset="0"/>
            </a:endParaRPr>
          </a:p>
        </p:txBody>
      </p:sp>
      <p:pic>
        <p:nvPicPr>
          <p:cNvPr id="11" name="Imagen 10">
            <a:extLst>
              <a:ext uri="{FF2B5EF4-FFF2-40B4-BE49-F238E27FC236}">
                <a16:creationId xmlns:a16="http://schemas.microsoft.com/office/drawing/2014/main" id="{00ADE680-A399-477F-BDCD-A457DE334652}"/>
              </a:ext>
            </a:extLst>
          </p:cNvPr>
          <p:cNvPicPr>
            <a:picLocks noChangeAspect="1"/>
          </p:cNvPicPr>
          <p:nvPr/>
        </p:nvPicPr>
        <p:blipFill>
          <a:blip r:embed="rId3"/>
          <a:stretch>
            <a:fillRect/>
          </a:stretch>
        </p:blipFill>
        <p:spPr>
          <a:xfrm>
            <a:off x="602166" y="1248195"/>
            <a:ext cx="8541834" cy="3895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84E4E-9B1F-4B92-8FC5-D1FBA1997D0B}"/>
              </a:ext>
            </a:extLst>
          </p:cNvPr>
          <p:cNvSpPr>
            <a:spLocks noGrp="1"/>
          </p:cNvSpPr>
          <p:nvPr>
            <p:ph type="title"/>
          </p:nvPr>
        </p:nvSpPr>
        <p:spPr>
          <a:xfrm>
            <a:off x="342900" y="304799"/>
            <a:ext cx="8458200" cy="647701"/>
          </a:xfrm>
        </p:spPr>
        <p:txBody>
          <a:bodyPr/>
          <a:lstStyle/>
          <a:p>
            <a:r>
              <a:rPr lang="es-PE" sz="3200" b="1"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1.-Planificación del monitoreo y acompañamiento</a:t>
            </a:r>
            <a:br>
              <a:rPr lang="es-PE" sz="3200" dirty="0">
                <a:effectLst/>
                <a:latin typeface="Calibri" panose="020F0502020204030204" pitchFamily="34" charset="0"/>
                <a:ea typeface="Times New Roman" panose="02020603050405020304" pitchFamily="18" charset="0"/>
                <a:cs typeface="Times New Roman" panose="02020603050405020304" pitchFamily="18" charset="0"/>
              </a:rPr>
            </a:br>
            <a:endParaRPr lang="es-ES" sz="3200" dirty="0"/>
          </a:p>
        </p:txBody>
      </p:sp>
      <p:sp>
        <p:nvSpPr>
          <p:cNvPr id="3" name="Subtítulo 2">
            <a:extLst>
              <a:ext uri="{FF2B5EF4-FFF2-40B4-BE49-F238E27FC236}">
                <a16:creationId xmlns:a16="http://schemas.microsoft.com/office/drawing/2014/main" id="{55D23109-2A22-45B6-A0B7-B1D201A135FD}"/>
              </a:ext>
            </a:extLst>
          </p:cNvPr>
          <p:cNvSpPr>
            <a:spLocks noGrp="1"/>
          </p:cNvSpPr>
          <p:nvPr>
            <p:ph type="subTitle" idx="1"/>
          </p:nvPr>
        </p:nvSpPr>
        <p:spPr>
          <a:xfrm>
            <a:off x="514350" y="952500"/>
            <a:ext cx="8286750" cy="5200650"/>
          </a:xfrm>
        </p:spPr>
        <p:txBody>
          <a:bodyPr/>
          <a:lstStyle/>
          <a:p>
            <a:r>
              <a:rPr lang="es-PE"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En la planificación el líder pedagógico, debe realizar un cronograma con el objetivo de organizar la ejecución del monitoreo. Planificación de visitas a sus docentes. Por el contexto que atraviesa la educación, el director visita a los docentes priorizados, por ello tiene que establecer criterios de acuerdo a la necesidad de su institución educativa, como docentes nuevos, docentes con otras necesidades identificadas, asegurando la calidad del proceso de enseñanza y aprendizaje</a:t>
            </a:r>
            <a:endParaRPr lang="es-ES" sz="2800" dirty="0"/>
          </a:p>
        </p:txBody>
      </p:sp>
    </p:spTree>
    <p:extLst>
      <p:ext uri="{BB962C8B-B14F-4D97-AF65-F5344CB8AC3E}">
        <p14:creationId xmlns:p14="http://schemas.microsoft.com/office/powerpoint/2010/main" val="391180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0"/>
        <p:cNvGrpSpPr/>
        <p:nvPr/>
      </p:nvGrpSpPr>
      <p:grpSpPr>
        <a:xfrm>
          <a:off x="0" y="0"/>
          <a:ext cx="0" cy="0"/>
          <a:chOff x="0" y="0"/>
          <a:chExt cx="0" cy="0"/>
        </a:xfrm>
      </p:grpSpPr>
      <p:sp>
        <p:nvSpPr>
          <p:cNvPr id="1139" name="Google Shape;1139;p62"/>
          <p:cNvSpPr txBox="1"/>
          <p:nvPr/>
        </p:nvSpPr>
        <p:spPr>
          <a:xfrm>
            <a:off x="3601361" y="3265900"/>
            <a:ext cx="1941300" cy="89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dk1"/>
                </a:solidFill>
                <a:latin typeface="Kodchasan"/>
                <a:ea typeface="Kodchasan"/>
                <a:cs typeface="Kodchasan"/>
                <a:sym typeface="Kodchasan"/>
              </a:rPr>
              <a:t>RKNG MEMORY</a:t>
            </a:r>
            <a:endParaRPr sz="2100" b="1" dirty="0">
              <a:solidFill>
                <a:schemeClr val="dk1"/>
              </a:solidFill>
              <a:latin typeface="Kodchasan"/>
              <a:ea typeface="Kodchasan"/>
              <a:cs typeface="Kodchasan"/>
              <a:sym typeface="Kodchasan"/>
            </a:endParaRPr>
          </a:p>
        </p:txBody>
      </p:sp>
      <p:sp>
        <p:nvSpPr>
          <p:cNvPr id="1141" name="Google Shape;1141;p62"/>
          <p:cNvSpPr txBox="1"/>
          <p:nvPr/>
        </p:nvSpPr>
        <p:spPr>
          <a:xfrm>
            <a:off x="704193" y="1132115"/>
            <a:ext cx="7514897" cy="3471860"/>
          </a:xfrm>
          <a:prstGeom prst="rect">
            <a:avLst/>
          </a:prstGeom>
          <a:noFill/>
          <a:ln>
            <a:noFill/>
          </a:ln>
        </p:spPr>
        <p:txBody>
          <a:bodyPr spcFirstLastPara="1" wrap="square" lIns="91425" tIns="91425" rIns="91425" bIns="91425" anchor="ctr" anchorCtr="0">
            <a:noAutofit/>
          </a:bodyPr>
          <a:lstStyle/>
          <a:p>
            <a:pPr marL="342900" indent="-342900" algn="just">
              <a:buFont typeface="Wingdings" panose="05000000000000000000" pitchFamily="2" charset="2"/>
              <a:buChar char="v"/>
            </a:pPr>
            <a:r>
              <a:rPr lang="es-PE" sz="3200" dirty="0">
                <a:effectLst/>
                <a:latin typeface="Arial Narrow" panose="020B0606020202030204" pitchFamily="34" charset="0"/>
                <a:ea typeface="Times New Roman" panose="02020603050405020304" pitchFamily="18" charset="0"/>
                <a:cs typeface="Times New Roman" panose="02020603050405020304" pitchFamily="18" charset="0"/>
              </a:rPr>
              <a:t>En la ejecución del monitoreo se aplica las fichas de monitoreo que se encuentra en la plataforma SIMON </a:t>
            </a:r>
            <a:r>
              <a:rPr lang="es-PE" sz="3200" dirty="0">
                <a:latin typeface="Arial Narrow" panose="020B0606020202030204" pitchFamily="34" charset="0"/>
                <a:ea typeface="Times New Roman" panose="02020603050405020304" pitchFamily="18" charset="0"/>
                <a:cs typeface="Times New Roman" panose="02020603050405020304" pitchFamily="18" charset="0"/>
              </a:rPr>
              <a:t>primero realizar el registro de las condiciones de bioseguridad de acuerdo a las fechas establecidas que son 12 registros desde el mes de enero a diciembre.</a:t>
            </a:r>
          </a:p>
          <a:p>
            <a:pPr algn="just"/>
            <a:endParaRPr lang="es-PE" sz="24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s-PE" sz="12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142" name="Google Shape;1142;p62"/>
          <p:cNvSpPr txBox="1">
            <a:spLocks noGrp="1"/>
          </p:cNvSpPr>
          <p:nvPr>
            <p:ph type="title"/>
          </p:nvPr>
        </p:nvSpPr>
        <p:spPr>
          <a:xfrm>
            <a:off x="1566041" y="271366"/>
            <a:ext cx="5749159" cy="478200"/>
          </a:xfrm>
          <a:prstGeom prst="rect">
            <a:avLst/>
          </a:prstGeom>
        </p:spPr>
        <p:txBody>
          <a:bodyPr spcFirstLastPara="1" wrap="square" lIns="91425" tIns="91425" rIns="91425" bIns="91425" anchor="ctr" anchorCtr="0">
            <a:noAutofit/>
          </a:bodyPr>
          <a:lstStyle/>
          <a:p>
            <a:br>
              <a:rPr lang="es-PE" sz="3200" b="1" dirty="0">
                <a:solidFill>
                  <a:srgbClr val="222222"/>
                </a:solidFill>
                <a:latin typeface="Arial Narrow" panose="020B0606020202030204" pitchFamily="34" charset="0"/>
                <a:ea typeface="Times New Roman" panose="02020603050405020304" pitchFamily="18" charset="0"/>
                <a:cs typeface="Calibri" panose="020F0502020204030204" pitchFamily="34" charset="0"/>
              </a:rPr>
            </a:br>
            <a:r>
              <a:rPr lang="es-PE" sz="3200" b="1" dirty="0">
                <a:solidFill>
                  <a:schemeClr val="bg1"/>
                </a:solidFill>
                <a:latin typeface="Arial Narrow" panose="020B0606020202030204" pitchFamily="34" charset="0"/>
                <a:ea typeface="Times New Roman" panose="02020603050405020304" pitchFamily="18" charset="0"/>
                <a:cs typeface="Calibri" panose="020F0502020204030204" pitchFamily="34" charset="0"/>
              </a:rPr>
              <a:t>2</a:t>
            </a:r>
            <a:r>
              <a:rPr lang="es-PE" sz="3200" b="1"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 </a:t>
            </a:r>
            <a:r>
              <a:rPr lang="es-PE" sz="3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Ejecución del monitoreo</a:t>
            </a:r>
            <a:br>
              <a:rPr lang="es-PE"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endParaRP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9D4EA-3926-4397-8CB5-73AECAB3DF64}"/>
              </a:ext>
            </a:extLst>
          </p:cNvPr>
          <p:cNvSpPr>
            <a:spLocks noGrp="1"/>
          </p:cNvSpPr>
          <p:nvPr>
            <p:ph type="title"/>
          </p:nvPr>
        </p:nvSpPr>
        <p:spPr/>
        <p:txBody>
          <a:bodyPr/>
          <a:lstStyle/>
          <a:p>
            <a:r>
              <a:rPr lang="es-ES" sz="2000" dirty="0">
                <a:latin typeface="Arial Narrow" panose="020B0606020202030204" pitchFamily="34" charset="0"/>
              </a:rPr>
              <a:t>Monitoreo del Retorno Presencial del Servicio Educativo BRAE – 2022</a:t>
            </a:r>
            <a:br>
              <a:rPr lang="es-ES" sz="2000" dirty="0">
                <a:latin typeface="Arial Narrow" panose="020B0606020202030204" pitchFamily="34" charset="0"/>
              </a:rPr>
            </a:br>
            <a:r>
              <a:rPr lang="es-ES" sz="2000" dirty="0">
                <a:latin typeface="Arial Narrow" panose="020B0606020202030204" pitchFamily="34" charset="0"/>
              </a:rPr>
              <a:t>FASES</a:t>
            </a:r>
          </a:p>
        </p:txBody>
      </p:sp>
      <p:grpSp>
        <p:nvGrpSpPr>
          <p:cNvPr id="58" name="Group 7924">
            <a:extLst>
              <a:ext uri="{FF2B5EF4-FFF2-40B4-BE49-F238E27FC236}">
                <a16:creationId xmlns:a16="http://schemas.microsoft.com/office/drawing/2014/main" id="{D910E9D8-064E-44C3-AA34-C3117F2D1249}"/>
              </a:ext>
            </a:extLst>
          </p:cNvPr>
          <p:cNvGrpSpPr/>
          <p:nvPr/>
        </p:nvGrpSpPr>
        <p:grpSpPr>
          <a:xfrm>
            <a:off x="152400" y="1205547"/>
            <a:ext cx="8102600" cy="3709353"/>
            <a:chOff x="0" y="0"/>
            <a:chExt cx="5454904" cy="2732914"/>
          </a:xfrm>
        </p:grpSpPr>
        <p:sp>
          <p:nvSpPr>
            <p:cNvPr id="59" name="Shape 10200">
              <a:extLst>
                <a:ext uri="{FF2B5EF4-FFF2-40B4-BE49-F238E27FC236}">
                  <a16:creationId xmlns:a16="http://schemas.microsoft.com/office/drawing/2014/main" id="{457C30D4-454A-415D-8B7D-EEAC07512DE1}"/>
                </a:ext>
              </a:extLst>
            </p:cNvPr>
            <p:cNvSpPr/>
            <p:nvPr/>
          </p:nvSpPr>
          <p:spPr>
            <a:xfrm>
              <a:off x="909066" y="454406"/>
              <a:ext cx="1704340" cy="1136777"/>
            </a:xfrm>
            <a:custGeom>
              <a:avLst/>
              <a:gdLst/>
              <a:ahLst/>
              <a:cxnLst/>
              <a:rect l="0" t="0" r="0" b="0"/>
              <a:pathLst>
                <a:path w="1704340" h="1136777">
                  <a:moveTo>
                    <a:pt x="0" y="0"/>
                  </a:moveTo>
                  <a:lnTo>
                    <a:pt x="1704340" y="0"/>
                  </a:lnTo>
                  <a:lnTo>
                    <a:pt x="1704340" y="1136777"/>
                  </a:lnTo>
                  <a:lnTo>
                    <a:pt x="0" y="1136777"/>
                  </a:lnTo>
                  <a:lnTo>
                    <a:pt x="0" y="0"/>
                  </a:lnTo>
                </a:path>
              </a:pathLst>
            </a:custGeom>
            <a:ln w="0" cap="flat">
              <a:miter lim="127000"/>
            </a:ln>
          </p:spPr>
          <p:style>
            <a:lnRef idx="0">
              <a:srgbClr val="000000">
                <a:alpha val="0"/>
              </a:srgbClr>
            </a:lnRef>
            <a:fillRef idx="1">
              <a:srgbClr val="F8D7CD">
                <a:alpha val="90196"/>
              </a:srgbClr>
            </a:fillRef>
            <a:effectRef idx="0">
              <a:scrgbClr r="0" g="0" b="0"/>
            </a:effectRef>
            <a:fontRef idx="none"/>
          </p:style>
          <p:txBody>
            <a:bodyPr/>
            <a:lstStyle/>
            <a:p>
              <a:endParaRPr lang="es-ES" sz="1200"/>
            </a:p>
          </p:txBody>
        </p:sp>
        <p:sp>
          <p:nvSpPr>
            <p:cNvPr id="60" name="Shape 134">
              <a:extLst>
                <a:ext uri="{FF2B5EF4-FFF2-40B4-BE49-F238E27FC236}">
                  <a16:creationId xmlns:a16="http://schemas.microsoft.com/office/drawing/2014/main" id="{93725296-99CC-4043-8CD4-F29EC76C4385}"/>
                </a:ext>
              </a:extLst>
            </p:cNvPr>
            <p:cNvSpPr/>
            <p:nvPr/>
          </p:nvSpPr>
          <p:spPr>
            <a:xfrm>
              <a:off x="909066" y="454406"/>
              <a:ext cx="1704340" cy="1136777"/>
            </a:xfrm>
            <a:custGeom>
              <a:avLst/>
              <a:gdLst/>
              <a:ahLst/>
              <a:cxnLst/>
              <a:rect l="0" t="0" r="0" b="0"/>
              <a:pathLst>
                <a:path w="1704340" h="1136777">
                  <a:moveTo>
                    <a:pt x="0" y="1136777"/>
                  </a:moveTo>
                  <a:lnTo>
                    <a:pt x="1704340" y="1136777"/>
                  </a:lnTo>
                  <a:lnTo>
                    <a:pt x="1704340" y="0"/>
                  </a:lnTo>
                  <a:lnTo>
                    <a:pt x="0" y="0"/>
                  </a:lnTo>
                  <a:close/>
                </a:path>
              </a:pathLst>
            </a:custGeom>
            <a:ln w="12700" cap="flat">
              <a:miter lim="127000"/>
            </a:ln>
          </p:spPr>
          <p:style>
            <a:lnRef idx="1">
              <a:srgbClr val="F8D7CD">
                <a:alpha val="90196"/>
              </a:srgbClr>
            </a:lnRef>
            <a:fillRef idx="0">
              <a:srgbClr val="000000">
                <a:alpha val="0"/>
              </a:srgbClr>
            </a:fillRef>
            <a:effectRef idx="0">
              <a:scrgbClr r="0" g="0" b="0"/>
            </a:effectRef>
            <a:fontRef idx="none"/>
          </p:style>
          <p:txBody>
            <a:bodyPr/>
            <a:lstStyle/>
            <a:p>
              <a:endParaRPr lang="es-ES" sz="1200"/>
            </a:p>
          </p:txBody>
        </p:sp>
        <p:sp>
          <p:nvSpPr>
            <p:cNvPr id="61" name="Rectangle 135">
              <a:extLst>
                <a:ext uri="{FF2B5EF4-FFF2-40B4-BE49-F238E27FC236}">
                  <a16:creationId xmlns:a16="http://schemas.microsoft.com/office/drawing/2014/main" id="{35ABEE6B-AAD4-44C0-9D50-EBAF4DCD8D2A}"/>
                </a:ext>
              </a:extLst>
            </p:cNvPr>
            <p:cNvSpPr/>
            <p:nvPr/>
          </p:nvSpPr>
          <p:spPr>
            <a:xfrm>
              <a:off x="1182243" y="615315"/>
              <a:ext cx="1143657"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Monitoreo de la </a:t>
              </a:r>
            </a:p>
          </p:txBody>
        </p:sp>
        <p:sp>
          <p:nvSpPr>
            <p:cNvPr id="62" name="Rectangle 136">
              <a:extLst>
                <a:ext uri="{FF2B5EF4-FFF2-40B4-BE49-F238E27FC236}">
                  <a16:creationId xmlns:a16="http://schemas.microsoft.com/office/drawing/2014/main" id="{742EBA75-BF88-4B87-B858-79969253C49A}"/>
                </a:ext>
              </a:extLst>
            </p:cNvPr>
            <p:cNvSpPr/>
            <p:nvPr/>
          </p:nvSpPr>
          <p:spPr>
            <a:xfrm>
              <a:off x="1182243" y="755523"/>
              <a:ext cx="1366568"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implementación de </a:t>
              </a:r>
            </a:p>
          </p:txBody>
        </p:sp>
        <p:sp>
          <p:nvSpPr>
            <p:cNvPr id="63" name="Rectangle 137">
              <a:extLst>
                <a:ext uri="{FF2B5EF4-FFF2-40B4-BE49-F238E27FC236}">
                  <a16:creationId xmlns:a16="http://schemas.microsoft.com/office/drawing/2014/main" id="{9FEE9BE5-A0E4-4FB3-8902-4C9381C77C76}"/>
                </a:ext>
              </a:extLst>
            </p:cNvPr>
            <p:cNvSpPr/>
            <p:nvPr/>
          </p:nvSpPr>
          <p:spPr>
            <a:xfrm>
              <a:off x="1182243" y="894207"/>
              <a:ext cx="1591666"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condiciones y acciones </a:t>
              </a:r>
            </a:p>
          </p:txBody>
        </p:sp>
        <p:sp>
          <p:nvSpPr>
            <p:cNvPr id="64" name="Rectangle 138">
              <a:extLst>
                <a:ext uri="{FF2B5EF4-FFF2-40B4-BE49-F238E27FC236}">
                  <a16:creationId xmlns:a16="http://schemas.microsoft.com/office/drawing/2014/main" id="{7D0FADF8-07CD-4A6D-B1F8-01F907B66F69}"/>
                </a:ext>
              </a:extLst>
            </p:cNvPr>
            <p:cNvSpPr/>
            <p:nvPr/>
          </p:nvSpPr>
          <p:spPr>
            <a:xfrm>
              <a:off x="1182243" y="1034796"/>
              <a:ext cx="1581067"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previo al inicio del año </a:t>
              </a:r>
            </a:p>
          </p:txBody>
        </p:sp>
        <p:sp>
          <p:nvSpPr>
            <p:cNvPr id="65" name="Rectangle 139">
              <a:extLst>
                <a:ext uri="{FF2B5EF4-FFF2-40B4-BE49-F238E27FC236}">
                  <a16:creationId xmlns:a16="http://schemas.microsoft.com/office/drawing/2014/main" id="{729FE46D-5FBA-473A-91E1-2AB04369A977}"/>
                </a:ext>
              </a:extLst>
            </p:cNvPr>
            <p:cNvSpPr/>
            <p:nvPr/>
          </p:nvSpPr>
          <p:spPr>
            <a:xfrm>
              <a:off x="1182243" y="1173480"/>
              <a:ext cx="566782"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escolar. </a:t>
              </a:r>
            </a:p>
          </p:txBody>
        </p:sp>
        <p:sp>
          <p:nvSpPr>
            <p:cNvPr id="66" name="Rectangle 7913">
              <a:extLst>
                <a:ext uri="{FF2B5EF4-FFF2-40B4-BE49-F238E27FC236}">
                  <a16:creationId xmlns:a16="http://schemas.microsoft.com/office/drawing/2014/main" id="{F748403C-3DBC-4DDC-B569-4C4F275E2798}"/>
                </a:ext>
              </a:extLst>
            </p:cNvPr>
            <p:cNvSpPr/>
            <p:nvPr/>
          </p:nvSpPr>
          <p:spPr>
            <a:xfrm>
              <a:off x="1610487" y="1173480"/>
              <a:ext cx="52489"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b="1">
                  <a:solidFill>
                    <a:srgbClr val="00AB97"/>
                  </a:solidFill>
                  <a:effectLst/>
                  <a:latin typeface="Calibri" panose="020F0502020204030204" pitchFamily="34" charset="0"/>
                  <a:ea typeface="Calibri" panose="020F0502020204030204" pitchFamily="34" charset="0"/>
                </a:rPr>
                <a:t>(</a:t>
              </a:r>
              <a:endParaRPr lang="es-ES" sz="1200">
                <a:solidFill>
                  <a:srgbClr val="000000"/>
                </a:solidFill>
                <a:effectLst/>
                <a:latin typeface="Calibri" panose="020F0502020204030204" pitchFamily="34" charset="0"/>
                <a:ea typeface="Calibri" panose="020F0502020204030204" pitchFamily="34" charset="0"/>
              </a:endParaRPr>
            </a:p>
          </p:txBody>
        </p:sp>
        <p:sp>
          <p:nvSpPr>
            <p:cNvPr id="67" name="Rectangle 7914">
              <a:extLst>
                <a:ext uri="{FF2B5EF4-FFF2-40B4-BE49-F238E27FC236}">
                  <a16:creationId xmlns:a16="http://schemas.microsoft.com/office/drawing/2014/main" id="{D6EDD76A-C201-40AC-A250-70C322DC5E01}"/>
                </a:ext>
              </a:extLst>
            </p:cNvPr>
            <p:cNvSpPr/>
            <p:nvPr/>
          </p:nvSpPr>
          <p:spPr>
            <a:xfrm>
              <a:off x="1649952" y="1173480"/>
              <a:ext cx="846387"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b="1">
                  <a:solidFill>
                    <a:srgbClr val="00AB97"/>
                  </a:solidFill>
                  <a:effectLst/>
                  <a:latin typeface="Calibri" panose="020F0502020204030204" pitchFamily="34" charset="0"/>
                  <a:ea typeface="Calibri" panose="020F0502020204030204" pitchFamily="34" charset="0"/>
                </a:rPr>
                <a:t>Especialista </a:t>
              </a:r>
              <a:endParaRPr lang="es-ES" sz="1200">
                <a:solidFill>
                  <a:srgbClr val="000000"/>
                </a:solidFill>
                <a:effectLst/>
                <a:latin typeface="Calibri" panose="020F0502020204030204" pitchFamily="34" charset="0"/>
                <a:ea typeface="Calibri" panose="020F0502020204030204" pitchFamily="34" charset="0"/>
              </a:endParaRPr>
            </a:p>
          </p:txBody>
        </p:sp>
        <p:sp>
          <p:nvSpPr>
            <p:cNvPr id="68" name="Rectangle 141">
              <a:extLst>
                <a:ext uri="{FF2B5EF4-FFF2-40B4-BE49-F238E27FC236}">
                  <a16:creationId xmlns:a16="http://schemas.microsoft.com/office/drawing/2014/main" id="{CFACB300-F534-4F19-A9E8-A5EC0CFEE469}"/>
                </a:ext>
              </a:extLst>
            </p:cNvPr>
            <p:cNvSpPr/>
            <p:nvPr/>
          </p:nvSpPr>
          <p:spPr>
            <a:xfrm>
              <a:off x="1182243" y="1313688"/>
              <a:ext cx="459616"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b="1">
                  <a:solidFill>
                    <a:srgbClr val="00AB97"/>
                  </a:solidFill>
                  <a:effectLst/>
                  <a:latin typeface="Calibri" panose="020F0502020204030204" pitchFamily="34" charset="0"/>
                  <a:ea typeface="Calibri" panose="020F0502020204030204" pitchFamily="34" charset="0"/>
                </a:rPr>
                <a:t>UGEL) </a:t>
              </a:r>
              <a:endParaRPr lang="es-ES" sz="1200">
                <a:solidFill>
                  <a:srgbClr val="000000"/>
                </a:solidFill>
                <a:effectLst/>
                <a:latin typeface="Calibri" panose="020F0502020204030204" pitchFamily="34" charset="0"/>
                <a:ea typeface="Calibri" panose="020F0502020204030204" pitchFamily="34" charset="0"/>
              </a:endParaRPr>
            </a:p>
          </p:txBody>
        </p:sp>
        <p:sp>
          <p:nvSpPr>
            <p:cNvPr id="69" name="Shape 142">
              <a:extLst>
                <a:ext uri="{FF2B5EF4-FFF2-40B4-BE49-F238E27FC236}">
                  <a16:creationId xmlns:a16="http://schemas.microsoft.com/office/drawing/2014/main" id="{C9AEDAAC-AABF-4C88-B196-65594AED9F6E}"/>
                </a:ext>
              </a:extLst>
            </p:cNvPr>
            <p:cNvSpPr/>
            <p:nvPr/>
          </p:nvSpPr>
          <p:spPr>
            <a:xfrm>
              <a:off x="0" y="0"/>
              <a:ext cx="1136269" cy="1136142"/>
            </a:xfrm>
            <a:custGeom>
              <a:avLst/>
              <a:gdLst/>
              <a:ahLst/>
              <a:cxnLst/>
              <a:rect l="0" t="0" r="0" b="0"/>
              <a:pathLst>
                <a:path w="1136269" h="1136142">
                  <a:moveTo>
                    <a:pt x="568198" y="0"/>
                  </a:moveTo>
                  <a:cubicBezTo>
                    <a:pt x="881888" y="0"/>
                    <a:pt x="1136269" y="254381"/>
                    <a:pt x="1136269" y="568071"/>
                  </a:cubicBezTo>
                  <a:cubicBezTo>
                    <a:pt x="1136269" y="881888"/>
                    <a:pt x="881888" y="1136142"/>
                    <a:pt x="568198" y="1136142"/>
                  </a:cubicBezTo>
                  <a:cubicBezTo>
                    <a:pt x="254381" y="1136142"/>
                    <a:pt x="0" y="881888"/>
                    <a:pt x="0" y="568071"/>
                  </a:cubicBezTo>
                  <a:cubicBezTo>
                    <a:pt x="0" y="254381"/>
                    <a:pt x="254381" y="0"/>
                    <a:pt x="568198" y="0"/>
                  </a:cubicBezTo>
                  <a:close/>
                </a:path>
              </a:pathLst>
            </a:custGeom>
            <a:ln w="0" cap="flat">
              <a:miter lim="127000"/>
            </a:ln>
          </p:spPr>
          <p:style>
            <a:lnRef idx="0">
              <a:srgbClr val="000000">
                <a:alpha val="0"/>
              </a:srgbClr>
            </a:lnRef>
            <a:fillRef idx="1">
              <a:srgbClr val="ED7D31"/>
            </a:fillRef>
            <a:effectRef idx="0">
              <a:scrgbClr r="0" g="0" b="0"/>
            </a:effectRef>
            <a:fontRef idx="none"/>
          </p:style>
          <p:txBody>
            <a:bodyPr/>
            <a:lstStyle/>
            <a:p>
              <a:endParaRPr lang="es-ES" sz="1200"/>
            </a:p>
          </p:txBody>
        </p:sp>
        <p:sp>
          <p:nvSpPr>
            <p:cNvPr id="70" name="Shape 143">
              <a:extLst>
                <a:ext uri="{FF2B5EF4-FFF2-40B4-BE49-F238E27FC236}">
                  <a16:creationId xmlns:a16="http://schemas.microsoft.com/office/drawing/2014/main" id="{C47AF21E-4F85-4DDC-B973-338EFF024B6F}"/>
                </a:ext>
              </a:extLst>
            </p:cNvPr>
            <p:cNvSpPr/>
            <p:nvPr/>
          </p:nvSpPr>
          <p:spPr>
            <a:xfrm>
              <a:off x="0" y="0"/>
              <a:ext cx="1136269" cy="1136142"/>
            </a:xfrm>
            <a:custGeom>
              <a:avLst/>
              <a:gdLst/>
              <a:ahLst/>
              <a:cxnLst/>
              <a:rect l="0" t="0" r="0" b="0"/>
              <a:pathLst>
                <a:path w="1136269" h="1136142">
                  <a:moveTo>
                    <a:pt x="0" y="568071"/>
                  </a:moveTo>
                  <a:cubicBezTo>
                    <a:pt x="0" y="254381"/>
                    <a:pt x="254381" y="0"/>
                    <a:pt x="568198" y="0"/>
                  </a:cubicBezTo>
                  <a:cubicBezTo>
                    <a:pt x="881888" y="0"/>
                    <a:pt x="1136269" y="254381"/>
                    <a:pt x="1136269" y="568071"/>
                  </a:cubicBezTo>
                  <a:cubicBezTo>
                    <a:pt x="1136269" y="881888"/>
                    <a:pt x="881888" y="1136142"/>
                    <a:pt x="568198" y="1136142"/>
                  </a:cubicBezTo>
                  <a:cubicBezTo>
                    <a:pt x="254381" y="1136142"/>
                    <a:pt x="0" y="881888"/>
                    <a:pt x="0" y="568071"/>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s-ES" sz="1200"/>
            </a:p>
          </p:txBody>
        </p:sp>
        <p:sp>
          <p:nvSpPr>
            <p:cNvPr id="71" name="Rectangle 7910">
              <a:extLst>
                <a:ext uri="{FF2B5EF4-FFF2-40B4-BE49-F238E27FC236}">
                  <a16:creationId xmlns:a16="http://schemas.microsoft.com/office/drawing/2014/main" id="{EE22B456-91B6-4616-BC4A-A2AD55620C62}"/>
                </a:ext>
              </a:extLst>
            </p:cNvPr>
            <p:cNvSpPr/>
            <p:nvPr/>
          </p:nvSpPr>
          <p:spPr>
            <a:xfrm>
              <a:off x="232321" y="176403"/>
              <a:ext cx="1002717"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 Previo al inicio </a:t>
              </a:r>
              <a:endParaRPr lang="es-ES" sz="1200">
                <a:solidFill>
                  <a:srgbClr val="000000"/>
                </a:solidFill>
                <a:effectLst/>
                <a:latin typeface="Calibri" panose="020F0502020204030204" pitchFamily="34" charset="0"/>
                <a:ea typeface="Calibri" panose="020F0502020204030204" pitchFamily="34" charset="0"/>
              </a:endParaRPr>
            </a:p>
          </p:txBody>
        </p:sp>
        <p:sp>
          <p:nvSpPr>
            <p:cNvPr id="72" name="Rectangle 7909">
              <a:extLst>
                <a:ext uri="{FF2B5EF4-FFF2-40B4-BE49-F238E27FC236}">
                  <a16:creationId xmlns:a16="http://schemas.microsoft.com/office/drawing/2014/main" id="{8CAB5C1B-62EC-4DBD-B12E-3A6160FCF190}"/>
                </a:ext>
              </a:extLst>
            </p:cNvPr>
            <p:cNvSpPr/>
            <p:nvPr/>
          </p:nvSpPr>
          <p:spPr>
            <a:xfrm>
              <a:off x="174371" y="176403"/>
              <a:ext cx="77074"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1</a:t>
              </a:r>
              <a:endParaRPr lang="es-ES" sz="1200">
                <a:solidFill>
                  <a:srgbClr val="000000"/>
                </a:solidFill>
                <a:effectLst/>
                <a:latin typeface="Calibri" panose="020F0502020204030204" pitchFamily="34" charset="0"/>
                <a:ea typeface="Calibri" panose="020F0502020204030204" pitchFamily="34" charset="0"/>
              </a:endParaRPr>
            </a:p>
          </p:txBody>
        </p:sp>
        <p:sp>
          <p:nvSpPr>
            <p:cNvPr id="73" name="Rectangle 145">
              <a:extLst>
                <a:ext uri="{FF2B5EF4-FFF2-40B4-BE49-F238E27FC236}">
                  <a16:creationId xmlns:a16="http://schemas.microsoft.com/office/drawing/2014/main" id="{51587BA4-34D7-447B-AE7D-DFB3E006E5DC}"/>
                </a:ext>
              </a:extLst>
            </p:cNvPr>
            <p:cNvSpPr/>
            <p:nvPr/>
          </p:nvSpPr>
          <p:spPr>
            <a:xfrm>
              <a:off x="217043" y="303276"/>
              <a:ext cx="932029"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dirty="0">
                  <a:solidFill>
                    <a:srgbClr val="FFFFFF"/>
                  </a:solidFill>
                  <a:effectLst/>
                  <a:latin typeface="Calibri" panose="020F0502020204030204" pitchFamily="34" charset="0"/>
                  <a:ea typeface="Calibri" panose="020F0502020204030204" pitchFamily="34" charset="0"/>
                </a:rPr>
                <a:t>del año escolar</a:t>
              </a:r>
              <a:endParaRPr lang="es-ES" sz="1200" dirty="0">
                <a:solidFill>
                  <a:srgbClr val="000000"/>
                </a:solidFill>
                <a:effectLst/>
                <a:latin typeface="Calibri" panose="020F0502020204030204" pitchFamily="34" charset="0"/>
                <a:ea typeface="Calibri" panose="020F0502020204030204" pitchFamily="34" charset="0"/>
              </a:endParaRPr>
            </a:p>
          </p:txBody>
        </p:sp>
        <p:sp>
          <p:nvSpPr>
            <p:cNvPr id="74" name="Rectangle 146">
              <a:extLst>
                <a:ext uri="{FF2B5EF4-FFF2-40B4-BE49-F238E27FC236}">
                  <a16:creationId xmlns:a16="http://schemas.microsoft.com/office/drawing/2014/main" id="{F131D9CB-7563-44AC-B963-EE38BA2F360C}"/>
                </a:ext>
              </a:extLst>
            </p:cNvPr>
            <p:cNvSpPr/>
            <p:nvPr/>
          </p:nvSpPr>
          <p:spPr>
            <a:xfrm>
              <a:off x="189611" y="477012"/>
              <a:ext cx="1039202"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Del 01 de marzo </a:t>
              </a:r>
              <a:endParaRPr lang="es-ES" sz="1200">
                <a:solidFill>
                  <a:srgbClr val="000000"/>
                </a:solidFill>
                <a:effectLst/>
                <a:latin typeface="Calibri" panose="020F0502020204030204" pitchFamily="34" charset="0"/>
                <a:ea typeface="Calibri" panose="020F0502020204030204" pitchFamily="34" charset="0"/>
              </a:endParaRPr>
            </a:p>
          </p:txBody>
        </p:sp>
        <p:sp>
          <p:nvSpPr>
            <p:cNvPr id="75" name="Rectangle 147">
              <a:extLst>
                <a:ext uri="{FF2B5EF4-FFF2-40B4-BE49-F238E27FC236}">
                  <a16:creationId xmlns:a16="http://schemas.microsoft.com/office/drawing/2014/main" id="{2AAFA798-FB42-4B4A-A038-EF9CA5468764}"/>
                </a:ext>
              </a:extLst>
            </p:cNvPr>
            <p:cNvSpPr/>
            <p:nvPr/>
          </p:nvSpPr>
          <p:spPr>
            <a:xfrm>
              <a:off x="177419" y="601980"/>
              <a:ext cx="1074166"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hasta antes de la </a:t>
              </a:r>
              <a:endParaRPr lang="es-ES" sz="1200">
                <a:solidFill>
                  <a:srgbClr val="000000"/>
                </a:solidFill>
                <a:effectLst/>
                <a:latin typeface="Calibri" panose="020F0502020204030204" pitchFamily="34" charset="0"/>
                <a:ea typeface="Calibri" panose="020F0502020204030204" pitchFamily="34" charset="0"/>
              </a:endParaRPr>
            </a:p>
          </p:txBody>
        </p:sp>
        <p:sp>
          <p:nvSpPr>
            <p:cNvPr id="76" name="Rectangle 148">
              <a:extLst>
                <a:ext uri="{FF2B5EF4-FFF2-40B4-BE49-F238E27FC236}">
                  <a16:creationId xmlns:a16="http://schemas.microsoft.com/office/drawing/2014/main" id="{21653116-C70B-43C1-B820-2C6218F72FB1}"/>
                </a:ext>
              </a:extLst>
            </p:cNvPr>
            <p:cNvSpPr/>
            <p:nvPr/>
          </p:nvSpPr>
          <p:spPr>
            <a:xfrm>
              <a:off x="232283" y="728472"/>
              <a:ext cx="925948"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fecha de inicio </a:t>
              </a:r>
              <a:endParaRPr lang="es-ES" sz="1200">
                <a:solidFill>
                  <a:srgbClr val="000000"/>
                </a:solidFill>
                <a:effectLst/>
                <a:latin typeface="Calibri" panose="020F0502020204030204" pitchFamily="34" charset="0"/>
                <a:ea typeface="Calibri" panose="020F0502020204030204" pitchFamily="34" charset="0"/>
              </a:endParaRPr>
            </a:p>
          </p:txBody>
        </p:sp>
        <p:sp>
          <p:nvSpPr>
            <p:cNvPr id="77" name="Rectangle 149">
              <a:extLst>
                <a:ext uri="{FF2B5EF4-FFF2-40B4-BE49-F238E27FC236}">
                  <a16:creationId xmlns:a16="http://schemas.microsoft.com/office/drawing/2014/main" id="{07262292-478E-474A-BF81-6B91C88C1237}"/>
                </a:ext>
              </a:extLst>
            </p:cNvPr>
            <p:cNvSpPr/>
            <p:nvPr/>
          </p:nvSpPr>
          <p:spPr>
            <a:xfrm>
              <a:off x="358775" y="853440"/>
              <a:ext cx="555781"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de clases</a:t>
              </a:r>
              <a:endParaRPr lang="es-ES" sz="1200">
                <a:solidFill>
                  <a:srgbClr val="000000"/>
                </a:solidFill>
                <a:effectLst/>
                <a:latin typeface="Calibri" panose="020F0502020204030204" pitchFamily="34" charset="0"/>
                <a:ea typeface="Calibri" panose="020F0502020204030204" pitchFamily="34" charset="0"/>
              </a:endParaRPr>
            </a:p>
          </p:txBody>
        </p:sp>
        <p:sp>
          <p:nvSpPr>
            <p:cNvPr id="78" name="Shape 10201">
              <a:extLst>
                <a:ext uri="{FF2B5EF4-FFF2-40B4-BE49-F238E27FC236}">
                  <a16:creationId xmlns:a16="http://schemas.microsoft.com/office/drawing/2014/main" id="{ADC85B76-E1A5-45FA-9246-C40A13A2A5ED}"/>
                </a:ext>
              </a:extLst>
            </p:cNvPr>
            <p:cNvSpPr/>
            <p:nvPr/>
          </p:nvSpPr>
          <p:spPr>
            <a:xfrm>
              <a:off x="3749548" y="454406"/>
              <a:ext cx="1704340" cy="1136777"/>
            </a:xfrm>
            <a:custGeom>
              <a:avLst/>
              <a:gdLst/>
              <a:ahLst/>
              <a:cxnLst/>
              <a:rect l="0" t="0" r="0" b="0"/>
              <a:pathLst>
                <a:path w="1704340" h="1136777">
                  <a:moveTo>
                    <a:pt x="0" y="0"/>
                  </a:moveTo>
                  <a:lnTo>
                    <a:pt x="1704340" y="0"/>
                  </a:lnTo>
                  <a:lnTo>
                    <a:pt x="1704340" y="1136777"/>
                  </a:lnTo>
                  <a:lnTo>
                    <a:pt x="0" y="1136777"/>
                  </a:lnTo>
                  <a:lnTo>
                    <a:pt x="0" y="0"/>
                  </a:lnTo>
                </a:path>
              </a:pathLst>
            </a:custGeom>
            <a:ln w="0" cap="flat">
              <a:miter lim="127000"/>
            </a:ln>
          </p:spPr>
          <p:style>
            <a:lnRef idx="0">
              <a:srgbClr val="000000">
                <a:alpha val="0"/>
              </a:srgbClr>
            </a:lnRef>
            <a:fillRef idx="1">
              <a:srgbClr val="E1E1E1">
                <a:alpha val="90196"/>
              </a:srgbClr>
            </a:fillRef>
            <a:effectRef idx="0">
              <a:scrgbClr r="0" g="0" b="0"/>
            </a:effectRef>
            <a:fontRef idx="none"/>
          </p:style>
          <p:txBody>
            <a:bodyPr/>
            <a:lstStyle/>
            <a:p>
              <a:endParaRPr lang="es-ES" sz="1200"/>
            </a:p>
          </p:txBody>
        </p:sp>
        <p:sp>
          <p:nvSpPr>
            <p:cNvPr id="79" name="Shape 151">
              <a:extLst>
                <a:ext uri="{FF2B5EF4-FFF2-40B4-BE49-F238E27FC236}">
                  <a16:creationId xmlns:a16="http://schemas.microsoft.com/office/drawing/2014/main" id="{BFE9C8C8-DF7F-42C8-BF30-277E9FAFC7B6}"/>
                </a:ext>
              </a:extLst>
            </p:cNvPr>
            <p:cNvSpPr/>
            <p:nvPr/>
          </p:nvSpPr>
          <p:spPr>
            <a:xfrm>
              <a:off x="3749548" y="454406"/>
              <a:ext cx="1704340" cy="1136777"/>
            </a:xfrm>
            <a:custGeom>
              <a:avLst/>
              <a:gdLst/>
              <a:ahLst/>
              <a:cxnLst/>
              <a:rect l="0" t="0" r="0" b="0"/>
              <a:pathLst>
                <a:path w="1704340" h="1136777">
                  <a:moveTo>
                    <a:pt x="0" y="1136777"/>
                  </a:moveTo>
                  <a:lnTo>
                    <a:pt x="1704340" y="1136777"/>
                  </a:lnTo>
                  <a:lnTo>
                    <a:pt x="1704340" y="0"/>
                  </a:lnTo>
                  <a:lnTo>
                    <a:pt x="0" y="0"/>
                  </a:lnTo>
                  <a:close/>
                </a:path>
              </a:pathLst>
            </a:custGeom>
            <a:ln w="12700" cap="flat">
              <a:miter lim="127000"/>
            </a:ln>
          </p:spPr>
          <p:style>
            <a:lnRef idx="1">
              <a:srgbClr val="E1E1E1">
                <a:alpha val="90196"/>
              </a:srgbClr>
            </a:lnRef>
            <a:fillRef idx="0">
              <a:srgbClr val="000000">
                <a:alpha val="0"/>
              </a:srgbClr>
            </a:fillRef>
            <a:effectRef idx="0">
              <a:scrgbClr r="0" g="0" b="0"/>
            </a:effectRef>
            <a:fontRef idx="none"/>
          </p:style>
          <p:txBody>
            <a:bodyPr/>
            <a:lstStyle/>
            <a:p>
              <a:endParaRPr lang="es-ES" sz="1200"/>
            </a:p>
          </p:txBody>
        </p:sp>
        <p:sp>
          <p:nvSpPr>
            <p:cNvPr id="80" name="Rectangle 152">
              <a:extLst>
                <a:ext uri="{FF2B5EF4-FFF2-40B4-BE49-F238E27FC236}">
                  <a16:creationId xmlns:a16="http://schemas.microsoft.com/office/drawing/2014/main" id="{773A5F21-21DB-4021-95BF-7D6B07747101}"/>
                </a:ext>
              </a:extLst>
            </p:cNvPr>
            <p:cNvSpPr/>
            <p:nvPr/>
          </p:nvSpPr>
          <p:spPr>
            <a:xfrm>
              <a:off x="4023360" y="685165"/>
              <a:ext cx="1208596"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Monitoreo de las </a:t>
              </a:r>
            </a:p>
          </p:txBody>
        </p:sp>
        <p:sp>
          <p:nvSpPr>
            <p:cNvPr id="81" name="Rectangle 153">
              <a:extLst>
                <a:ext uri="{FF2B5EF4-FFF2-40B4-BE49-F238E27FC236}">
                  <a16:creationId xmlns:a16="http://schemas.microsoft.com/office/drawing/2014/main" id="{3D9D338C-A9EB-4579-913A-CB1B74219D9D}"/>
                </a:ext>
              </a:extLst>
            </p:cNvPr>
            <p:cNvSpPr/>
            <p:nvPr/>
          </p:nvSpPr>
          <p:spPr>
            <a:xfrm>
              <a:off x="4023360" y="825373"/>
              <a:ext cx="1591666"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condiciones y acciones </a:t>
              </a:r>
            </a:p>
          </p:txBody>
        </p:sp>
        <p:sp>
          <p:nvSpPr>
            <p:cNvPr id="82" name="Rectangle 154">
              <a:extLst>
                <a:ext uri="{FF2B5EF4-FFF2-40B4-BE49-F238E27FC236}">
                  <a16:creationId xmlns:a16="http://schemas.microsoft.com/office/drawing/2014/main" id="{DC5D32C9-AC38-43FC-A5B5-011D599198BB}"/>
                </a:ext>
              </a:extLst>
            </p:cNvPr>
            <p:cNvSpPr/>
            <p:nvPr/>
          </p:nvSpPr>
          <p:spPr>
            <a:xfrm>
              <a:off x="4023360" y="964057"/>
              <a:ext cx="1474238"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implementadas en el </a:t>
              </a:r>
            </a:p>
          </p:txBody>
        </p:sp>
        <p:sp>
          <p:nvSpPr>
            <p:cNvPr id="83" name="Rectangle 155">
              <a:extLst>
                <a:ext uri="{FF2B5EF4-FFF2-40B4-BE49-F238E27FC236}">
                  <a16:creationId xmlns:a16="http://schemas.microsoft.com/office/drawing/2014/main" id="{B4781739-B896-4B1D-8291-AD6E6EF37AE5}"/>
                </a:ext>
              </a:extLst>
            </p:cNvPr>
            <p:cNvSpPr/>
            <p:nvPr/>
          </p:nvSpPr>
          <p:spPr>
            <a:xfrm>
              <a:off x="4023360" y="1104265"/>
              <a:ext cx="1473901"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inicio del año escolar </a:t>
              </a:r>
            </a:p>
          </p:txBody>
        </p:sp>
        <p:sp>
          <p:nvSpPr>
            <p:cNvPr id="84" name="Rectangle 7916">
              <a:extLst>
                <a:ext uri="{FF2B5EF4-FFF2-40B4-BE49-F238E27FC236}">
                  <a16:creationId xmlns:a16="http://schemas.microsoft.com/office/drawing/2014/main" id="{6CC8C902-C4B2-4C7B-9566-F74879E5319B}"/>
                </a:ext>
              </a:extLst>
            </p:cNvPr>
            <p:cNvSpPr/>
            <p:nvPr/>
          </p:nvSpPr>
          <p:spPr>
            <a:xfrm>
              <a:off x="4980145" y="1242949"/>
              <a:ext cx="52489"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b="1">
                  <a:solidFill>
                    <a:srgbClr val="00AB97"/>
                  </a:solidFill>
                  <a:effectLst/>
                  <a:latin typeface="Calibri" panose="020F0502020204030204" pitchFamily="34" charset="0"/>
                  <a:ea typeface="Calibri" panose="020F0502020204030204" pitchFamily="34" charset="0"/>
                </a:rPr>
                <a:t>)</a:t>
              </a:r>
              <a:endParaRPr lang="es-ES" sz="1200">
                <a:solidFill>
                  <a:srgbClr val="000000"/>
                </a:solidFill>
                <a:effectLst/>
                <a:latin typeface="Calibri" panose="020F0502020204030204" pitchFamily="34" charset="0"/>
                <a:ea typeface="Calibri" panose="020F0502020204030204" pitchFamily="34" charset="0"/>
              </a:endParaRPr>
            </a:p>
          </p:txBody>
        </p:sp>
        <p:sp>
          <p:nvSpPr>
            <p:cNvPr id="85" name="Rectangle 7917">
              <a:extLst>
                <a:ext uri="{FF2B5EF4-FFF2-40B4-BE49-F238E27FC236}">
                  <a16:creationId xmlns:a16="http://schemas.microsoft.com/office/drawing/2014/main" id="{5BC91270-43C9-4C81-8313-B15A296EAD9C}"/>
                </a:ext>
              </a:extLst>
            </p:cNvPr>
            <p:cNvSpPr/>
            <p:nvPr/>
          </p:nvSpPr>
          <p:spPr>
            <a:xfrm>
              <a:off x="4062825" y="1242949"/>
              <a:ext cx="1220036"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b="1">
                  <a:solidFill>
                    <a:srgbClr val="00AB97"/>
                  </a:solidFill>
                  <a:effectLst/>
                  <a:latin typeface="Calibri" panose="020F0502020204030204" pitchFamily="34" charset="0"/>
                  <a:ea typeface="Calibri" panose="020F0502020204030204" pitchFamily="34" charset="0"/>
                </a:rPr>
                <a:t>Especialista UGEL</a:t>
              </a:r>
              <a:endParaRPr lang="es-ES" sz="1200">
                <a:solidFill>
                  <a:srgbClr val="000000"/>
                </a:solidFill>
                <a:effectLst/>
                <a:latin typeface="Calibri" panose="020F0502020204030204" pitchFamily="34" charset="0"/>
                <a:ea typeface="Calibri" panose="020F0502020204030204" pitchFamily="34" charset="0"/>
              </a:endParaRPr>
            </a:p>
          </p:txBody>
        </p:sp>
        <p:sp>
          <p:nvSpPr>
            <p:cNvPr id="86" name="Rectangle 7915">
              <a:extLst>
                <a:ext uri="{FF2B5EF4-FFF2-40B4-BE49-F238E27FC236}">
                  <a16:creationId xmlns:a16="http://schemas.microsoft.com/office/drawing/2014/main" id="{48BE6145-D1E1-41DA-8043-4537186A18C9}"/>
                </a:ext>
              </a:extLst>
            </p:cNvPr>
            <p:cNvSpPr/>
            <p:nvPr/>
          </p:nvSpPr>
          <p:spPr>
            <a:xfrm>
              <a:off x="4023360" y="1242949"/>
              <a:ext cx="52489"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b="1">
                  <a:solidFill>
                    <a:srgbClr val="00AB97"/>
                  </a:solidFill>
                  <a:effectLst/>
                  <a:latin typeface="Calibri" panose="020F0502020204030204" pitchFamily="34" charset="0"/>
                  <a:ea typeface="Calibri" panose="020F0502020204030204" pitchFamily="34" charset="0"/>
                </a:rPr>
                <a:t>(</a:t>
              </a:r>
              <a:endParaRPr lang="es-ES" sz="1200">
                <a:solidFill>
                  <a:srgbClr val="000000"/>
                </a:solidFill>
                <a:effectLst/>
                <a:latin typeface="Calibri" panose="020F0502020204030204" pitchFamily="34" charset="0"/>
                <a:ea typeface="Calibri" panose="020F0502020204030204" pitchFamily="34" charset="0"/>
              </a:endParaRPr>
            </a:p>
          </p:txBody>
        </p:sp>
        <p:sp>
          <p:nvSpPr>
            <p:cNvPr id="87" name="Shape 10202">
              <a:extLst>
                <a:ext uri="{FF2B5EF4-FFF2-40B4-BE49-F238E27FC236}">
                  <a16:creationId xmlns:a16="http://schemas.microsoft.com/office/drawing/2014/main" id="{30387361-AA58-4507-95A9-F1A032EFF9FC}"/>
                </a:ext>
              </a:extLst>
            </p:cNvPr>
            <p:cNvSpPr/>
            <p:nvPr/>
          </p:nvSpPr>
          <p:spPr>
            <a:xfrm>
              <a:off x="3750564" y="1596136"/>
              <a:ext cx="1704340" cy="1136777"/>
            </a:xfrm>
            <a:custGeom>
              <a:avLst/>
              <a:gdLst/>
              <a:ahLst/>
              <a:cxnLst/>
              <a:rect l="0" t="0" r="0" b="0"/>
              <a:pathLst>
                <a:path w="1704340" h="1136777">
                  <a:moveTo>
                    <a:pt x="0" y="0"/>
                  </a:moveTo>
                  <a:lnTo>
                    <a:pt x="1704340" y="0"/>
                  </a:lnTo>
                  <a:lnTo>
                    <a:pt x="1704340" y="1136777"/>
                  </a:lnTo>
                  <a:lnTo>
                    <a:pt x="0" y="1136777"/>
                  </a:lnTo>
                  <a:lnTo>
                    <a:pt x="0" y="0"/>
                  </a:lnTo>
                </a:path>
              </a:pathLst>
            </a:custGeom>
            <a:ln w="0" cap="flat">
              <a:miter lim="127000"/>
            </a:ln>
          </p:spPr>
          <p:style>
            <a:lnRef idx="0">
              <a:srgbClr val="000000">
                <a:alpha val="0"/>
              </a:srgbClr>
            </a:lnRef>
            <a:fillRef idx="1">
              <a:srgbClr val="FFE8CB">
                <a:alpha val="90196"/>
              </a:srgbClr>
            </a:fillRef>
            <a:effectRef idx="0">
              <a:scrgbClr r="0" g="0" b="0"/>
            </a:effectRef>
            <a:fontRef idx="none"/>
          </p:style>
          <p:txBody>
            <a:bodyPr/>
            <a:lstStyle/>
            <a:p>
              <a:endParaRPr lang="es-ES" sz="1200"/>
            </a:p>
          </p:txBody>
        </p:sp>
        <p:sp>
          <p:nvSpPr>
            <p:cNvPr id="88" name="Shape 158">
              <a:extLst>
                <a:ext uri="{FF2B5EF4-FFF2-40B4-BE49-F238E27FC236}">
                  <a16:creationId xmlns:a16="http://schemas.microsoft.com/office/drawing/2014/main" id="{ABD30777-D2AD-463D-8BD7-41A68768D894}"/>
                </a:ext>
              </a:extLst>
            </p:cNvPr>
            <p:cNvSpPr/>
            <p:nvPr/>
          </p:nvSpPr>
          <p:spPr>
            <a:xfrm>
              <a:off x="3750564" y="1596136"/>
              <a:ext cx="1704340" cy="1136777"/>
            </a:xfrm>
            <a:custGeom>
              <a:avLst/>
              <a:gdLst/>
              <a:ahLst/>
              <a:cxnLst/>
              <a:rect l="0" t="0" r="0" b="0"/>
              <a:pathLst>
                <a:path w="1704340" h="1136777">
                  <a:moveTo>
                    <a:pt x="0" y="1136777"/>
                  </a:moveTo>
                  <a:lnTo>
                    <a:pt x="1704340" y="1136777"/>
                  </a:lnTo>
                  <a:lnTo>
                    <a:pt x="1704340" y="0"/>
                  </a:lnTo>
                  <a:lnTo>
                    <a:pt x="0" y="0"/>
                  </a:lnTo>
                  <a:close/>
                </a:path>
              </a:pathLst>
            </a:custGeom>
            <a:ln w="12700" cap="flat">
              <a:miter lim="127000"/>
            </a:ln>
          </p:spPr>
          <p:style>
            <a:lnRef idx="1">
              <a:srgbClr val="FFE8CB">
                <a:alpha val="90196"/>
              </a:srgbClr>
            </a:lnRef>
            <a:fillRef idx="0">
              <a:srgbClr val="000000">
                <a:alpha val="0"/>
              </a:srgbClr>
            </a:fillRef>
            <a:effectRef idx="0">
              <a:scrgbClr r="0" g="0" b="0"/>
            </a:effectRef>
            <a:fontRef idx="none"/>
          </p:style>
          <p:txBody>
            <a:bodyPr/>
            <a:lstStyle/>
            <a:p>
              <a:endParaRPr lang="es-ES" sz="1200"/>
            </a:p>
          </p:txBody>
        </p:sp>
        <p:sp>
          <p:nvSpPr>
            <p:cNvPr id="89" name="Rectangle 159">
              <a:extLst>
                <a:ext uri="{FF2B5EF4-FFF2-40B4-BE49-F238E27FC236}">
                  <a16:creationId xmlns:a16="http://schemas.microsoft.com/office/drawing/2014/main" id="{4A41BA79-D441-4B7C-8AC7-19CB27F7130A}"/>
                </a:ext>
              </a:extLst>
            </p:cNvPr>
            <p:cNvSpPr/>
            <p:nvPr/>
          </p:nvSpPr>
          <p:spPr>
            <a:xfrm>
              <a:off x="4024503" y="1730248"/>
              <a:ext cx="1678643"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Registro de información </a:t>
              </a:r>
            </a:p>
          </p:txBody>
        </p:sp>
        <p:sp>
          <p:nvSpPr>
            <p:cNvPr id="90" name="Rectangle 160">
              <a:extLst>
                <a:ext uri="{FF2B5EF4-FFF2-40B4-BE49-F238E27FC236}">
                  <a16:creationId xmlns:a16="http://schemas.microsoft.com/office/drawing/2014/main" id="{EA342757-F279-45D0-A730-656A946181BE}"/>
                </a:ext>
              </a:extLst>
            </p:cNvPr>
            <p:cNvSpPr/>
            <p:nvPr/>
          </p:nvSpPr>
          <p:spPr>
            <a:xfrm>
              <a:off x="4024503" y="1870456"/>
              <a:ext cx="1401056"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de las condiciones y </a:t>
              </a:r>
            </a:p>
          </p:txBody>
        </p:sp>
        <p:sp>
          <p:nvSpPr>
            <p:cNvPr id="91" name="Rectangle 161">
              <a:extLst>
                <a:ext uri="{FF2B5EF4-FFF2-40B4-BE49-F238E27FC236}">
                  <a16:creationId xmlns:a16="http://schemas.microsoft.com/office/drawing/2014/main" id="{E08A144A-806F-4FBD-956A-917B48DD8443}"/>
                </a:ext>
              </a:extLst>
            </p:cNvPr>
            <p:cNvSpPr/>
            <p:nvPr/>
          </p:nvSpPr>
          <p:spPr>
            <a:xfrm>
              <a:off x="4024503" y="2009140"/>
              <a:ext cx="1727767"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acciones implementadas </a:t>
              </a:r>
            </a:p>
          </p:txBody>
        </p:sp>
        <p:sp>
          <p:nvSpPr>
            <p:cNvPr id="92" name="Rectangle 162">
              <a:extLst>
                <a:ext uri="{FF2B5EF4-FFF2-40B4-BE49-F238E27FC236}">
                  <a16:creationId xmlns:a16="http://schemas.microsoft.com/office/drawing/2014/main" id="{C483C8EC-732A-416D-96A5-252AF2DBF5B0}"/>
                </a:ext>
              </a:extLst>
            </p:cNvPr>
            <p:cNvSpPr/>
            <p:nvPr/>
          </p:nvSpPr>
          <p:spPr>
            <a:xfrm>
              <a:off x="4024503" y="2149348"/>
              <a:ext cx="1321817" cy="171356"/>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en el inicio del año </a:t>
              </a:r>
            </a:p>
          </p:txBody>
        </p:sp>
        <p:sp>
          <p:nvSpPr>
            <p:cNvPr id="93" name="Rectangle 163">
              <a:extLst>
                <a:ext uri="{FF2B5EF4-FFF2-40B4-BE49-F238E27FC236}">
                  <a16:creationId xmlns:a16="http://schemas.microsoft.com/office/drawing/2014/main" id="{ED863367-1E4B-4466-93F0-FD0CBE20FC52}"/>
                </a:ext>
              </a:extLst>
            </p:cNvPr>
            <p:cNvSpPr/>
            <p:nvPr/>
          </p:nvSpPr>
          <p:spPr>
            <a:xfrm>
              <a:off x="4024503" y="2288032"/>
              <a:ext cx="486366"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000000"/>
                  </a:solidFill>
                  <a:effectLst/>
                  <a:latin typeface="Calibri" panose="020F0502020204030204" pitchFamily="34" charset="0"/>
                  <a:ea typeface="Calibri" panose="020F0502020204030204" pitchFamily="34" charset="0"/>
                </a:rPr>
                <a:t>escolar</a:t>
              </a:r>
            </a:p>
          </p:txBody>
        </p:sp>
        <p:sp>
          <p:nvSpPr>
            <p:cNvPr id="94" name="Rectangle 7919">
              <a:extLst>
                <a:ext uri="{FF2B5EF4-FFF2-40B4-BE49-F238E27FC236}">
                  <a16:creationId xmlns:a16="http://schemas.microsoft.com/office/drawing/2014/main" id="{506C516F-030A-47B4-9B1A-397093DF5202}"/>
                </a:ext>
              </a:extLst>
            </p:cNvPr>
            <p:cNvSpPr/>
            <p:nvPr/>
          </p:nvSpPr>
          <p:spPr>
            <a:xfrm>
              <a:off x="4842021" y="2481580"/>
              <a:ext cx="52489"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b="1">
                  <a:solidFill>
                    <a:srgbClr val="20B5A4"/>
                  </a:solidFill>
                  <a:effectLst/>
                  <a:latin typeface="Calibri" panose="020F0502020204030204" pitchFamily="34" charset="0"/>
                  <a:ea typeface="Calibri" panose="020F0502020204030204" pitchFamily="34" charset="0"/>
                </a:rPr>
                <a:t>)</a:t>
              </a:r>
              <a:endParaRPr lang="es-ES" sz="1200">
                <a:solidFill>
                  <a:srgbClr val="000000"/>
                </a:solidFill>
                <a:effectLst/>
                <a:latin typeface="Calibri" panose="020F0502020204030204" pitchFamily="34" charset="0"/>
                <a:ea typeface="Calibri" panose="020F0502020204030204" pitchFamily="34" charset="0"/>
              </a:endParaRPr>
            </a:p>
          </p:txBody>
        </p:sp>
        <p:sp>
          <p:nvSpPr>
            <p:cNvPr id="95" name="Rectangle 7918">
              <a:extLst>
                <a:ext uri="{FF2B5EF4-FFF2-40B4-BE49-F238E27FC236}">
                  <a16:creationId xmlns:a16="http://schemas.microsoft.com/office/drawing/2014/main" id="{6A1ABFC9-4924-4131-A288-602BFD4B7FEC}"/>
                </a:ext>
              </a:extLst>
            </p:cNvPr>
            <p:cNvSpPr/>
            <p:nvPr/>
          </p:nvSpPr>
          <p:spPr>
            <a:xfrm>
              <a:off x="4024503" y="2481580"/>
              <a:ext cx="52489"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b="1">
                  <a:solidFill>
                    <a:srgbClr val="20B5A4"/>
                  </a:solidFill>
                  <a:effectLst/>
                  <a:latin typeface="Calibri" panose="020F0502020204030204" pitchFamily="34" charset="0"/>
                  <a:ea typeface="Calibri" panose="020F0502020204030204" pitchFamily="34" charset="0"/>
                </a:rPr>
                <a:t>(</a:t>
              </a:r>
              <a:endParaRPr lang="es-ES" sz="1200">
                <a:solidFill>
                  <a:srgbClr val="000000"/>
                </a:solidFill>
                <a:effectLst/>
                <a:latin typeface="Calibri" panose="020F0502020204030204" pitchFamily="34" charset="0"/>
                <a:ea typeface="Calibri" panose="020F0502020204030204" pitchFamily="34" charset="0"/>
              </a:endParaRPr>
            </a:p>
          </p:txBody>
        </p:sp>
        <p:sp>
          <p:nvSpPr>
            <p:cNvPr id="96" name="Rectangle 7920">
              <a:extLst>
                <a:ext uri="{FF2B5EF4-FFF2-40B4-BE49-F238E27FC236}">
                  <a16:creationId xmlns:a16="http://schemas.microsoft.com/office/drawing/2014/main" id="{64B56E3A-A583-4BE5-AA79-29D3EB28F384}"/>
                </a:ext>
              </a:extLst>
            </p:cNvPr>
            <p:cNvSpPr/>
            <p:nvPr/>
          </p:nvSpPr>
          <p:spPr>
            <a:xfrm>
              <a:off x="4063968" y="2481580"/>
              <a:ext cx="1035819" cy="171355"/>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b="1" dirty="0">
                  <a:solidFill>
                    <a:srgbClr val="20B5A4"/>
                  </a:solidFill>
                  <a:effectLst/>
                  <a:latin typeface="Calibri" panose="020F0502020204030204" pitchFamily="34" charset="0"/>
                  <a:ea typeface="Calibri" panose="020F0502020204030204" pitchFamily="34" charset="0"/>
                </a:rPr>
                <a:t>Director del I.E</a:t>
              </a:r>
              <a:endParaRPr lang="es-ES" sz="1200" dirty="0">
                <a:solidFill>
                  <a:srgbClr val="000000"/>
                </a:solidFill>
                <a:effectLst/>
                <a:latin typeface="Calibri" panose="020F0502020204030204" pitchFamily="34" charset="0"/>
                <a:ea typeface="Calibri" panose="020F0502020204030204" pitchFamily="34" charset="0"/>
              </a:endParaRPr>
            </a:p>
          </p:txBody>
        </p:sp>
        <p:sp>
          <p:nvSpPr>
            <p:cNvPr id="97" name="Shape 165">
              <a:extLst>
                <a:ext uri="{FF2B5EF4-FFF2-40B4-BE49-F238E27FC236}">
                  <a16:creationId xmlns:a16="http://schemas.microsoft.com/office/drawing/2014/main" id="{32CA98D8-A21C-41DF-8360-4D2E7394D2E6}"/>
                </a:ext>
              </a:extLst>
            </p:cNvPr>
            <p:cNvSpPr/>
            <p:nvPr/>
          </p:nvSpPr>
          <p:spPr>
            <a:xfrm>
              <a:off x="2840609" y="0"/>
              <a:ext cx="1136142" cy="1136142"/>
            </a:xfrm>
            <a:custGeom>
              <a:avLst/>
              <a:gdLst/>
              <a:ahLst/>
              <a:cxnLst/>
              <a:rect l="0" t="0" r="0" b="0"/>
              <a:pathLst>
                <a:path w="1136142" h="1136142">
                  <a:moveTo>
                    <a:pt x="568071" y="0"/>
                  </a:moveTo>
                  <a:cubicBezTo>
                    <a:pt x="881761" y="0"/>
                    <a:pt x="1136142" y="254381"/>
                    <a:pt x="1136142" y="568071"/>
                  </a:cubicBezTo>
                  <a:cubicBezTo>
                    <a:pt x="1136142" y="881888"/>
                    <a:pt x="881761" y="1136142"/>
                    <a:pt x="568071" y="1136142"/>
                  </a:cubicBezTo>
                  <a:cubicBezTo>
                    <a:pt x="254254" y="1136142"/>
                    <a:pt x="0" y="881888"/>
                    <a:pt x="0" y="568071"/>
                  </a:cubicBezTo>
                  <a:cubicBezTo>
                    <a:pt x="0" y="254381"/>
                    <a:pt x="254254" y="0"/>
                    <a:pt x="568071" y="0"/>
                  </a:cubicBezTo>
                  <a:close/>
                </a:path>
              </a:pathLst>
            </a:custGeom>
            <a:ln w="0" cap="flat">
              <a:miter lim="127000"/>
            </a:ln>
          </p:spPr>
          <p:style>
            <a:lnRef idx="0">
              <a:srgbClr val="000000">
                <a:alpha val="0"/>
              </a:srgbClr>
            </a:lnRef>
            <a:fillRef idx="1">
              <a:srgbClr val="A5A5A5"/>
            </a:fillRef>
            <a:effectRef idx="0">
              <a:scrgbClr r="0" g="0" b="0"/>
            </a:effectRef>
            <a:fontRef idx="none"/>
          </p:style>
          <p:txBody>
            <a:bodyPr/>
            <a:lstStyle/>
            <a:p>
              <a:endParaRPr lang="es-ES" sz="1200"/>
            </a:p>
          </p:txBody>
        </p:sp>
        <p:sp>
          <p:nvSpPr>
            <p:cNvPr id="98" name="Shape 166">
              <a:extLst>
                <a:ext uri="{FF2B5EF4-FFF2-40B4-BE49-F238E27FC236}">
                  <a16:creationId xmlns:a16="http://schemas.microsoft.com/office/drawing/2014/main" id="{C986DB2D-2973-4EC0-A6D8-4DA6F6440358}"/>
                </a:ext>
              </a:extLst>
            </p:cNvPr>
            <p:cNvSpPr/>
            <p:nvPr/>
          </p:nvSpPr>
          <p:spPr>
            <a:xfrm>
              <a:off x="2840609" y="0"/>
              <a:ext cx="1136142" cy="1136142"/>
            </a:xfrm>
            <a:custGeom>
              <a:avLst/>
              <a:gdLst/>
              <a:ahLst/>
              <a:cxnLst/>
              <a:rect l="0" t="0" r="0" b="0"/>
              <a:pathLst>
                <a:path w="1136142" h="1136142">
                  <a:moveTo>
                    <a:pt x="0" y="568071"/>
                  </a:moveTo>
                  <a:cubicBezTo>
                    <a:pt x="0" y="254381"/>
                    <a:pt x="254254" y="0"/>
                    <a:pt x="568071" y="0"/>
                  </a:cubicBezTo>
                  <a:cubicBezTo>
                    <a:pt x="881761" y="0"/>
                    <a:pt x="1136142" y="254381"/>
                    <a:pt x="1136142" y="568071"/>
                  </a:cubicBezTo>
                  <a:cubicBezTo>
                    <a:pt x="1136142" y="881888"/>
                    <a:pt x="881761" y="1136142"/>
                    <a:pt x="568071" y="1136142"/>
                  </a:cubicBezTo>
                  <a:cubicBezTo>
                    <a:pt x="254254" y="1136142"/>
                    <a:pt x="0" y="881888"/>
                    <a:pt x="0" y="568071"/>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s-ES" sz="1200"/>
            </a:p>
          </p:txBody>
        </p:sp>
        <p:sp>
          <p:nvSpPr>
            <p:cNvPr id="99" name="Rectangle 7911">
              <a:extLst>
                <a:ext uri="{FF2B5EF4-FFF2-40B4-BE49-F238E27FC236}">
                  <a16:creationId xmlns:a16="http://schemas.microsoft.com/office/drawing/2014/main" id="{52B8D596-7304-4B3E-B298-1952051B026A}"/>
                </a:ext>
              </a:extLst>
            </p:cNvPr>
            <p:cNvSpPr/>
            <p:nvPr/>
          </p:nvSpPr>
          <p:spPr>
            <a:xfrm>
              <a:off x="3043047" y="176403"/>
              <a:ext cx="77073"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2</a:t>
              </a:r>
              <a:endParaRPr lang="es-ES" sz="1200">
                <a:solidFill>
                  <a:srgbClr val="000000"/>
                </a:solidFill>
                <a:effectLst/>
                <a:latin typeface="Calibri" panose="020F0502020204030204" pitchFamily="34" charset="0"/>
                <a:ea typeface="Calibri" panose="020F0502020204030204" pitchFamily="34" charset="0"/>
              </a:endParaRPr>
            </a:p>
          </p:txBody>
        </p:sp>
        <p:sp>
          <p:nvSpPr>
            <p:cNvPr id="100" name="Rectangle 7912">
              <a:extLst>
                <a:ext uri="{FF2B5EF4-FFF2-40B4-BE49-F238E27FC236}">
                  <a16:creationId xmlns:a16="http://schemas.microsoft.com/office/drawing/2014/main" id="{81EAB706-E036-44EB-8C9C-3BDF5B9E2C42}"/>
                </a:ext>
              </a:extLst>
            </p:cNvPr>
            <p:cNvSpPr/>
            <p:nvPr/>
          </p:nvSpPr>
          <p:spPr>
            <a:xfrm>
              <a:off x="3100997" y="176403"/>
              <a:ext cx="931725"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 Inicio del año </a:t>
              </a:r>
              <a:endParaRPr lang="es-ES" sz="1200">
                <a:solidFill>
                  <a:srgbClr val="000000"/>
                </a:solidFill>
                <a:effectLst/>
                <a:latin typeface="Calibri" panose="020F0502020204030204" pitchFamily="34" charset="0"/>
                <a:ea typeface="Calibri" panose="020F0502020204030204" pitchFamily="34" charset="0"/>
              </a:endParaRPr>
            </a:p>
          </p:txBody>
        </p:sp>
        <p:sp>
          <p:nvSpPr>
            <p:cNvPr id="101" name="Rectangle 168">
              <a:extLst>
                <a:ext uri="{FF2B5EF4-FFF2-40B4-BE49-F238E27FC236}">
                  <a16:creationId xmlns:a16="http://schemas.microsoft.com/office/drawing/2014/main" id="{DEAFA9B6-F929-4AD9-A244-17914FA31616}"/>
                </a:ext>
              </a:extLst>
            </p:cNvPr>
            <p:cNvSpPr/>
            <p:nvPr/>
          </p:nvSpPr>
          <p:spPr>
            <a:xfrm>
              <a:off x="3244215" y="303276"/>
              <a:ext cx="439791"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escolar</a:t>
              </a:r>
              <a:endParaRPr lang="es-ES" sz="1200">
                <a:solidFill>
                  <a:srgbClr val="000000"/>
                </a:solidFill>
                <a:effectLst/>
                <a:latin typeface="Calibri" panose="020F0502020204030204" pitchFamily="34" charset="0"/>
                <a:ea typeface="Calibri" panose="020F0502020204030204" pitchFamily="34" charset="0"/>
              </a:endParaRPr>
            </a:p>
          </p:txBody>
        </p:sp>
        <p:sp>
          <p:nvSpPr>
            <p:cNvPr id="102" name="Rectangle 169">
              <a:extLst>
                <a:ext uri="{FF2B5EF4-FFF2-40B4-BE49-F238E27FC236}">
                  <a16:creationId xmlns:a16="http://schemas.microsoft.com/office/drawing/2014/main" id="{06845F89-13AB-4C43-BA35-2EC6C5681C9B}"/>
                </a:ext>
              </a:extLst>
            </p:cNvPr>
            <p:cNvSpPr/>
            <p:nvPr/>
          </p:nvSpPr>
          <p:spPr>
            <a:xfrm>
              <a:off x="3166491" y="477012"/>
              <a:ext cx="680741"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Durante la </a:t>
              </a:r>
              <a:endParaRPr lang="es-ES" sz="1200">
                <a:solidFill>
                  <a:srgbClr val="000000"/>
                </a:solidFill>
                <a:effectLst/>
                <a:latin typeface="Calibri" panose="020F0502020204030204" pitchFamily="34" charset="0"/>
                <a:ea typeface="Calibri" panose="020F0502020204030204" pitchFamily="34" charset="0"/>
              </a:endParaRPr>
            </a:p>
          </p:txBody>
        </p:sp>
        <p:sp>
          <p:nvSpPr>
            <p:cNvPr id="103" name="Rectangle 170">
              <a:extLst>
                <a:ext uri="{FF2B5EF4-FFF2-40B4-BE49-F238E27FC236}">
                  <a16:creationId xmlns:a16="http://schemas.microsoft.com/office/drawing/2014/main" id="{48E2DDAF-2574-4455-82BF-CB493349F319}"/>
                </a:ext>
              </a:extLst>
            </p:cNvPr>
            <p:cNvSpPr/>
            <p:nvPr/>
          </p:nvSpPr>
          <p:spPr>
            <a:xfrm>
              <a:off x="3030855" y="601980"/>
              <a:ext cx="1039354"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primera semana </a:t>
              </a:r>
              <a:endParaRPr lang="es-ES" sz="1200">
                <a:solidFill>
                  <a:srgbClr val="000000"/>
                </a:solidFill>
                <a:effectLst/>
                <a:latin typeface="Calibri" panose="020F0502020204030204" pitchFamily="34" charset="0"/>
                <a:ea typeface="Calibri" panose="020F0502020204030204" pitchFamily="34" charset="0"/>
              </a:endParaRPr>
            </a:p>
          </p:txBody>
        </p:sp>
        <p:sp>
          <p:nvSpPr>
            <p:cNvPr id="104" name="Rectangle 171">
              <a:extLst>
                <a:ext uri="{FF2B5EF4-FFF2-40B4-BE49-F238E27FC236}">
                  <a16:creationId xmlns:a16="http://schemas.microsoft.com/office/drawing/2014/main" id="{7BE06A13-EB3E-4626-ADC5-4A0354A34A9A}"/>
                </a:ext>
              </a:extLst>
            </p:cNvPr>
            <p:cNvSpPr/>
            <p:nvPr/>
          </p:nvSpPr>
          <p:spPr>
            <a:xfrm>
              <a:off x="3129915" y="728472"/>
              <a:ext cx="775905"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del inicio de </a:t>
              </a:r>
              <a:endParaRPr lang="es-ES" sz="1200">
                <a:solidFill>
                  <a:srgbClr val="000000"/>
                </a:solidFill>
                <a:effectLst/>
                <a:latin typeface="Calibri" panose="020F0502020204030204" pitchFamily="34" charset="0"/>
                <a:ea typeface="Calibri" panose="020F0502020204030204" pitchFamily="34" charset="0"/>
              </a:endParaRPr>
            </a:p>
          </p:txBody>
        </p:sp>
        <p:sp>
          <p:nvSpPr>
            <p:cNvPr id="105" name="Rectangle 172">
              <a:extLst>
                <a:ext uri="{FF2B5EF4-FFF2-40B4-BE49-F238E27FC236}">
                  <a16:creationId xmlns:a16="http://schemas.microsoft.com/office/drawing/2014/main" id="{C490CB1D-A0CC-45E8-BDD3-D7264F168614}"/>
                </a:ext>
              </a:extLst>
            </p:cNvPr>
            <p:cNvSpPr/>
            <p:nvPr/>
          </p:nvSpPr>
          <p:spPr>
            <a:xfrm>
              <a:off x="3271647" y="853440"/>
              <a:ext cx="365453" cy="154840"/>
            </a:xfrm>
            <a:prstGeom prst="rect">
              <a:avLst/>
            </a:prstGeom>
            <a:ln>
              <a:noFill/>
            </a:ln>
          </p:spPr>
          <p:txBody>
            <a:bodyPr vert="horz" lIns="0" tIns="0" rIns="0" bIns="0" rtlCol="0">
              <a:noAutofit/>
            </a:bodyPr>
            <a:lstStyle/>
            <a:p>
              <a:pPr marL="463550" indent="-234950" algn="l">
                <a:lnSpc>
                  <a:spcPct val="107000"/>
                </a:lnSpc>
                <a:spcAft>
                  <a:spcPts val="800"/>
                </a:spcAft>
              </a:pPr>
              <a:r>
                <a:rPr lang="es-ES" sz="1200">
                  <a:solidFill>
                    <a:srgbClr val="FFFFFF"/>
                  </a:solidFill>
                  <a:effectLst/>
                  <a:latin typeface="Calibri" panose="020F0502020204030204" pitchFamily="34" charset="0"/>
                  <a:ea typeface="Calibri" panose="020F0502020204030204" pitchFamily="34" charset="0"/>
                </a:rPr>
                <a:t>clases</a:t>
              </a:r>
              <a:endParaRPr lang="es-ES" sz="12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12514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a 51">
            <a:extLst>
              <a:ext uri="{FF2B5EF4-FFF2-40B4-BE49-F238E27FC236}">
                <a16:creationId xmlns:a16="http://schemas.microsoft.com/office/drawing/2014/main" id="{E52ED574-83BC-4811-A961-6AB5C3411F0B}"/>
              </a:ext>
            </a:extLst>
          </p:cNvPr>
          <p:cNvGraphicFramePr>
            <a:graphicFrameLocks noGrp="1"/>
          </p:cNvGraphicFramePr>
          <p:nvPr>
            <p:extLst>
              <p:ext uri="{D42A27DB-BD31-4B8C-83A1-F6EECF244321}">
                <p14:modId xmlns:p14="http://schemas.microsoft.com/office/powerpoint/2010/main" val="2615606487"/>
              </p:ext>
            </p:extLst>
          </p:nvPr>
        </p:nvGraphicFramePr>
        <p:xfrm>
          <a:off x="711200" y="571500"/>
          <a:ext cx="7467600" cy="3605323"/>
        </p:xfrm>
        <a:graphic>
          <a:graphicData uri="http://schemas.openxmlformats.org/drawingml/2006/table">
            <a:tbl>
              <a:tblPr firstRow="1" firstCol="1" bandRow="1">
                <a:tableStyleId>{5D8080EB-CC83-4CE4-906F-479DF5626C87}</a:tableStyleId>
              </a:tblPr>
              <a:tblGrid>
                <a:gridCol w="1041400">
                  <a:extLst>
                    <a:ext uri="{9D8B030D-6E8A-4147-A177-3AD203B41FA5}">
                      <a16:colId xmlns:a16="http://schemas.microsoft.com/office/drawing/2014/main" val="1905426946"/>
                    </a:ext>
                  </a:extLst>
                </a:gridCol>
                <a:gridCol w="6426200">
                  <a:extLst>
                    <a:ext uri="{9D8B030D-6E8A-4147-A177-3AD203B41FA5}">
                      <a16:colId xmlns:a16="http://schemas.microsoft.com/office/drawing/2014/main" val="3675577802"/>
                    </a:ext>
                  </a:extLst>
                </a:gridCol>
              </a:tblGrid>
              <a:tr h="573067">
                <a:tc>
                  <a:txBody>
                    <a:bodyPr/>
                    <a:lstStyle/>
                    <a:p>
                      <a:pPr marL="39370" indent="-234950" algn="l">
                        <a:lnSpc>
                          <a:spcPct val="107000"/>
                        </a:lnSpc>
                        <a:spcAft>
                          <a:spcPts val="270"/>
                        </a:spcAft>
                      </a:pPr>
                      <a:r>
                        <a:rPr lang="es-ES" sz="2000" b="1" dirty="0">
                          <a:effectLst/>
                        </a:rPr>
                        <a:t>Fase 1 </a:t>
                      </a:r>
                      <a:endParaRPr lang="es-E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nchor="ctr"/>
                </a:tc>
                <a:tc>
                  <a:txBody>
                    <a:bodyPr/>
                    <a:lstStyle/>
                    <a:p>
                      <a:pPr marL="2540" indent="-234950" algn="ctr">
                        <a:lnSpc>
                          <a:spcPct val="107000"/>
                        </a:lnSpc>
                        <a:spcAft>
                          <a:spcPts val="270"/>
                        </a:spcAft>
                      </a:pPr>
                      <a:r>
                        <a:rPr lang="es-ES" sz="2000" b="1" dirty="0">
                          <a:effectLst/>
                        </a:rPr>
                        <a:t>Previo al inicio del año escolar 2022 </a:t>
                      </a:r>
                      <a:endParaRPr lang="es-E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nchor="ctr"/>
                </a:tc>
                <a:extLst>
                  <a:ext uri="{0D108BD9-81ED-4DB2-BD59-A6C34878D82A}">
                    <a16:rowId xmlns:a16="http://schemas.microsoft.com/office/drawing/2014/main" val="3261209505"/>
                  </a:ext>
                </a:extLst>
              </a:tr>
              <a:tr h="325258">
                <a:tc>
                  <a:txBody>
                    <a:bodyPr/>
                    <a:lstStyle/>
                    <a:p>
                      <a:pPr marL="5080" indent="-234950" algn="ctr">
                        <a:lnSpc>
                          <a:spcPct val="107000"/>
                        </a:lnSpc>
                        <a:spcAft>
                          <a:spcPts val="270"/>
                        </a:spcAft>
                      </a:pPr>
                      <a:r>
                        <a:rPr lang="es-ES" sz="2000" dirty="0">
                          <a:effectLst/>
                        </a:rPr>
                        <a:t>A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tc>
                  <a:txBody>
                    <a:bodyPr/>
                    <a:lstStyle/>
                    <a:p>
                      <a:pPr marL="463550" indent="-234950" algn="l">
                        <a:lnSpc>
                          <a:spcPct val="107000"/>
                        </a:lnSpc>
                        <a:spcAft>
                          <a:spcPts val="270"/>
                        </a:spcAft>
                      </a:pPr>
                      <a:r>
                        <a:rPr lang="es-ES" sz="2000" dirty="0">
                          <a:effectLst/>
                        </a:rPr>
                        <a:t>Organización y planificación del servicio educativo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extLst>
                  <a:ext uri="{0D108BD9-81ED-4DB2-BD59-A6C34878D82A}">
                    <a16:rowId xmlns:a16="http://schemas.microsoft.com/office/drawing/2014/main" val="1835350593"/>
                  </a:ext>
                </a:extLst>
              </a:tr>
              <a:tr h="325258">
                <a:tc>
                  <a:txBody>
                    <a:bodyPr/>
                    <a:lstStyle/>
                    <a:p>
                      <a:pPr marL="4445" indent="-234950" algn="ctr">
                        <a:lnSpc>
                          <a:spcPct val="107000"/>
                        </a:lnSpc>
                        <a:spcAft>
                          <a:spcPts val="270"/>
                        </a:spcAft>
                      </a:pPr>
                      <a:r>
                        <a:rPr lang="es-ES" sz="2000" dirty="0">
                          <a:effectLst/>
                        </a:rPr>
                        <a:t>B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tc>
                  <a:txBody>
                    <a:bodyPr/>
                    <a:lstStyle/>
                    <a:p>
                      <a:pPr marL="463550" indent="-234950" algn="l">
                        <a:lnSpc>
                          <a:spcPct val="107000"/>
                        </a:lnSpc>
                        <a:spcAft>
                          <a:spcPts val="270"/>
                        </a:spcAft>
                      </a:pPr>
                      <a:r>
                        <a:rPr lang="es-ES" sz="2000" dirty="0">
                          <a:effectLst/>
                        </a:rPr>
                        <a:t>Acciones pedagógicas en vacaciones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extLst>
                  <a:ext uri="{0D108BD9-81ED-4DB2-BD59-A6C34878D82A}">
                    <a16:rowId xmlns:a16="http://schemas.microsoft.com/office/drawing/2014/main" val="3087227162"/>
                  </a:ext>
                </a:extLst>
              </a:tr>
              <a:tr h="325258">
                <a:tc>
                  <a:txBody>
                    <a:bodyPr/>
                    <a:lstStyle/>
                    <a:p>
                      <a:pPr marL="3175" indent="-234950" algn="ctr">
                        <a:lnSpc>
                          <a:spcPct val="107000"/>
                        </a:lnSpc>
                        <a:spcAft>
                          <a:spcPts val="270"/>
                        </a:spcAft>
                      </a:pPr>
                      <a:r>
                        <a:rPr lang="es-ES" sz="2000" dirty="0">
                          <a:effectLst/>
                        </a:rPr>
                        <a:t>C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tc>
                  <a:txBody>
                    <a:bodyPr/>
                    <a:lstStyle/>
                    <a:p>
                      <a:pPr marL="463550" indent="-234950" algn="l">
                        <a:lnSpc>
                          <a:spcPct val="107000"/>
                        </a:lnSpc>
                        <a:spcAft>
                          <a:spcPts val="270"/>
                        </a:spcAft>
                      </a:pPr>
                      <a:r>
                        <a:rPr lang="es-ES" sz="2000">
                          <a:effectLst/>
                        </a:rPr>
                        <a:t>Bienvenida y soporte emocional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extLst>
                  <a:ext uri="{0D108BD9-81ED-4DB2-BD59-A6C34878D82A}">
                    <a16:rowId xmlns:a16="http://schemas.microsoft.com/office/drawing/2014/main" val="3024973969"/>
                  </a:ext>
                </a:extLst>
              </a:tr>
              <a:tr h="325258">
                <a:tc>
                  <a:txBody>
                    <a:bodyPr/>
                    <a:lstStyle/>
                    <a:p>
                      <a:pPr marL="5080" indent="-234950" algn="ctr">
                        <a:lnSpc>
                          <a:spcPct val="107000"/>
                        </a:lnSpc>
                        <a:spcAft>
                          <a:spcPts val="270"/>
                        </a:spcAft>
                      </a:pPr>
                      <a:r>
                        <a:rPr lang="es-ES" sz="2000" dirty="0">
                          <a:effectLst/>
                        </a:rPr>
                        <a:t>D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tc>
                  <a:txBody>
                    <a:bodyPr/>
                    <a:lstStyle/>
                    <a:p>
                      <a:pPr marL="463550" indent="-234950" algn="l">
                        <a:lnSpc>
                          <a:spcPct val="107000"/>
                        </a:lnSpc>
                        <a:spcAft>
                          <a:spcPts val="270"/>
                        </a:spcAft>
                      </a:pPr>
                      <a:r>
                        <a:rPr lang="es-ES" sz="2000" dirty="0">
                          <a:effectLst/>
                        </a:rPr>
                        <a:t>Matrícula oportuna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extLst>
                  <a:ext uri="{0D108BD9-81ED-4DB2-BD59-A6C34878D82A}">
                    <a16:rowId xmlns:a16="http://schemas.microsoft.com/office/drawing/2014/main" val="3447924559"/>
                  </a:ext>
                </a:extLst>
              </a:tr>
              <a:tr h="325258">
                <a:tc>
                  <a:txBody>
                    <a:bodyPr/>
                    <a:lstStyle/>
                    <a:p>
                      <a:pPr marL="3810" indent="-234950" algn="ctr">
                        <a:lnSpc>
                          <a:spcPct val="107000"/>
                        </a:lnSpc>
                        <a:spcAft>
                          <a:spcPts val="270"/>
                        </a:spcAft>
                      </a:pPr>
                      <a:r>
                        <a:rPr lang="es-ES" sz="2000" dirty="0">
                          <a:effectLst/>
                        </a:rPr>
                        <a:t>E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tc>
                  <a:txBody>
                    <a:bodyPr/>
                    <a:lstStyle/>
                    <a:p>
                      <a:pPr marL="463550" indent="-234950" algn="l">
                        <a:lnSpc>
                          <a:spcPct val="107000"/>
                        </a:lnSpc>
                        <a:spcAft>
                          <a:spcPts val="270"/>
                        </a:spcAft>
                      </a:pPr>
                      <a:r>
                        <a:rPr lang="es-ES" sz="2000">
                          <a:effectLst/>
                        </a:rPr>
                        <a:t>Infraestructura y mantenimiento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extLst>
                  <a:ext uri="{0D108BD9-81ED-4DB2-BD59-A6C34878D82A}">
                    <a16:rowId xmlns:a16="http://schemas.microsoft.com/office/drawing/2014/main" val="1384592177"/>
                  </a:ext>
                </a:extLst>
              </a:tr>
              <a:tr h="325258">
                <a:tc>
                  <a:txBody>
                    <a:bodyPr/>
                    <a:lstStyle/>
                    <a:p>
                      <a:pPr marL="5715" indent="-234950" algn="ctr">
                        <a:lnSpc>
                          <a:spcPct val="107000"/>
                        </a:lnSpc>
                        <a:spcAft>
                          <a:spcPts val="270"/>
                        </a:spcAft>
                      </a:pPr>
                      <a:r>
                        <a:rPr lang="es-ES" sz="2000">
                          <a:effectLst/>
                        </a:rPr>
                        <a:t>F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tc>
                  <a:txBody>
                    <a:bodyPr/>
                    <a:lstStyle/>
                    <a:p>
                      <a:pPr marL="463550" indent="-234950" algn="l">
                        <a:lnSpc>
                          <a:spcPct val="107000"/>
                        </a:lnSpc>
                        <a:spcAft>
                          <a:spcPts val="270"/>
                        </a:spcAft>
                      </a:pPr>
                      <a:r>
                        <a:rPr lang="es-ES" sz="2000">
                          <a:effectLst/>
                        </a:rPr>
                        <a:t>Cuadernos de trabajo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extLst>
                  <a:ext uri="{0D108BD9-81ED-4DB2-BD59-A6C34878D82A}">
                    <a16:rowId xmlns:a16="http://schemas.microsoft.com/office/drawing/2014/main" val="1031070355"/>
                  </a:ext>
                </a:extLst>
              </a:tr>
              <a:tr h="566424">
                <a:tc>
                  <a:txBody>
                    <a:bodyPr/>
                    <a:lstStyle/>
                    <a:p>
                      <a:pPr marL="6350" indent="-234950" algn="ctr">
                        <a:lnSpc>
                          <a:spcPct val="107000"/>
                        </a:lnSpc>
                        <a:spcAft>
                          <a:spcPts val="270"/>
                        </a:spcAft>
                      </a:pPr>
                      <a:r>
                        <a:rPr lang="es-ES" sz="2000">
                          <a:effectLst/>
                        </a:rPr>
                        <a:t>G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tc>
                  <a:txBody>
                    <a:bodyPr/>
                    <a:lstStyle/>
                    <a:p>
                      <a:pPr marL="463550" indent="-234950" algn="l">
                        <a:lnSpc>
                          <a:spcPct val="107000"/>
                        </a:lnSpc>
                        <a:spcAft>
                          <a:spcPts val="270"/>
                        </a:spcAft>
                      </a:pPr>
                      <a:r>
                        <a:rPr lang="es-ES" sz="2000">
                          <a:effectLst/>
                        </a:rPr>
                        <a:t>Medidas de protección (salud, riesgo de desastres y    educación ambiental)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extLst>
                  <a:ext uri="{0D108BD9-81ED-4DB2-BD59-A6C34878D82A}">
                    <a16:rowId xmlns:a16="http://schemas.microsoft.com/office/drawing/2014/main" val="2521501753"/>
                  </a:ext>
                </a:extLst>
              </a:tr>
              <a:tr h="325258">
                <a:tc>
                  <a:txBody>
                    <a:bodyPr/>
                    <a:lstStyle/>
                    <a:p>
                      <a:pPr marL="5715" indent="-234950" algn="ctr">
                        <a:lnSpc>
                          <a:spcPct val="107000"/>
                        </a:lnSpc>
                        <a:spcAft>
                          <a:spcPts val="270"/>
                        </a:spcAft>
                      </a:pPr>
                      <a:r>
                        <a:rPr lang="es-ES" sz="2000">
                          <a:effectLst/>
                        </a:rPr>
                        <a:t>H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tc>
                  <a:txBody>
                    <a:bodyPr/>
                    <a:lstStyle/>
                    <a:p>
                      <a:pPr marL="463550" indent="-234950" algn="l">
                        <a:lnSpc>
                          <a:spcPct val="107000"/>
                        </a:lnSpc>
                        <a:spcAft>
                          <a:spcPts val="270"/>
                        </a:spcAft>
                      </a:pPr>
                      <a:r>
                        <a:rPr lang="es-ES" sz="2000" dirty="0">
                          <a:effectLst/>
                        </a:rPr>
                        <a:t>Contratación docente oportuna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73025" marT="28575" marB="0"/>
                </a:tc>
                <a:extLst>
                  <a:ext uri="{0D108BD9-81ED-4DB2-BD59-A6C34878D82A}">
                    <a16:rowId xmlns:a16="http://schemas.microsoft.com/office/drawing/2014/main" val="3480471915"/>
                  </a:ext>
                </a:extLst>
              </a:tr>
            </a:tbl>
          </a:graphicData>
        </a:graphic>
      </p:graphicFrame>
    </p:spTree>
    <p:extLst>
      <p:ext uri="{BB962C8B-B14F-4D97-AF65-F5344CB8AC3E}">
        <p14:creationId xmlns:p14="http://schemas.microsoft.com/office/powerpoint/2010/main" val="428387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A25DE8C6-5563-4DB1-9DB4-6B925751044E}"/>
              </a:ext>
            </a:extLst>
          </p:cNvPr>
          <p:cNvGraphicFramePr>
            <a:graphicFrameLocks noGrp="1"/>
          </p:cNvGraphicFramePr>
          <p:nvPr>
            <p:extLst>
              <p:ext uri="{D42A27DB-BD31-4B8C-83A1-F6EECF244321}">
                <p14:modId xmlns:p14="http://schemas.microsoft.com/office/powerpoint/2010/main" val="358215457"/>
              </p:ext>
            </p:extLst>
          </p:nvPr>
        </p:nvGraphicFramePr>
        <p:xfrm>
          <a:off x="1028701" y="698500"/>
          <a:ext cx="7411220" cy="3853521"/>
        </p:xfrm>
        <a:graphic>
          <a:graphicData uri="http://schemas.openxmlformats.org/drawingml/2006/table">
            <a:tbl>
              <a:tblPr firstRow="1" firstCol="1" bandRow="1">
                <a:tableStyleId>{5D8080EB-CC83-4CE4-906F-479DF5626C87}</a:tableStyleId>
              </a:tblPr>
              <a:tblGrid>
                <a:gridCol w="891858">
                  <a:extLst>
                    <a:ext uri="{9D8B030D-6E8A-4147-A177-3AD203B41FA5}">
                      <a16:colId xmlns:a16="http://schemas.microsoft.com/office/drawing/2014/main" val="3745101572"/>
                    </a:ext>
                  </a:extLst>
                </a:gridCol>
                <a:gridCol w="6519362">
                  <a:extLst>
                    <a:ext uri="{9D8B030D-6E8A-4147-A177-3AD203B41FA5}">
                      <a16:colId xmlns:a16="http://schemas.microsoft.com/office/drawing/2014/main" val="4139990184"/>
                    </a:ext>
                  </a:extLst>
                </a:gridCol>
              </a:tblGrid>
              <a:tr h="517986">
                <a:tc>
                  <a:txBody>
                    <a:bodyPr/>
                    <a:lstStyle/>
                    <a:p>
                      <a:pPr marL="39370" indent="-234950" algn="l">
                        <a:lnSpc>
                          <a:spcPct val="107000"/>
                        </a:lnSpc>
                        <a:spcAft>
                          <a:spcPts val="270"/>
                        </a:spcAft>
                      </a:pPr>
                      <a:r>
                        <a:rPr lang="es-ES" sz="2000" b="1" dirty="0">
                          <a:effectLst/>
                          <a:latin typeface="Arial Narrow" panose="020B0606020202030204" pitchFamily="34" charset="0"/>
                        </a:rPr>
                        <a:t>Fase 2 </a:t>
                      </a:r>
                      <a:endParaRPr lang="es-ES" sz="20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tc>
                  <a:txBody>
                    <a:bodyPr/>
                    <a:lstStyle/>
                    <a:p>
                      <a:pPr marL="3810" indent="-234950" algn="ctr">
                        <a:lnSpc>
                          <a:spcPct val="107000"/>
                        </a:lnSpc>
                        <a:spcAft>
                          <a:spcPts val="270"/>
                        </a:spcAft>
                      </a:pPr>
                      <a:r>
                        <a:rPr lang="es-ES" sz="2000" b="1" dirty="0">
                          <a:effectLst/>
                          <a:latin typeface="Arial Narrow" panose="020B0606020202030204" pitchFamily="34" charset="0"/>
                        </a:rPr>
                        <a:t>Inicio del año escolar 2022 </a:t>
                      </a:r>
                      <a:endParaRPr lang="es-ES" sz="20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extLst>
                  <a:ext uri="{0D108BD9-81ED-4DB2-BD59-A6C34878D82A}">
                    <a16:rowId xmlns:a16="http://schemas.microsoft.com/office/drawing/2014/main" val="3515980642"/>
                  </a:ext>
                </a:extLst>
              </a:tr>
              <a:tr h="373210">
                <a:tc>
                  <a:txBody>
                    <a:bodyPr/>
                    <a:lstStyle/>
                    <a:p>
                      <a:pPr marL="5080" indent="-234950" algn="ctr">
                        <a:lnSpc>
                          <a:spcPct val="107000"/>
                        </a:lnSpc>
                        <a:spcAft>
                          <a:spcPts val="270"/>
                        </a:spcAft>
                      </a:pPr>
                      <a:r>
                        <a:rPr lang="es-ES" sz="2000">
                          <a:effectLst/>
                          <a:latin typeface="Arial Narrow" panose="020B0606020202030204" pitchFamily="34" charset="0"/>
                        </a:rPr>
                        <a:t>A </a:t>
                      </a:r>
                      <a:endParaRPr lang="es-ES" sz="2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tc>
                  <a:txBody>
                    <a:bodyPr/>
                    <a:lstStyle/>
                    <a:p>
                      <a:pPr marL="463550" indent="-234950" algn="l">
                        <a:lnSpc>
                          <a:spcPct val="107000"/>
                        </a:lnSpc>
                        <a:spcAft>
                          <a:spcPts val="270"/>
                        </a:spcAft>
                      </a:pPr>
                      <a:r>
                        <a:rPr lang="es-ES" sz="2000" dirty="0">
                          <a:effectLst/>
                          <a:latin typeface="Arial Narrow" panose="020B0606020202030204" pitchFamily="34" charset="0"/>
                        </a:rPr>
                        <a:t>Prestación del servicio educativo </a:t>
                      </a:r>
                      <a:endParaRPr lang="es-ES" sz="2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extLst>
                  <a:ext uri="{0D108BD9-81ED-4DB2-BD59-A6C34878D82A}">
                    <a16:rowId xmlns:a16="http://schemas.microsoft.com/office/drawing/2014/main" val="288141390"/>
                  </a:ext>
                </a:extLst>
              </a:tr>
              <a:tr h="373210">
                <a:tc>
                  <a:txBody>
                    <a:bodyPr/>
                    <a:lstStyle/>
                    <a:p>
                      <a:pPr marL="4445" indent="-234950" algn="ctr">
                        <a:lnSpc>
                          <a:spcPct val="107000"/>
                        </a:lnSpc>
                        <a:spcAft>
                          <a:spcPts val="270"/>
                        </a:spcAft>
                      </a:pPr>
                      <a:r>
                        <a:rPr lang="es-ES" sz="2000" dirty="0">
                          <a:effectLst/>
                          <a:latin typeface="Arial Narrow" panose="020B0606020202030204" pitchFamily="34" charset="0"/>
                        </a:rPr>
                        <a:t>B </a:t>
                      </a:r>
                      <a:endParaRPr lang="es-ES" sz="2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tc>
                  <a:txBody>
                    <a:bodyPr/>
                    <a:lstStyle/>
                    <a:p>
                      <a:pPr marL="463550" indent="-234950" algn="l">
                        <a:lnSpc>
                          <a:spcPct val="107000"/>
                        </a:lnSpc>
                        <a:spcAft>
                          <a:spcPts val="270"/>
                        </a:spcAft>
                      </a:pPr>
                      <a:r>
                        <a:rPr lang="es-ES" sz="2000" dirty="0">
                          <a:effectLst/>
                          <a:latin typeface="Arial Narrow" panose="020B0606020202030204" pitchFamily="34" charset="0"/>
                        </a:rPr>
                        <a:t>Acciones pedagógicas  </a:t>
                      </a:r>
                      <a:endParaRPr lang="es-ES" sz="2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extLst>
                  <a:ext uri="{0D108BD9-81ED-4DB2-BD59-A6C34878D82A}">
                    <a16:rowId xmlns:a16="http://schemas.microsoft.com/office/drawing/2014/main" val="4188181759"/>
                  </a:ext>
                </a:extLst>
              </a:tr>
              <a:tr h="373210">
                <a:tc>
                  <a:txBody>
                    <a:bodyPr/>
                    <a:lstStyle/>
                    <a:p>
                      <a:pPr marL="3175" indent="-234950" algn="ctr">
                        <a:lnSpc>
                          <a:spcPct val="107000"/>
                        </a:lnSpc>
                        <a:spcAft>
                          <a:spcPts val="270"/>
                        </a:spcAft>
                      </a:pPr>
                      <a:r>
                        <a:rPr lang="es-ES" sz="2000">
                          <a:effectLst/>
                          <a:latin typeface="Arial Narrow" panose="020B0606020202030204" pitchFamily="34" charset="0"/>
                        </a:rPr>
                        <a:t>C </a:t>
                      </a:r>
                      <a:endParaRPr lang="es-ES" sz="2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tc>
                  <a:txBody>
                    <a:bodyPr/>
                    <a:lstStyle/>
                    <a:p>
                      <a:pPr marL="463550" indent="-234950" algn="l">
                        <a:lnSpc>
                          <a:spcPct val="107000"/>
                        </a:lnSpc>
                        <a:spcAft>
                          <a:spcPts val="270"/>
                        </a:spcAft>
                      </a:pPr>
                      <a:r>
                        <a:rPr lang="es-ES" sz="2000" dirty="0">
                          <a:effectLst/>
                          <a:latin typeface="Arial Narrow" panose="020B0606020202030204" pitchFamily="34" charset="0"/>
                        </a:rPr>
                        <a:t>Bienvenida y soporte emocional </a:t>
                      </a:r>
                      <a:endParaRPr lang="es-ES" sz="2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extLst>
                  <a:ext uri="{0D108BD9-81ED-4DB2-BD59-A6C34878D82A}">
                    <a16:rowId xmlns:a16="http://schemas.microsoft.com/office/drawing/2014/main" val="2989036987"/>
                  </a:ext>
                </a:extLst>
              </a:tr>
              <a:tr h="373210">
                <a:tc>
                  <a:txBody>
                    <a:bodyPr/>
                    <a:lstStyle/>
                    <a:p>
                      <a:pPr marL="5080" indent="-234950" algn="ctr">
                        <a:lnSpc>
                          <a:spcPct val="107000"/>
                        </a:lnSpc>
                        <a:spcAft>
                          <a:spcPts val="270"/>
                        </a:spcAft>
                      </a:pPr>
                      <a:r>
                        <a:rPr lang="es-ES" sz="2000">
                          <a:effectLst/>
                          <a:latin typeface="Arial Narrow" panose="020B0606020202030204" pitchFamily="34" charset="0"/>
                        </a:rPr>
                        <a:t>D </a:t>
                      </a:r>
                      <a:endParaRPr lang="es-ES" sz="2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tc>
                  <a:txBody>
                    <a:bodyPr/>
                    <a:lstStyle/>
                    <a:p>
                      <a:pPr marL="463550" indent="-234950" algn="l">
                        <a:lnSpc>
                          <a:spcPct val="107000"/>
                        </a:lnSpc>
                        <a:spcAft>
                          <a:spcPts val="270"/>
                        </a:spcAft>
                      </a:pPr>
                      <a:r>
                        <a:rPr lang="es-ES" sz="2000" dirty="0">
                          <a:effectLst/>
                          <a:latin typeface="Arial Narrow" panose="020B0606020202030204" pitchFamily="34" charset="0"/>
                        </a:rPr>
                        <a:t>Matrícula oportuna </a:t>
                      </a:r>
                      <a:endParaRPr lang="es-ES" sz="2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extLst>
                  <a:ext uri="{0D108BD9-81ED-4DB2-BD59-A6C34878D82A}">
                    <a16:rowId xmlns:a16="http://schemas.microsoft.com/office/drawing/2014/main" val="1935477634"/>
                  </a:ext>
                </a:extLst>
              </a:tr>
              <a:tr h="373210">
                <a:tc>
                  <a:txBody>
                    <a:bodyPr/>
                    <a:lstStyle/>
                    <a:p>
                      <a:pPr marL="3810" indent="-234950" algn="ctr">
                        <a:lnSpc>
                          <a:spcPct val="107000"/>
                        </a:lnSpc>
                        <a:spcAft>
                          <a:spcPts val="270"/>
                        </a:spcAft>
                      </a:pPr>
                      <a:r>
                        <a:rPr lang="es-ES" sz="2000">
                          <a:effectLst/>
                          <a:latin typeface="Arial Narrow" panose="020B0606020202030204" pitchFamily="34" charset="0"/>
                        </a:rPr>
                        <a:t>E </a:t>
                      </a:r>
                      <a:endParaRPr lang="es-ES" sz="2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tc>
                  <a:txBody>
                    <a:bodyPr/>
                    <a:lstStyle/>
                    <a:p>
                      <a:pPr marL="463550" indent="-234950" algn="l">
                        <a:lnSpc>
                          <a:spcPct val="107000"/>
                        </a:lnSpc>
                        <a:spcAft>
                          <a:spcPts val="270"/>
                        </a:spcAft>
                      </a:pPr>
                      <a:r>
                        <a:rPr lang="es-ES" sz="2000" dirty="0">
                          <a:effectLst/>
                          <a:latin typeface="Arial Narrow" panose="020B0606020202030204" pitchFamily="34" charset="0"/>
                        </a:rPr>
                        <a:t>Infraestructura y mantenimiento </a:t>
                      </a:r>
                      <a:endParaRPr lang="es-ES" sz="2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extLst>
                  <a:ext uri="{0D108BD9-81ED-4DB2-BD59-A6C34878D82A}">
                    <a16:rowId xmlns:a16="http://schemas.microsoft.com/office/drawing/2014/main" val="2149305835"/>
                  </a:ext>
                </a:extLst>
              </a:tr>
              <a:tr h="373210">
                <a:tc>
                  <a:txBody>
                    <a:bodyPr/>
                    <a:lstStyle/>
                    <a:p>
                      <a:pPr marL="5715" indent="-234950" algn="ctr">
                        <a:lnSpc>
                          <a:spcPct val="107000"/>
                        </a:lnSpc>
                        <a:spcAft>
                          <a:spcPts val="270"/>
                        </a:spcAft>
                      </a:pPr>
                      <a:r>
                        <a:rPr lang="es-ES" sz="2000">
                          <a:effectLst/>
                          <a:latin typeface="Arial Narrow" panose="020B0606020202030204" pitchFamily="34" charset="0"/>
                        </a:rPr>
                        <a:t>F </a:t>
                      </a:r>
                      <a:endParaRPr lang="es-ES" sz="2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tc>
                  <a:txBody>
                    <a:bodyPr/>
                    <a:lstStyle/>
                    <a:p>
                      <a:pPr marL="463550" indent="-234950" algn="l">
                        <a:lnSpc>
                          <a:spcPct val="107000"/>
                        </a:lnSpc>
                        <a:spcAft>
                          <a:spcPts val="270"/>
                        </a:spcAft>
                      </a:pPr>
                      <a:r>
                        <a:rPr lang="es-ES" sz="2000" dirty="0">
                          <a:effectLst/>
                          <a:latin typeface="Arial Narrow" panose="020B0606020202030204" pitchFamily="34" charset="0"/>
                        </a:rPr>
                        <a:t>Cuadernos de trabajo </a:t>
                      </a:r>
                      <a:endParaRPr lang="es-ES" sz="2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extLst>
                  <a:ext uri="{0D108BD9-81ED-4DB2-BD59-A6C34878D82A}">
                    <a16:rowId xmlns:a16="http://schemas.microsoft.com/office/drawing/2014/main" val="4026407385"/>
                  </a:ext>
                </a:extLst>
              </a:tr>
              <a:tr h="723065">
                <a:tc>
                  <a:txBody>
                    <a:bodyPr/>
                    <a:lstStyle/>
                    <a:p>
                      <a:pPr marL="6350" indent="-234950" algn="ctr">
                        <a:lnSpc>
                          <a:spcPct val="107000"/>
                        </a:lnSpc>
                        <a:spcAft>
                          <a:spcPts val="270"/>
                        </a:spcAft>
                      </a:pPr>
                      <a:r>
                        <a:rPr lang="es-ES" sz="2000">
                          <a:effectLst/>
                          <a:latin typeface="Arial Narrow" panose="020B0606020202030204" pitchFamily="34" charset="0"/>
                        </a:rPr>
                        <a:t>G </a:t>
                      </a:r>
                      <a:endParaRPr lang="es-ES" sz="2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tc>
                  <a:txBody>
                    <a:bodyPr/>
                    <a:lstStyle/>
                    <a:p>
                      <a:pPr marL="463550" indent="-234950" algn="l">
                        <a:lnSpc>
                          <a:spcPct val="107000"/>
                        </a:lnSpc>
                        <a:spcAft>
                          <a:spcPts val="270"/>
                        </a:spcAft>
                      </a:pPr>
                      <a:r>
                        <a:rPr lang="es-ES" sz="2000" dirty="0">
                          <a:effectLst/>
                          <a:latin typeface="Arial Narrow" panose="020B0606020202030204" pitchFamily="34" charset="0"/>
                        </a:rPr>
                        <a:t>Medidas de protección (salud, riesgo de desastres y    educación ambiental) </a:t>
                      </a:r>
                      <a:endParaRPr lang="es-ES" sz="2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extLst>
                  <a:ext uri="{0D108BD9-81ED-4DB2-BD59-A6C34878D82A}">
                    <a16:rowId xmlns:a16="http://schemas.microsoft.com/office/drawing/2014/main" val="2455861455"/>
                  </a:ext>
                </a:extLst>
              </a:tr>
              <a:tr h="373210">
                <a:tc>
                  <a:txBody>
                    <a:bodyPr/>
                    <a:lstStyle/>
                    <a:p>
                      <a:pPr marL="5715" indent="-234950" algn="ctr">
                        <a:lnSpc>
                          <a:spcPct val="107000"/>
                        </a:lnSpc>
                        <a:spcAft>
                          <a:spcPts val="270"/>
                        </a:spcAft>
                      </a:pPr>
                      <a:r>
                        <a:rPr lang="es-ES" sz="2000">
                          <a:effectLst/>
                          <a:latin typeface="Arial Narrow" panose="020B0606020202030204" pitchFamily="34" charset="0"/>
                        </a:rPr>
                        <a:t>H </a:t>
                      </a:r>
                      <a:endParaRPr lang="es-ES" sz="2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tc>
                  <a:txBody>
                    <a:bodyPr/>
                    <a:lstStyle/>
                    <a:p>
                      <a:pPr marL="463550" indent="-234950" algn="l">
                        <a:lnSpc>
                          <a:spcPct val="107000"/>
                        </a:lnSpc>
                        <a:spcAft>
                          <a:spcPts val="270"/>
                        </a:spcAft>
                      </a:pPr>
                      <a:r>
                        <a:rPr lang="es-ES" sz="2000" dirty="0">
                          <a:effectLst/>
                          <a:latin typeface="Arial Narrow" panose="020B0606020202030204" pitchFamily="34" charset="0"/>
                        </a:rPr>
                        <a:t>Contratación docente oportuna </a:t>
                      </a:r>
                      <a:endParaRPr lang="es-ES" sz="2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7945" marR="73025" marT="30480" marB="0"/>
                </a:tc>
                <a:extLst>
                  <a:ext uri="{0D108BD9-81ED-4DB2-BD59-A6C34878D82A}">
                    <a16:rowId xmlns:a16="http://schemas.microsoft.com/office/drawing/2014/main" val="3703820503"/>
                  </a:ext>
                </a:extLst>
              </a:tr>
            </a:tbl>
          </a:graphicData>
        </a:graphic>
      </p:graphicFrame>
      <p:sp>
        <p:nvSpPr>
          <p:cNvPr id="4" name="Rectangle 1">
            <a:extLst>
              <a:ext uri="{FF2B5EF4-FFF2-40B4-BE49-F238E27FC236}">
                <a16:creationId xmlns:a16="http://schemas.microsoft.com/office/drawing/2014/main" id="{B6DB4487-900D-4666-AA31-4F51912EAA59}"/>
              </a:ext>
            </a:extLst>
          </p:cNvPr>
          <p:cNvSpPr>
            <a:spLocks noChangeArrowheads="1"/>
          </p:cNvSpPr>
          <p:nvPr/>
        </p:nvSpPr>
        <p:spPr bwMode="auto">
          <a:xfrm>
            <a:off x="483219" y="1046163"/>
            <a:ext cx="129970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20577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CC93450-CBDE-45CC-B9B7-C4A8AB783F91}"/>
              </a:ext>
            </a:extLst>
          </p:cNvPr>
          <p:cNvGraphicFramePr>
            <a:graphicFrameLocks noGrp="1"/>
          </p:cNvGraphicFramePr>
          <p:nvPr>
            <p:extLst>
              <p:ext uri="{D42A27DB-BD31-4B8C-83A1-F6EECF244321}">
                <p14:modId xmlns:p14="http://schemas.microsoft.com/office/powerpoint/2010/main" val="3337164791"/>
              </p:ext>
            </p:extLst>
          </p:nvPr>
        </p:nvGraphicFramePr>
        <p:xfrm>
          <a:off x="1188813" y="1007347"/>
          <a:ext cx="7163450" cy="2977326"/>
        </p:xfrm>
        <a:graphic>
          <a:graphicData uri="http://schemas.openxmlformats.org/drawingml/2006/table">
            <a:tbl>
              <a:tblPr firstRow="1" firstCol="1" bandRow="1">
                <a:tableStyleId>{5D8080EB-CC83-4CE4-906F-479DF5626C87}</a:tableStyleId>
              </a:tblPr>
              <a:tblGrid>
                <a:gridCol w="279181">
                  <a:extLst>
                    <a:ext uri="{9D8B030D-6E8A-4147-A177-3AD203B41FA5}">
                      <a16:colId xmlns:a16="http://schemas.microsoft.com/office/drawing/2014/main" val="2217212414"/>
                    </a:ext>
                  </a:extLst>
                </a:gridCol>
                <a:gridCol w="1610216">
                  <a:extLst>
                    <a:ext uri="{9D8B030D-6E8A-4147-A177-3AD203B41FA5}">
                      <a16:colId xmlns:a16="http://schemas.microsoft.com/office/drawing/2014/main" val="2451905297"/>
                    </a:ext>
                  </a:extLst>
                </a:gridCol>
                <a:gridCol w="2520838">
                  <a:extLst>
                    <a:ext uri="{9D8B030D-6E8A-4147-A177-3AD203B41FA5}">
                      <a16:colId xmlns:a16="http://schemas.microsoft.com/office/drawing/2014/main" val="4192942042"/>
                    </a:ext>
                  </a:extLst>
                </a:gridCol>
                <a:gridCol w="2753215">
                  <a:extLst>
                    <a:ext uri="{9D8B030D-6E8A-4147-A177-3AD203B41FA5}">
                      <a16:colId xmlns:a16="http://schemas.microsoft.com/office/drawing/2014/main" val="3610184624"/>
                    </a:ext>
                  </a:extLst>
                </a:gridCol>
              </a:tblGrid>
              <a:tr h="279400">
                <a:tc>
                  <a:txBody>
                    <a:bodyPr/>
                    <a:lstStyle/>
                    <a:p>
                      <a:pPr marL="463550" indent="-234950" algn="l">
                        <a:lnSpc>
                          <a:spcPct val="107000"/>
                        </a:lnSpc>
                        <a:spcAft>
                          <a:spcPts val="800"/>
                        </a:spcAft>
                      </a:pPr>
                      <a:r>
                        <a:rPr lang="es-ES" sz="1100">
                          <a:effectLst/>
                        </a:rPr>
                        <a:t> </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tc>
                <a:tc>
                  <a:txBody>
                    <a:bodyPr/>
                    <a:lstStyle/>
                    <a:p>
                      <a:pPr marL="284480" indent="-234950" algn="l">
                        <a:lnSpc>
                          <a:spcPct val="107000"/>
                        </a:lnSpc>
                        <a:spcAft>
                          <a:spcPts val="270"/>
                        </a:spcAft>
                      </a:pPr>
                      <a:r>
                        <a:rPr lang="es-ES" sz="2000" dirty="0">
                          <a:effectLst/>
                        </a:rPr>
                        <a:t>Fases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tc>
                <a:tc>
                  <a:txBody>
                    <a:bodyPr/>
                    <a:lstStyle/>
                    <a:p>
                      <a:pPr marL="463550" marR="31750" indent="-234950" algn="ctr">
                        <a:lnSpc>
                          <a:spcPct val="107000"/>
                        </a:lnSpc>
                        <a:spcAft>
                          <a:spcPts val="270"/>
                        </a:spcAft>
                      </a:pPr>
                      <a:r>
                        <a:rPr lang="es-ES" sz="2000">
                          <a:effectLst/>
                        </a:rPr>
                        <a:t>Monitoreo a las IIEE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tc>
                <a:tc>
                  <a:txBody>
                    <a:bodyPr/>
                    <a:lstStyle/>
                    <a:p>
                      <a:pPr marL="463550" marR="29845" indent="-234950" algn="ctr">
                        <a:lnSpc>
                          <a:spcPct val="107000"/>
                        </a:lnSpc>
                        <a:spcAft>
                          <a:spcPts val="270"/>
                        </a:spcAft>
                      </a:pPr>
                      <a:r>
                        <a:rPr lang="es-ES" sz="2000">
                          <a:effectLst/>
                        </a:rPr>
                        <a:t>Registro de información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tc>
                <a:extLst>
                  <a:ext uri="{0D108BD9-81ED-4DB2-BD59-A6C34878D82A}">
                    <a16:rowId xmlns:a16="http://schemas.microsoft.com/office/drawing/2014/main" val="1756252591"/>
                  </a:ext>
                </a:extLst>
              </a:tr>
              <a:tr h="518795">
                <a:tc>
                  <a:txBody>
                    <a:bodyPr/>
                    <a:lstStyle/>
                    <a:p>
                      <a:pPr marL="463550" indent="-234950" algn="ctr">
                        <a:lnSpc>
                          <a:spcPct val="107000"/>
                        </a:lnSpc>
                        <a:spcAft>
                          <a:spcPts val="270"/>
                        </a:spcAft>
                      </a:pPr>
                      <a:r>
                        <a:rPr lang="es-ES" sz="1100">
                          <a:effectLst/>
                        </a:rPr>
                        <a:t> </a:t>
                      </a:r>
                    </a:p>
                    <a:p>
                      <a:pPr marL="463550" indent="-234950" algn="l">
                        <a:lnSpc>
                          <a:spcPct val="107000"/>
                        </a:lnSpc>
                        <a:spcAft>
                          <a:spcPts val="270"/>
                        </a:spcAft>
                      </a:pPr>
                      <a:r>
                        <a:rPr lang="es-ES" sz="1100">
                          <a:effectLst/>
                        </a:rPr>
                        <a:t>1 </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tc>
                <a:tc>
                  <a:txBody>
                    <a:bodyPr/>
                    <a:lstStyle/>
                    <a:p>
                      <a:pPr marL="463550" indent="-234950" algn="ctr">
                        <a:lnSpc>
                          <a:spcPct val="107000"/>
                        </a:lnSpc>
                        <a:spcAft>
                          <a:spcPts val="270"/>
                        </a:spcAft>
                      </a:pPr>
                      <a:r>
                        <a:rPr lang="es-ES" sz="2000" dirty="0">
                          <a:effectLst/>
                        </a:rPr>
                        <a:t>Previo al inicio del año escolar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nchor="ctr"/>
                </a:tc>
                <a:tc>
                  <a:txBody>
                    <a:bodyPr/>
                    <a:lstStyle/>
                    <a:p>
                      <a:pPr marL="80645" marR="83185" indent="-234950" algn="ctr">
                        <a:lnSpc>
                          <a:spcPct val="107000"/>
                        </a:lnSpc>
                        <a:spcAft>
                          <a:spcPts val="270"/>
                        </a:spcAft>
                      </a:pPr>
                      <a:r>
                        <a:rPr lang="es-ES" sz="2000" dirty="0">
                          <a:effectLst/>
                        </a:rPr>
                        <a:t>Desde el 1° de marzo hasta el inicio de clases 2022.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nchor="ctr"/>
                </a:tc>
                <a:tc>
                  <a:txBody>
                    <a:bodyPr/>
                    <a:lstStyle/>
                    <a:p>
                      <a:pPr marL="172720" marR="170815" indent="-234950" algn="ctr">
                        <a:lnSpc>
                          <a:spcPct val="107000"/>
                        </a:lnSpc>
                        <a:spcAft>
                          <a:spcPts val="270"/>
                        </a:spcAft>
                      </a:pPr>
                      <a:r>
                        <a:rPr lang="es-ES" sz="2000">
                          <a:effectLst/>
                        </a:rPr>
                        <a:t>Desde el 1° de marzo hasta el inicio de clases 2022.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nchor="ctr"/>
                </a:tc>
                <a:extLst>
                  <a:ext uri="{0D108BD9-81ED-4DB2-BD59-A6C34878D82A}">
                    <a16:rowId xmlns:a16="http://schemas.microsoft.com/office/drawing/2014/main" val="2998594856"/>
                  </a:ext>
                </a:extLst>
              </a:tr>
              <a:tr h="419100">
                <a:tc>
                  <a:txBody>
                    <a:bodyPr/>
                    <a:lstStyle/>
                    <a:p>
                      <a:pPr marL="463550" indent="-234950" algn="ctr">
                        <a:lnSpc>
                          <a:spcPct val="107000"/>
                        </a:lnSpc>
                        <a:spcAft>
                          <a:spcPts val="270"/>
                        </a:spcAft>
                      </a:pPr>
                      <a:r>
                        <a:rPr lang="es-ES" sz="1100">
                          <a:effectLst/>
                        </a:rPr>
                        <a:t> </a:t>
                      </a:r>
                    </a:p>
                    <a:p>
                      <a:pPr marL="463550" indent="-234950" algn="l">
                        <a:lnSpc>
                          <a:spcPct val="107000"/>
                        </a:lnSpc>
                        <a:spcAft>
                          <a:spcPts val="270"/>
                        </a:spcAft>
                      </a:pPr>
                      <a:r>
                        <a:rPr lang="es-ES" sz="1100">
                          <a:effectLst/>
                        </a:rPr>
                        <a:t>2 </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tc>
                <a:tc>
                  <a:txBody>
                    <a:bodyPr/>
                    <a:lstStyle/>
                    <a:p>
                      <a:pPr marL="463550" indent="-234950" algn="ctr">
                        <a:lnSpc>
                          <a:spcPct val="107000"/>
                        </a:lnSpc>
                        <a:spcAft>
                          <a:spcPts val="270"/>
                        </a:spcAft>
                      </a:pPr>
                      <a:r>
                        <a:rPr lang="es-ES" sz="2000">
                          <a:effectLst/>
                        </a:rPr>
                        <a:t>Inicio del año escolar </a:t>
                      </a:r>
                      <a:endParaRPr lang="es-E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tc>
                <a:tc>
                  <a:txBody>
                    <a:bodyPr/>
                    <a:lstStyle/>
                    <a:p>
                      <a:pPr marL="463550" indent="-234950" algn="ctr">
                        <a:lnSpc>
                          <a:spcPct val="107000"/>
                        </a:lnSpc>
                        <a:spcAft>
                          <a:spcPts val="270"/>
                        </a:spcAft>
                      </a:pPr>
                      <a:r>
                        <a:rPr lang="es-ES" sz="2000" dirty="0">
                          <a:effectLst/>
                        </a:rPr>
                        <a:t>Durante la primera semana de inicio de clases.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tc>
                <a:tc>
                  <a:txBody>
                    <a:bodyPr/>
                    <a:lstStyle/>
                    <a:p>
                      <a:pPr marL="463550" marR="29845" indent="-234950" algn="ctr">
                        <a:lnSpc>
                          <a:spcPct val="107000"/>
                        </a:lnSpc>
                        <a:spcAft>
                          <a:spcPts val="270"/>
                        </a:spcAft>
                      </a:pPr>
                      <a:r>
                        <a:rPr lang="es-ES" sz="2000" dirty="0">
                          <a:effectLst/>
                        </a:rPr>
                        <a:t>Primer día de clases. </a:t>
                      </a:r>
                      <a:endPar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90" marR="41275" marT="30480" marB="0" anchor="ctr"/>
                </a:tc>
                <a:extLst>
                  <a:ext uri="{0D108BD9-81ED-4DB2-BD59-A6C34878D82A}">
                    <a16:rowId xmlns:a16="http://schemas.microsoft.com/office/drawing/2014/main" val="3999279325"/>
                  </a:ext>
                </a:extLst>
              </a:tr>
            </a:tbl>
          </a:graphicData>
        </a:graphic>
      </p:graphicFrame>
      <p:sp>
        <p:nvSpPr>
          <p:cNvPr id="4" name="Rectangle 1">
            <a:extLst>
              <a:ext uri="{FF2B5EF4-FFF2-40B4-BE49-F238E27FC236}">
                <a16:creationId xmlns:a16="http://schemas.microsoft.com/office/drawing/2014/main" id="{DA12B86D-805F-4916-81BC-6F7ACC71B739}"/>
              </a:ext>
            </a:extLst>
          </p:cNvPr>
          <p:cNvSpPr>
            <a:spLocks noChangeArrowheads="1"/>
          </p:cNvSpPr>
          <p:nvPr/>
        </p:nvSpPr>
        <p:spPr bwMode="auto">
          <a:xfrm>
            <a:off x="1427356" y="359414"/>
            <a:ext cx="2910469" cy="64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 tIns="45720" rIns="91440" bIns="158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Periodicidad</a:t>
            </a:r>
            <a:r>
              <a:rPr kumimoji="0" lang="es-ES" altLang="es-E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862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F94A5-00D9-4841-B5E7-A061D4AAA420}"/>
              </a:ext>
            </a:extLst>
          </p:cNvPr>
          <p:cNvSpPr>
            <a:spLocks noGrp="1"/>
          </p:cNvSpPr>
          <p:nvPr>
            <p:ph type="title"/>
          </p:nvPr>
        </p:nvSpPr>
        <p:spPr>
          <a:xfrm>
            <a:off x="570350" y="161925"/>
            <a:ext cx="7717500" cy="685800"/>
          </a:xfrm>
        </p:spPr>
        <p:txBody>
          <a:bodyPr/>
          <a:lstStyle/>
          <a:p>
            <a:pPr marL="228600" indent="-234950" algn="l">
              <a:lnSpc>
                <a:spcPct val="107000"/>
              </a:lnSpc>
              <a:spcAft>
                <a:spcPts val="270"/>
              </a:spcAft>
            </a:pPr>
            <a:r>
              <a:rPr lang="es-ES" sz="1800" b="1" kern="0" dirty="0">
                <a:solidFill>
                  <a:srgbClr val="FF0000"/>
                </a:solidFill>
                <a:effectLst/>
                <a:latin typeface="Arial Narrow" panose="020B0606020202030204" pitchFamily="34" charset="0"/>
                <a:ea typeface="Calibri" panose="020F0502020204030204" pitchFamily="34" charset="0"/>
              </a:rPr>
              <a:t>                                 </a:t>
            </a:r>
            <a:r>
              <a:rPr lang="es-ES" sz="2000" b="1" kern="0" dirty="0">
                <a:solidFill>
                  <a:srgbClr val="FF0000"/>
                </a:solidFill>
                <a:effectLst/>
                <a:latin typeface="Arial Narrow" panose="020B0606020202030204" pitchFamily="34" charset="0"/>
                <a:ea typeface="Calibri" panose="020F0502020204030204" pitchFamily="34" charset="0"/>
              </a:rPr>
              <a:t>Fase 1: Previa al inicio del año escolar 2022 </a:t>
            </a:r>
            <a:br>
              <a:rPr lang="es-ES" sz="2000" b="1" kern="0" dirty="0">
                <a:solidFill>
                  <a:srgbClr val="000000"/>
                </a:solidFill>
                <a:effectLst/>
                <a:latin typeface="Arial Narrow" panose="020B0606020202030204" pitchFamily="34" charset="0"/>
                <a:ea typeface="Calibri" panose="020F0502020204030204" pitchFamily="34" charset="0"/>
              </a:rPr>
            </a:br>
            <a:r>
              <a:rPr lang="es-ES" sz="1800" b="1" i="1" dirty="0">
                <a:solidFill>
                  <a:srgbClr val="FF0000"/>
                </a:solidFill>
                <a:effectLst/>
                <a:latin typeface="Arial Narrow" panose="020B0606020202030204" pitchFamily="34" charset="0"/>
                <a:ea typeface="Calibri" panose="020F0502020204030204" pitchFamily="34" charset="0"/>
              </a:rPr>
              <a:t>Monitoreo que realizará el especialista UGEL a las IIEE </a:t>
            </a:r>
            <a:br>
              <a:rPr lang="es-ES" sz="1800" dirty="0">
                <a:solidFill>
                  <a:srgbClr val="FF0000"/>
                </a:solidFill>
                <a:effectLst/>
                <a:latin typeface="Arial Narrow" panose="020B0606020202030204" pitchFamily="34" charset="0"/>
                <a:ea typeface="Calibri" panose="020F0502020204030204" pitchFamily="34" charset="0"/>
              </a:rPr>
            </a:br>
            <a:r>
              <a:rPr lang="es-ES" sz="1800" b="1" dirty="0">
                <a:solidFill>
                  <a:srgbClr val="FF0000"/>
                </a:solidFill>
                <a:effectLst/>
                <a:latin typeface="Arial Narrow" panose="020B0606020202030204" pitchFamily="34" charset="0"/>
                <a:ea typeface="Calibri" panose="020F0502020204030204" pitchFamily="34" charset="0"/>
              </a:rPr>
              <a:t> </a:t>
            </a:r>
            <a:br>
              <a:rPr lang="es-ES" sz="1800" dirty="0">
                <a:solidFill>
                  <a:srgbClr val="FF0000"/>
                </a:solidFill>
                <a:effectLst/>
                <a:latin typeface="Arial Narrow" panose="020B0606020202030204" pitchFamily="34" charset="0"/>
                <a:ea typeface="Calibri" panose="020F0502020204030204" pitchFamily="34" charset="0"/>
              </a:rPr>
            </a:br>
            <a:r>
              <a:rPr lang="es-ES" sz="2000" b="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Cada especialista UGEL verificará que su usuario y contraseña estén activos   para ingresar al SIMON. </a:t>
            </a:r>
            <a:br>
              <a:rPr lang="es-ES" sz="2000" b="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r>
              <a:rPr lang="es-ES" sz="2000" b="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especialista UGEL ingresará al PM 26 “Plan de Monitoreo del Buen Retorno a la Presencialidad y/o Semipresencialdad del Servicio Educativo (BRAE- Fase 1) -2022”, configurado en la versión 3.0 de la Plataforma SIMON y agregará la muestra (IE a monitorear) y se asignará como monitor para que realice el monitoreo. </a:t>
            </a:r>
            <a:br>
              <a:rPr lang="es-ES" sz="2000" b="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r>
              <a:rPr lang="es-ES" sz="2000" b="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Es importante que el especialista de la UGEL asignado como monitor, revise cada pregunta de la ficha y las reglas para la aplicación correcta del instrumento.  </a:t>
            </a:r>
            <a:br>
              <a:rPr lang="es-ES" sz="2000" b="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r>
              <a:rPr lang="es-ES" sz="2000" b="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registro de información lo realizará en el INST 44 “Ficha de Monitoreo BRAE Fase 1- 2022” </a:t>
            </a:r>
            <a:br>
              <a:rPr lang="es-ES" sz="1800" b="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br>
              <a:rPr lang="es-ES" sz="18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br>
              <a:rPr lang="es-E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1" dirty="0">
                <a:solidFill>
                  <a:srgbClr val="000000"/>
                </a:solidFill>
                <a:effectLst/>
                <a:latin typeface="Calibri" panose="020F0502020204030204" pitchFamily="34" charset="0"/>
                <a:ea typeface="Calibri" panose="020F0502020204030204" pitchFamily="34" charset="0"/>
              </a:rPr>
              <a:t> </a:t>
            </a:r>
            <a:br>
              <a:rPr lang="es-ES" sz="1800" dirty="0">
                <a:solidFill>
                  <a:srgbClr val="000000"/>
                </a:solidFill>
                <a:effectLst/>
                <a:latin typeface="Calibri" panose="020F0502020204030204" pitchFamily="34" charset="0"/>
                <a:ea typeface="Calibri" panose="020F0502020204030204" pitchFamily="34" charset="0"/>
              </a:rPr>
            </a:br>
            <a:endParaRPr lang="es-ES" dirty="0"/>
          </a:p>
        </p:txBody>
      </p:sp>
    </p:spTree>
    <p:extLst>
      <p:ext uri="{BB962C8B-B14F-4D97-AF65-F5344CB8AC3E}">
        <p14:creationId xmlns:p14="http://schemas.microsoft.com/office/powerpoint/2010/main" val="254562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EE5C7-86C9-46BF-B69A-72262AA45D52}"/>
              </a:ext>
            </a:extLst>
          </p:cNvPr>
          <p:cNvSpPr>
            <a:spLocks noGrp="1"/>
          </p:cNvSpPr>
          <p:nvPr>
            <p:ph type="title"/>
          </p:nvPr>
        </p:nvSpPr>
        <p:spPr>
          <a:xfrm>
            <a:off x="116114" y="175261"/>
            <a:ext cx="8432800" cy="4643482"/>
          </a:xfrm>
        </p:spPr>
        <p:txBody>
          <a:bodyPr/>
          <a:lstStyle/>
          <a:p>
            <a:pPr marL="234950" indent="-6350" algn="l">
              <a:lnSpc>
                <a:spcPct val="107000"/>
              </a:lnSpc>
              <a:spcAft>
                <a:spcPts val="15"/>
              </a:spcAft>
            </a:pPr>
            <a:r>
              <a:rPr lang="es-ES" sz="2000" b="1" dirty="0">
                <a:solidFill>
                  <a:srgbClr val="FF0000"/>
                </a:solidFill>
                <a:effectLst/>
                <a:latin typeface="Calibri" panose="020F0502020204030204" pitchFamily="34" charset="0"/>
                <a:ea typeface="Calibri" panose="020F0502020204030204" pitchFamily="34" charset="0"/>
              </a:rPr>
              <a:t>                      Fase 2: Al inicio del año escolar 2022 </a:t>
            </a:r>
            <a:br>
              <a:rPr lang="es-ES" sz="1800" b="1" dirty="0">
                <a:solidFill>
                  <a:srgbClr val="000000"/>
                </a:solidFill>
                <a:effectLst/>
                <a:latin typeface="Calibri" panose="020F0502020204030204" pitchFamily="34" charset="0"/>
                <a:ea typeface="Calibri" panose="020F0502020204030204" pitchFamily="34" charset="0"/>
              </a:rPr>
            </a:br>
            <a:r>
              <a:rPr lang="es-ES" sz="1800" b="1" kern="0" dirty="0">
                <a:solidFill>
                  <a:srgbClr val="FF0000"/>
                </a:solidFill>
                <a:effectLst/>
                <a:latin typeface="Calibri" panose="020F0502020204030204" pitchFamily="34" charset="0"/>
                <a:ea typeface="Calibri" panose="020F0502020204030204" pitchFamily="34" charset="0"/>
              </a:rPr>
              <a:t>a)</a:t>
            </a:r>
            <a:r>
              <a:rPr lang="es-ES" sz="1800" b="1" kern="0" dirty="0">
                <a:solidFill>
                  <a:srgbClr val="FF0000"/>
                </a:solidFill>
                <a:effectLst/>
                <a:latin typeface="Arial" panose="020B0604020202020204" pitchFamily="34" charset="0"/>
                <a:ea typeface="Arial" panose="020B0604020202020204" pitchFamily="34" charset="0"/>
              </a:rPr>
              <a:t> </a:t>
            </a:r>
            <a:r>
              <a:rPr lang="es-ES" sz="1800" b="1" kern="0" dirty="0">
                <a:solidFill>
                  <a:srgbClr val="FF0000"/>
                </a:solidFill>
                <a:effectLst/>
                <a:latin typeface="Calibri" panose="020F0502020204030204" pitchFamily="34" charset="0"/>
                <a:ea typeface="Calibri" panose="020F0502020204030204" pitchFamily="34" charset="0"/>
              </a:rPr>
              <a:t>Monitoreo de especialistas a IIEE </a:t>
            </a:r>
            <a:br>
              <a:rPr lang="es-ES" sz="1800" dirty="0">
                <a:solidFill>
                  <a:srgbClr val="000000"/>
                </a:solidFill>
                <a:effectLst/>
                <a:latin typeface="Calibri" panose="020F0502020204030204" pitchFamily="34" charset="0"/>
                <a:ea typeface="Calibri" panose="020F0502020204030204" pitchFamily="34" charset="0"/>
              </a:rPr>
            </a:br>
            <a:r>
              <a:rPr lang="es-ES" sz="1800" b="1" dirty="0">
                <a:solidFill>
                  <a:schemeClr val="bg2">
                    <a:lumMod val="10000"/>
                  </a:schemeClr>
                </a:solidFill>
                <a:effectLst/>
                <a:latin typeface="Calibri" panose="020F0502020204030204" pitchFamily="34" charset="0"/>
                <a:ea typeface="Calibri" panose="020F0502020204030204" pitchFamily="34" charset="0"/>
              </a:rPr>
              <a:t> </a:t>
            </a:r>
            <a: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especialista UGEL ingresará al </a:t>
            </a:r>
            <a:r>
              <a:rPr lang="es-ES" sz="1800" b="1"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PM “Plan de Monitoreo del Buen Retorno a la </a:t>
            </a:r>
            <a:b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r>
              <a:rPr lang="es-ES" sz="1800" b="1" dirty="0">
                <a:solidFill>
                  <a:schemeClr val="bg2">
                    <a:lumMod val="10000"/>
                  </a:schemeClr>
                </a:solidFill>
                <a:effectLst/>
                <a:latin typeface="Arial Narrow" panose="020B0606020202030204" pitchFamily="34" charset="0"/>
                <a:ea typeface="Calibri" panose="020F0502020204030204" pitchFamily="34" charset="0"/>
              </a:rPr>
              <a:t>Presencialidad y/o </a:t>
            </a:r>
            <a:r>
              <a:rPr lang="es-ES" sz="1800" b="1" dirty="0" err="1">
                <a:solidFill>
                  <a:schemeClr val="bg2">
                    <a:lumMod val="10000"/>
                  </a:schemeClr>
                </a:solidFill>
                <a:effectLst/>
                <a:latin typeface="Arial Narrow" panose="020B0606020202030204" pitchFamily="34" charset="0"/>
                <a:ea typeface="Calibri" panose="020F0502020204030204" pitchFamily="34" charset="0"/>
              </a:rPr>
              <a:t>Semipresencialidad</a:t>
            </a:r>
            <a:r>
              <a:rPr lang="es-ES" sz="1800" b="1" dirty="0">
                <a:solidFill>
                  <a:schemeClr val="bg2">
                    <a:lumMod val="10000"/>
                  </a:schemeClr>
                </a:solidFill>
                <a:effectLst/>
                <a:latin typeface="Arial Narrow" panose="020B0606020202030204" pitchFamily="34" charset="0"/>
                <a:ea typeface="Calibri" panose="020F0502020204030204" pitchFamily="34" charset="0"/>
              </a:rPr>
              <a:t> del Servicio Educativo (BRAE- Fase 2) 2022”,</a:t>
            </a:r>
            <a:r>
              <a:rPr lang="es-ES" sz="1800" dirty="0">
                <a:solidFill>
                  <a:schemeClr val="bg2">
                    <a:lumMod val="10000"/>
                  </a:schemeClr>
                </a:solidFill>
                <a:effectLst/>
                <a:latin typeface="Arial Narrow" panose="020B0606020202030204" pitchFamily="34" charset="0"/>
                <a:ea typeface="Calibri" panose="020F0502020204030204" pitchFamily="34" charset="0"/>
              </a:rPr>
              <a:t> configurado en la versión 3.0 de la Plataforma SIMON y agregará la muestra (IE a monitorear) y se asignará como monitor para que realice el monitoreo. </a:t>
            </a:r>
            <a:br>
              <a:rPr lang="es-ES" sz="1800" dirty="0">
                <a:solidFill>
                  <a:schemeClr val="bg2">
                    <a:lumMod val="10000"/>
                  </a:schemeClr>
                </a:solidFill>
                <a:latin typeface="Arial Narrow" panose="020B0606020202030204" pitchFamily="34" charset="0"/>
                <a:ea typeface="Calibri" panose="020F0502020204030204" pitchFamily="34" charset="0"/>
              </a:rPr>
            </a:br>
            <a: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especialista de UGEL asignado como “monitor”, realizará el recojo de información mediante visita presencial. En caso no sea factible la visita presencial podrá realizarlo mediante llamada telefónica, video llamada u otro medio virtual. </a:t>
            </a:r>
            <a:b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Es importante que el especialista de la UGEL asignado como monitor, revise cada pregunta de la ficha y las reglas para la aplicación correcta del instrumento.  </a:t>
            </a:r>
            <a:b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registro de información lo realizará en el </a:t>
            </a:r>
            <a:r>
              <a:rPr lang="es-ES" sz="1800" b="1"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INST</a:t>
            </a:r>
            <a: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 </a:t>
            </a:r>
            <a:r>
              <a:rPr lang="es-ES" sz="1800" b="1"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“Ficha de Monitoreo BRAE Fase 2 - 2022 </a:t>
            </a:r>
            <a:b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El especialista UGEL debe revisar cuidadosamente la información ingresada, si hay algún error, corregirlo y si faltó ingresar información, completarla. </a:t>
            </a:r>
            <a:br>
              <a:rPr lang="es-ES" sz="1800" u="none" strike="noStrike" dirty="0">
                <a:solidFill>
                  <a:schemeClr val="bg2">
                    <a:lumMod val="10000"/>
                  </a:schemeClr>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r>
              <a:rPr lang="es-ES" sz="18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t> </a:t>
            </a:r>
            <a:br>
              <a:rPr lang="es-ES" sz="1800" u="none" strike="noStrike" dirty="0">
                <a:solidFill>
                  <a:srgbClr val="000000"/>
                </a:solidFill>
                <a:effectLst/>
                <a:uFill>
                  <a:solidFill>
                    <a:srgbClr val="000000"/>
                  </a:solidFill>
                </a:uFill>
                <a:latin typeface="Arial Narrow" panose="020B0606020202030204" pitchFamily="34" charset="0"/>
                <a:ea typeface="Arial" panose="020B0604020202020204" pitchFamily="34" charset="0"/>
                <a:cs typeface="Arial" panose="020B0604020202020204" pitchFamily="34" charset="0"/>
              </a:rPr>
            </a:br>
            <a:endParaRPr lang="es-ES" sz="1800" dirty="0">
              <a:latin typeface="Arial Narrow" panose="020B0606020202030204" pitchFamily="34" charset="0"/>
            </a:endParaRPr>
          </a:p>
        </p:txBody>
      </p:sp>
    </p:spTree>
    <p:extLst>
      <p:ext uri="{BB962C8B-B14F-4D97-AF65-F5344CB8AC3E}">
        <p14:creationId xmlns:p14="http://schemas.microsoft.com/office/powerpoint/2010/main" val="47515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D46798-E62B-418B-AF29-3E5A731E1F31}"/>
              </a:ext>
            </a:extLst>
          </p:cNvPr>
          <p:cNvSpPr>
            <a:spLocks noGrp="1"/>
          </p:cNvSpPr>
          <p:nvPr>
            <p:ph type="title"/>
          </p:nvPr>
        </p:nvSpPr>
        <p:spPr>
          <a:xfrm>
            <a:off x="713225" y="142875"/>
            <a:ext cx="7717500" cy="409575"/>
          </a:xfrm>
        </p:spPr>
        <p:txBody>
          <a:bodyPr/>
          <a:lstStyle/>
          <a:p>
            <a:pPr marL="234950" indent="-6350" algn="l">
              <a:lnSpc>
                <a:spcPct val="107000"/>
              </a:lnSpc>
              <a:spcAft>
                <a:spcPts val="15"/>
              </a:spcAft>
            </a:pPr>
            <a:r>
              <a:rPr lang="es-ES" sz="2000" b="1" kern="0" dirty="0">
                <a:solidFill>
                  <a:srgbClr val="FF0000"/>
                </a:solidFill>
                <a:effectLst/>
                <a:latin typeface="Calibri" panose="020F0502020204030204" pitchFamily="34" charset="0"/>
                <a:ea typeface="Calibri" panose="020F0502020204030204" pitchFamily="34" charset="0"/>
              </a:rPr>
              <a:t>            b)</a:t>
            </a:r>
            <a:r>
              <a:rPr lang="es-ES" sz="2000" b="1" kern="0" dirty="0">
                <a:solidFill>
                  <a:srgbClr val="FF0000"/>
                </a:solidFill>
                <a:effectLst/>
                <a:latin typeface="Arial" panose="020B0604020202020204" pitchFamily="34" charset="0"/>
                <a:ea typeface="Arial" panose="020B0604020202020204" pitchFamily="34" charset="0"/>
              </a:rPr>
              <a:t> </a:t>
            </a:r>
            <a:r>
              <a:rPr lang="es-ES" sz="2000" b="1" kern="0" dirty="0">
                <a:solidFill>
                  <a:srgbClr val="FF0000"/>
                </a:solidFill>
                <a:effectLst/>
                <a:latin typeface="Calibri" panose="020F0502020204030204" pitchFamily="34" charset="0"/>
                <a:ea typeface="Calibri" panose="020F0502020204030204" pitchFamily="34" charset="0"/>
              </a:rPr>
              <a:t>Registro que realizará el Director de la IE </a:t>
            </a:r>
            <a:br>
              <a:rPr lang="es-ES" sz="2000" b="1" kern="0" dirty="0">
                <a:solidFill>
                  <a:srgbClr val="000000"/>
                </a:solidFill>
                <a:effectLst/>
                <a:latin typeface="Calibri" panose="020F0502020204030204" pitchFamily="34" charset="0"/>
                <a:ea typeface="Calibri" panose="020F0502020204030204" pitchFamily="34" charset="0"/>
              </a:rPr>
            </a:b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Cada director de institución y programa educativo ingresará a la plataforma de SIMON con el usuario y la contraseña de SIAGIE. </a:t>
            </a:r>
            <a:b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El director debe asegurarse que la contraseña para ingresar a la plataforma SIMON sea la misma de SIAGIE y esta debe ser alfanumérica (números y letras), no menos de 10 caracteres.  </a:t>
            </a:r>
            <a:b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El director de la IE ingresará al PM “Plan de Monitoreo del Buen Retorno a la Presencialidad y/o </a:t>
            </a:r>
            <a:r>
              <a:rPr lang="es-ES" sz="1800" b="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semipresencialidad</a:t>
            </a: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del Servicio Educativo (BRAE- Fase 2) -2022”, configurado en la versión 3.0 de la Plataforma SIMON, se agregará como muestra y se asignará como monitor para que realice el monitoreo. </a:t>
            </a:r>
            <a:b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Si la Institución o programa educativo tiene más de un nivel, el director deberá registrar la información por cada uno de los niveles. </a:t>
            </a:r>
            <a:b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endParaRPr lang="es-ES" sz="1800" dirty="0"/>
          </a:p>
        </p:txBody>
      </p:sp>
    </p:spTree>
    <p:extLst>
      <p:ext uri="{BB962C8B-B14F-4D97-AF65-F5344CB8AC3E}">
        <p14:creationId xmlns:p14="http://schemas.microsoft.com/office/powerpoint/2010/main" val="327984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7"/>
        <p:cNvGrpSpPr/>
        <p:nvPr/>
      </p:nvGrpSpPr>
      <p:grpSpPr>
        <a:xfrm>
          <a:off x="0" y="0"/>
          <a:ext cx="0" cy="0"/>
          <a:chOff x="0" y="0"/>
          <a:chExt cx="0" cy="0"/>
        </a:xfrm>
      </p:grpSpPr>
      <p:sp>
        <p:nvSpPr>
          <p:cNvPr id="808" name="Google Shape;808;p43"/>
          <p:cNvSpPr txBox="1">
            <a:spLocks noGrp="1"/>
          </p:cNvSpPr>
          <p:nvPr>
            <p:ph type="title"/>
          </p:nvPr>
        </p:nvSpPr>
        <p:spPr>
          <a:xfrm>
            <a:off x="1581150" y="539525"/>
            <a:ext cx="4953000" cy="478200"/>
          </a:xfrm>
          <a:prstGeom prst="rect">
            <a:avLst/>
          </a:prstGeom>
        </p:spPr>
        <p:txBody>
          <a:bodyPr spcFirstLastPara="1" wrap="square" lIns="91425" tIns="91425" rIns="91425" bIns="91425" anchor="ctr" anchorCtr="0">
            <a:noAutofit/>
          </a:bodyPr>
          <a:lstStyle/>
          <a:p>
            <a:br>
              <a:rPr lang="es-PE" sz="3200" b="1" dirty="0">
                <a:solidFill>
                  <a:srgbClr val="222222"/>
                </a:solidFill>
                <a:effectLst/>
                <a:latin typeface="Arial Narrow" panose="020B0606020202030204" pitchFamily="34" charset="0"/>
                <a:ea typeface="Times New Roman" panose="02020603050405020304" pitchFamily="18" charset="0"/>
                <a:cs typeface="Calibri" panose="020F0502020204030204" pitchFamily="34" charset="0"/>
              </a:rPr>
            </a:br>
            <a:r>
              <a:rPr lang="es-PE" sz="3200" b="1" dirty="0">
                <a:solidFill>
                  <a:srgbClr val="222222"/>
                </a:solidFill>
                <a:effectLst/>
                <a:latin typeface="Arial Narrow" panose="020B0606020202030204" pitchFamily="34" charset="0"/>
                <a:ea typeface="Times New Roman" panose="02020603050405020304" pitchFamily="18" charset="0"/>
                <a:cs typeface="Calibri" panose="020F0502020204030204" pitchFamily="34" charset="0"/>
              </a:rPr>
              <a:t>PROPÓSITO DEL TALLER</a:t>
            </a:r>
            <a:br>
              <a:rPr lang="es-PE" sz="3600" b="1" dirty="0">
                <a:latin typeface="Oswald"/>
                <a:ea typeface="Oswald"/>
                <a:cs typeface="Oswald"/>
                <a:sym typeface="Oswald"/>
              </a:rPr>
            </a:br>
            <a:endParaRPr dirty="0"/>
          </a:p>
        </p:txBody>
      </p:sp>
      <p:sp>
        <p:nvSpPr>
          <p:cNvPr id="809" name="Google Shape;809;p43"/>
          <p:cNvSpPr txBox="1">
            <a:spLocks noGrp="1"/>
          </p:cNvSpPr>
          <p:nvPr>
            <p:ph type="body" idx="1"/>
          </p:nvPr>
        </p:nvSpPr>
        <p:spPr>
          <a:xfrm>
            <a:off x="713224" y="1297400"/>
            <a:ext cx="8030725" cy="3693700"/>
          </a:xfrm>
          <a:prstGeom prst="rect">
            <a:avLst/>
          </a:prstGeom>
        </p:spPr>
        <p:txBody>
          <a:bodyPr spcFirstLastPara="1" wrap="square" lIns="91425" tIns="91425" rIns="91425" bIns="91425" anchor="ctr" anchorCtr="0">
            <a:noAutofit/>
          </a:bodyPr>
          <a:lstStyle/>
          <a:p>
            <a:pPr marL="0" indent="0">
              <a:buNone/>
            </a:pPr>
            <a:r>
              <a:rPr lang="es-PE" sz="3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Que los directivos de las I.E. </a:t>
            </a:r>
            <a:r>
              <a:rPr lang="es-PE" sz="3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conozcan la importancia de los procesos de monitoreo y acompañamiento  de la planificación y metodología de monitoreo, así como del acompañamiento a la práctica pedagógica de los docentes de las II.EE. del ámbito de la UGEL-Andahuaylas.</a:t>
            </a:r>
          </a:p>
          <a:p>
            <a:pPr marL="0" lvl="0" indent="0" algn="l" rtl="0">
              <a:lnSpc>
                <a:spcPct val="100000"/>
              </a:lnSpc>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E2A84-3E99-44B4-85A6-4ECD4DA19267}"/>
              </a:ext>
            </a:extLst>
          </p:cNvPr>
          <p:cNvSpPr>
            <a:spLocks noGrp="1"/>
          </p:cNvSpPr>
          <p:nvPr>
            <p:ph type="title"/>
          </p:nvPr>
        </p:nvSpPr>
        <p:spPr>
          <a:xfrm>
            <a:off x="0" y="539524"/>
            <a:ext cx="8636000" cy="4482419"/>
          </a:xfrm>
        </p:spPr>
        <p:txBody>
          <a:bodyPr/>
          <a:lstStyle/>
          <a:p>
            <a:pPr marL="234950" indent="-6350" algn="l">
              <a:lnSpc>
                <a:spcPct val="107000"/>
              </a:lnSpc>
              <a:spcAft>
                <a:spcPts val="15"/>
              </a:spcAft>
            </a:pPr>
            <a:r>
              <a:rPr lang="es-ES" sz="18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En el caso de una institución o programa educativo que no cuente con conectividad, el registro de la información en la plataforma SIMON lo realizará el especialista de la UGEL con la información brindada por el director. </a:t>
            </a:r>
            <a:br>
              <a:rPr lang="es-ES" sz="18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En este caso, el especialista seleccionará como muestra al director de la institución, luego se asignará como monitor y programará la fecha del registro, finalmente hará el registro correspondiente (según la información proporcionada por el directivo) </a:t>
            </a:r>
            <a:br>
              <a:rPr lang="es-ES" sz="18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El director realizará el registro de información el INST “Registro de Información BRAE Fase 2 – 2022” </a:t>
            </a:r>
            <a:br>
              <a:rPr lang="es-ES" sz="18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El director de la institución educativa programará la fecha del registro de la información, teniendo en cuenta los plazos establecidos para los registros.  </a:t>
            </a:r>
            <a:br>
              <a:rPr lang="es-ES" sz="18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El director revisará los ítems y las reglas de la ficha para el registro correcto de la información. </a:t>
            </a:r>
            <a:br>
              <a:rPr lang="es-ES" sz="1600" b="0" u="none" strike="noStrike" dirty="0">
                <a:solidFill>
                  <a:schemeClr val="bg2">
                    <a:lumMod val="10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endParaRPr lang="es-ES" sz="1600" b="0" dirty="0">
              <a:solidFill>
                <a:schemeClr val="bg2">
                  <a:lumMod val="10000"/>
                </a:schemeClr>
              </a:solidFill>
            </a:endParaRPr>
          </a:p>
        </p:txBody>
      </p:sp>
    </p:spTree>
    <p:extLst>
      <p:ext uri="{BB962C8B-B14F-4D97-AF65-F5344CB8AC3E}">
        <p14:creationId xmlns:p14="http://schemas.microsoft.com/office/powerpoint/2010/main" val="17449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3B4A9E-AE40-48FB-9F72-88454FFEF514}"/>
              </a:ext>
            </a:extLst>
          </p:cNvPr>
          <p:cNvSpPr>
            <a:spLocks noGrp="1"/>
          </p:cNvSpPr>
          <p:nvPr>
            <p:ph type="title"/>
          </p:nvPr>
        </p:nvSpPr>
        <p:spPr>
          <a:xfrm>
            <a:off x="478971" y="319314"/>
            <a:ext cx="7951754" cy="4542971"/>
          </a:xfrm>
        </p:spPr>
        <p:txBody>
          <a:bodyPr/>
          <a:lstStyle/>
          <a:p>
            <a:pPr algn="l"/>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El director de la institución educativa registrará la información en la plataforma SIMON.  </a:t>
            </a:r>
            <a:b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El director revisará cuidadosamente la información ingresada, si hay algún error, este podrá ser corregido y si faltó alguna información, podrá ser completada. </a:t>
            </a:r>
            <a:b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El director guardará la información ingresada haciendo clic en el botón </a:t>
            </a:r>
            <a:r>
              <a:rPr lang="es-ES" sz="1800" b="0" i="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Guardar</a:t>
            </a: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cada vez que completa la información de un aspecto. Así sucesivamente, hasta culminar con todos.  </a:t>
            </a:r>
            <a:b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Antes de enviar, el director deberá cerrar sesión. Ingresará nuevamente, seleccionará su rol, el código modular del cual ingresó y guardó la información para luego ingresar a </a:t>
            </a:r>
            <a:r>
              <a:rPr lang="es-ES" sz="1800" b="0" i="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Ejecución</a:t>
            </a: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y hacer clic en </a:t>
            </a:r>
            <a:r>
              <a:rPr lang="es-ES" sz="1800" b="0" i="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Enviar</a:t>
            </a: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Todo esto con la finalidad de evitar que se presente el estado de </a:t>
            </a:r>
            <a:r>
              <a:rPr lang="es-ES" sz="1800" b="0" u="none" strike="noStrike" dirty="0">
                <a:solidFill>
                  <a:srgbClr val="FFC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Envío con error</a:t>
            </a: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b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s-ES" sz="18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El director, al finalizar hará clic en ENVIAR. Una vez enviado no se puede modificar la información ni corregir la información ingresada. </a:t>
            </a:r>
            <a:br>
              <a:rPr lang="es-ES" sz="3200" b="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endParaRPr lang="es-ES" b="0" dirty="0"/>
          </a:p>
        </p:txBody>
      </p:sp>
    </p:spTree>
    <p:extLst>
      <p:ext uri="{BB962C8B-B14F-4D97-AF65-F5344CB8AC3E}">
        <p14:creationId xmlns:p14="http://schemas.microsoft.com/office/powerpoint/2010/main" val="331152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97"/>
        <p:cNvGrpSpPr/>
        <p:nvPr/>
      </p:nvGrpSpPr>
      <p:grpSpPr>
        <a:xfrm>
          <a:off x="0" y="0"/>
          <a:ext cx="0" cy="0"/>
          <a:chOff x="0" y="0"/>
          <a:chExt cx="0" cy="0"/>
        </a:xfrm>
      </p:grpSpPr>
      <p:sp>
        <p:nvSpPr>
          <p:cNvPr id="1199" name="Google Shape;1199;p65"/>
          <p:cNvSpPr txBox="1">
            <a:spLocks noGrp="1"/>
          </p:cNvSpPr>
          <p:nvPr>
            <p:ph type="title"/>
          </p:nvPr>
        </p:nvSpPr>
        <p:spPr>
          <a:xfrm>
            <a:off x="1345324" y="256478"/>
            <a:ext cx="5444359" cy="710473"/>
          </a:xfrm>
          <a:prstGeom prst="rect">
            <a:avLst/>
          </a:prstGeom>
        </p:spPr>
        <p:txBody>
          <a:bodyPr spcFirstLastPara="1" wrap="square" lIns="91425" tIns="91425" rIns="91425" bIns="91425" anchor="ctr" anchorCtr="0">
            <a:noAutofit/>
          </a:bodyPr>
          <a:lstStyle/>
          <a:p>
            <a:br>
              <a:rPr lang="es-PE" sz="3200" b="1" dirty="0">
                <a:solidFill>
                  <a:schemeClr val="bg1"/>
                </a:solidFill>
                <a:latin typeface="Arial Narrow" panose="020B0606020202030204" pitchFamily="34" charset="0"/>
                <a:ea typeface="Times New Roman" panose="02020603050405020304" pitchFamily="18" charset="0"/>
                <a:cs typeface="Calibri" panose="020F0502020204030204" pitchFamily="34" charset="0"/>
              </a:rPr>
            </a:br>
            <a:r>
              <a:rPr lang="es-PE" sz="3200" b="1" dirty="0">
                <a:solidFill>
                  <a:schemeClr val="bg1"/>
                </a:solidFill>
                <a:latin typeface="Arial Narrow" panose="020B0606020202030204" pitchFamily="34" charset="0"/>
                <a:ea typeface="Times New Roman" panose="02020603050405020304" pitchFamily="18" charset="0"/>
                <a:cs typeface="Calibri" panose="020F0502020204030204" pitchFamily="34" charset="0"/>
              </a:rPr>
              <a:t>3</a:t>
            </a:r>
            <a:r>
              <a:rPr lang="es-PE" sz="3200" b="1"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 </a:t>
            </a:r>
            <a:r>
              <a:rPr lang="es-PE" sz="3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Análisis de la evidencia</a:t>
            </a:r>
            <a:br>
              <a:rPr lang="es-PE"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endParaRPr sz="3200" dirty="0">
              <a:solidFill>
                <a:schemeClr val="bg1"/>
              </a:solidFill>
              <a:latin typeface="Arial Narrow" panose="020B0606020202030204" pitchFamily="34" charset="0"/>
            </a:endParaRPr>
          </a:p>
        </p:txBody>
      </p:sp>
      <p:sp>
        <p:nvSpPr>
          <p:cNvPr id="5" name="CuadroTexto 4">
            <a:extLst>
              <a:ext uri="{FF2B5EF4-FFF2-40B4-BE49-F238E27FC236}">
                <a16:creationId xmlns:a16="http://schemas.microsoft.com/office/drawing/2014/main" id="{DD512C13-3644-448C-A795-18C403733AEE}"/>
              </a:ext>
            </a:extLst>
          </p:cNvPr>
          <p:cNvSpPr txBox="1"/>
          <p:nvPr/>
        </p:nvSpPr>
        <p:spPr>
          <a:xfrm>
            <a:off x="863600" y="966951"/>
            <a:ext cx="7565697" cy="671915"/>
          </a:xfrm>
          <a:prstGeom prst="rect">
            <a:avLst/>
          </a:prstGeom>
          <a:noFill/>
        </p:spPr>
        <p:txBody>
          <a:bodyPr wrap="square">
            <a:spAutoFit/>
          </a:bodyPr>
          <a:lstStyle/>
          <a:p>
            <a:pPr lvl="0" algn="just">
              <a:lnSpc>
                <a:spcPct val="107000"/>
              </a:lnSpc>
              <a:spcAft>
                <a:spcPts val="800"/>
              </a:spcAft>
              <a:tabLst>
                <a:tab pos="791210" algn="l"/>
              </a:tabLst>
            </a:pPr>
            <a:r>
              <a:rPr lang="es-PE" sz="1400" dirty="0">
                <a:effectLst/>
                <a:latin typeface="Calibri" panose="020F0502020204030204" pitchFamily="34" charset="0"/>
                <a:ea typeface="Times New Roman" panose="02020603050405020304" pitchFamily="18" charset="0"/>
                <a:cs typeface="Times New Roman" panose="02020603050405020304" pitchFamily="18" charset="0"/>
              </a:rPr>
              <a:t>E</a:t>
            </a:r>
            <a:r>
              <a:rPr lang="es-PE" sz="1800" dirty="0">
                <a:effectLst/>
                <a:latin typeface="Calibri" panose="020F0502020204030204" pitchFamily="34" charset="0"/>
                <a:ea typeface="Times New Roman" panose="02020603050405020304" pitchFamily="18" charset="0"/>
                <a:cs typeface="Times New Roman" panose="02020603050405020304" pitchFamily="18" charset="0"/>
              </a:rPr>
              <a:t>l proceso de análisis de evidencias para realizar la retroalimentación del directivo al docente, comprende lo siguiente:</a:t>
            </a:r>
          </a:p>
        </p:txBody>
      </p:sp>
      <p:pic>
        <p:nvPicPr>
          <p:cNvPr id="7" name="Imagen 6">
            <a:extLst>
              <a:ext uri="{FF2B5EF4-FFF2-40B4-BE49-F238E27FC236}">
                <a16:creationId xmlns:a16="http://schemas.microsoft.com/office/drawing/2014/main" id="{90A49312-5622-4243-9F2B-D92F4596059B}"/>
              </a:ext>
            </a:extLst>
          </p:cNvPr>
          <p:cNvPicPr>
            <a:picLocks noChangeAspect="1"/>
          </p:cNvPicPr>
          <p:nvPr/>
        </p:nvPicPr>
        <p:blipFill>
          <a:blip r:embed="rId3"/>
          <a:stretch>
            <a:fillRect/>
          </a:stretch>
        </p:blipFill>
        <p:spPr>
          <a:xfrm>
            <a:off x="1119868" y="1677424"/>
            <a:ext cx="6904263" cy="28096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96"/>
        <p:cNvGrpSpPr/>
        <p:nvPr/>
      </p:nvGrpSpPr>
      <p:grpSpPr>
        <a:xfrm>
          <a:off x="0" y="0"/>
          <a:ext cx="0" cy="0"/>
          <a:chOff x="0" y="0"/>
          <a:chExt cx="0" cy="0"/>
        </a:xfrm>
      </p:grpSpPr>
      <p:sp>
        <p:nvSpPr>
          <p:cNvPr id="1297" name="Google Shape;1297;p69"/>
          <p:cNvSpPr txBox="1">
            <a:spLocks noGrp="1"/>
          </p:cNvSpPr>
          <p:nvPr>
            <p:ph type="title"/>
          </p:nvPr>
        </p:nvSpPr>
        <p:spPr>
          <a:xfrm>
            <a:off x="1616925" y="270607"/>
            <a:ext cx="4895387"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sz="3200" dirty="0">
                <a:solidFill>
                  <a:schemeClr val="bg1"/>
                </a:solidFill>
                <a:latin typeface="Arial Narrow" panose="020B0606020202030204" pitchFamily="34" charset="0"/>
              </a:rPr>
              <a:t>4. ACOMPAÑAMIENTO</a:t>
            </a:r>
            <a:endParaRPr sz="3200" dirty="0">
              <a:solidFill>
                <a:schemeClr val="bg1"/>
              </a:solidFill>
              <a:latin typeface="Arial Narrow" panose="020B0606020202030204" pitchFamily="34" charset="0"/>
            </a:endParaRPr>
          </a:p>
        </p:txBody>
      </p:sp>
      <p:sp>
        <p:nvSpPr>
          <p:cNvPr id="3" name="Subtítulo 2">
            <a:extLst>
              <a:ext uri="{FF2B5EF4-FFF2-40B4-BE49-F238E27FC236}">
                <a16:creationId xmlns:a16="http://schemas.microsoft.com/office/drawing/2014/main" id="{96843229-E738-4534-9854-380AE8DD3AAC}"/>
              </a:ext>
            </a:extLst>
          </p:cNvPr>
          <p:cNvSpPr>
            <a:spLocks noGrp="1"/>
          </p:cNvSpPr>
          <p:nvPr>
            <p:ph type="subTitle" idx="1"/>
          </p:nvPr>
        </p:nvSpPr>
        <p:spPr>
          <a:xfrm>
            <a:off x="169802" y="748807"/>
            <a:ext cx="8419171" cy="992176"/>
          </a:xfrm>
        </p:spPr>
        <p:txBody>
          <a:bodyPr/>
          <a:lstStyle/>
          <a:p>
            <a:r>
              <a:rPr lang="es-ES" sz="1800" dirty="0">
                <a:latin typeface="Arial Narrow" panose="020B0606020202030204" pitchFamily="34" charset="0"/>
              </a:rPr>
              <a:t>Una de las principales acciones a realizar en el acompañamiento es la </a:t>
            </a:r>
            <a:r>
              <a:rPr lang="es-ES" sz="1800" b="1" dirty="0">
                <a:latin typeface="Arial Narrow" panose="020B0606020202030204" pitchFamily="34" charset="0"/>
              </a:rPr>
              <a:t>retroalimentación</a:t>
            </a:r>
            <a:r>
              <a:rPr lang="es-ES" sz="1800" dirty="0">
                <a:latin typeface="Arial Narrow" panose="020B0606020202030204" pitchFamily="34" charset="0"/>
              </a:rPr>
              <a:t>. El instrumento a utilizar es “la matriz de diálogo reflexivo”.</a:t>
            </a:r>
          </a:p>
          <a:p>
            <a:endParaRPr lang="es-ES" dirty="0"/>
          </a:p>
        </p:txBody>
      </p:sp>
      <p:sp>
        <p:nvSpPr>
          <p:cNvPr id="9" name="Subtítulo 8">
            <a:extLst>
              <a:ext uri="{FF2B5EF4-FFF2-40B4-BE49-F238E27FC236}">
                <a16:creationId xmlns:a16="http://schemas.microsoft.com/office/drawing/2014/main" id="{082C9879-F7B1-4E6E-B432-300863C05A46}"/>
              </a:ext>
            </a:extLst>
          </p:cNvPr>
          <p:cNvSpPr>
            <a:spLocks noGrp="1"/>
          </p:cNvSpPr>
          <p:nvPr>
            <p:ph type="subTitle" idx="2"/>
          </p:nvPr>
        </p:nvSpPr>
        <p:spPr>
          <a:xfrm>
            <a:off x="3221538" y="2791343"/>
            <a:ext cx="2315700" cy="738000"/>
          </a:xfrm>
        </p:spPr>
        <p:txBody>
          <a:bodyPr/>
          <a:lstStyle/>
          <a:p>
            <a:endParaRPr lang="es-ES" dirty="0"/>
          </a:p>
        </p:txBody>
      </p:sp>
      <p:pic>
        <p:nvPicPr>
          <p:cNvPr id="33" name="Imagen 32">
            <a:extLst>
              <a:ext uri="{FF2B5EF4-FFF2-40B4-BE49-F238E27FC236}">
                <a16:creationId xmlns:a16="http://schemas.microsoft.com/office/drawing/2014/main" id="{86E07FA8-E475-4107-9E25-1BA7AAFAEA71}"/>
              </a:ext>
            </a:extLst>
          </p:cNvPr>
          <p:cNvPicPr>
            <a:picLocks noChangeAspect="1"/>
          </p:cNvPicPr>
          <p:nvPr/>
        </p:nvPicPr>
        <p:blipFill>
          <a:blip r:embed="rId3"/>
          <a:stretch>
            <a:fillRect/>
          </a:stretch>
        </p:blipFill>
        <p:spPr>
          <a:xfrm>
            <a:off x="1137424" y="1527717"/>
            <a:ext cx="7160756" cy="33948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11"/>
        <p:cNvGrpSpPr/>
        <p:nvPr/>
      </p:nvGrpSpPr>
      <p:grpSpPr>
        <a:xfrm>
          <a:off x="0" y="0"/>
          <a:ext cx="0" cy="0"/>
          <a:chOff x="0" y="0"/>
          <a:chExt cx="0" cy="0"/>
        </a:xfrm>
      </p:grpSpPr>
      <p:sp>
        <p:nvSpPr>
          <p:cNvPr id="1312" name="Google Shape;1312;p70"/>
          <p:cNvSpPr txBox="1">
            <a:spLocks noGrp="1"/>
          </p:cNvSpPr>
          <p:nvPr>
            <p:ph type="title"/>
          </p:nvPr>
        </p:nvSpPr>
        <p:spPr>
          <a:xfrm>
            <a:off x="2244150" y="337325"/>
            <a:ext cx="46557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sz="3200" b="1"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5</a:t>
            </a:r>
            <a:r>
              <a:rPr lang="es-PE" sz="3200" dirty="0">
                <a:solidFill>
                  <a:schemeClr val="bg1"/>
                </a:solidFill>
              </a:rPr>
              <a:t>. </a:t>
            </a:r>
            <a:r>
              <a:rPr lang="es-PE" sz="3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Seguimiento</a:t>
            </a:r>
            <a:r>
              <a:rPr lang="es-PE" sz="3200" b="1" dirty="0">
                <a:effectLst/>
                <a:latin typeface="Calibri" panose="020F0502020204030204" pitchFamily="34" charset="0"/>
                <a:ea typeface="Times New Roman" panose="02020603050405020304" pitchFamily="18" charset="0"/>
                <a:cs typeface="Times New Roman" panose="02020603050405020304" pitchFamily="18" charset="0"/>
              </a:rPr>
              <a:t>:</a:t>
            </a:r>
            <a:endParaRPr dirty="0"/>
          </a:p>
        </p:txBody>
      </p:sp>
      <p:sp>
        <p:nvSpPr>
          <p:cNvPr id="1313" name="Google Shape;1313;p70"/>
          <p:cNvSpPr txBox="1">
            <a:spLocks noGrp="1"/>
          </p:cNvSpPr>
          <p:nvPr>
            <p:ph type="subTitle" idx="1"/>
          </p:nvPr>
        </p:nvSpPr>
        <p:spPr>
          <a:xfrm>
            <a:off x="524107" y="1025911"/>
            <a:ext cx="7895064" cy="3423425"/>
          </a:xfrm>
          <a:prstGeom prst="rect">
            <a:avLst/>
          </a:prstGeom>
        </p:spPr>
        <p:txBody>
          <a:bodyPr spcFirstLastPara="1" wrap="square" lIns="91425" tIns="91425" rIns="91425" bIns="91425" anchor="ctr" anchorCtr="0">
            <a:noAutofit/>
          </a:bodyPr>
          <a:lstStyle/>
          <a:p>
            <a:pPr marL="742950" indent="-285750" algn="just">
              <a:lnSpc>
                <a:spcPct val="107000"/>
              </a:lnSpc>
              <a:spcAft>
                <a:spcPts val="800"/>
              </a:spcAft>
              <a:buFont typeface="Arial" panose="020B0604020202020204" pitchFamily="34" charset="0"/>
              <a:buChar char="•"/>
              <a:tabLst>
                <a:tab pos="450215" algn="l"/>
              </a:tabLst>
            </a:pPr>
            <a:r>
              <a:rPr lang="es-PE"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El equipo directivo realiza seguimiento a la práctica pedagógica de los docentes, a través de la consolidación de resultados del monitoreo y acompañamiento. Se plantea en 5 pasos: </a:t>
            </a:r>
            <a:endParaRPr lang="es-PE"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742950" indent="-285750" algn="just">
              <a:lnSpc>
                <a:spcPct val="107000"/>
              </a:lnSpc>
              <a:spcAft>
                <a:spcPts val="800"/>
              </a:spcAft>
              <a:buFont typeface="Arial" panose="020B0604020202020204" pitchFamily="34" charset="0"/>
              <a:buChar char="•"/>
              <a:tabLst>
                <a:tab pos="450215" algn="l"/>
              </a:tabLst>
            </a:pPr>
            <a:r>
              <a:rPr lang="es-PE"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Consolidar: El director sistematiza los resultados por docente.</a:t>
            </a:r>
            <a:endParaRPr lang="es-PE"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742950" indent="-285750" algn="just">
              <a:lnSpc>
                <a:spcPct val="107000"/>
              </a:lnSpc>
              <a:spcAft>
                <a:spcPts val="800"/>
              </a:spcAft>
              <a:buFont typeface="Arial" panose="020B0604020202020204" pitchFamily="34" charset="0"/>
              <a:buChar char="•"/>
              <a:tabLst>
                <a:tab pos="450215" algn="l"/>
              </a:tabLst>
            </a:pPr>
            <a:r>
              <a:rPr lang="es-PE"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Diagnosticar: Luego de llenar todos los resultados de la primera visita, revisa los instrumentos de seguimiento de metas y describe sus resultados.</a:t>
            </a:r>
            <a:endParaRPr lang="es-PE"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742950" indent="-285750" algn="just">
              <a:lnSpc>
                <a:spcPct val="107000"/>
              </a:lnSpc>
              <a:spcAft>
                <a:spcPts val="800"/>
              </a:spcAft>
              <a:buFont typeface="Arial" panose="020B0604020202020204" pitchFamily="34" charset="0"/>
              <a:buChar char="•"/>
              <a:tabLst>
                <a:tab pos="450215" algn="l"/>
              </a:tabLst>
            </a:pPr>
            <a:r>
              <a:rPr lang="es-PE"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Establecer metas para el siguiente trimestre.</a:t>
            </a:r>
          </a:p>
          <a:p>
            <a:pPr marL="742950" indent="-285750" algn="just">
              <a:lnSpc>
                <a:spcPct val="107000"/>
              </a:lnSpc>
              <a:spcAft>
                <a:spcPts val="800"/>
              </a:spcAft>
              <a:buFont typeface="Arial" panose="020B0604020202020204" pitchFamily="34" charset="0"/>
              <a:buChar char="•"/>
              <a:tabLst>
                <a:tab pos="450215" algn="l"/>
              </a:tabLst>
            </a:pPr>
            <a:r>
              <a:rPr lang="es-PE"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Tomar decisiones: Tomando en cuenta la meta planteada, es ahora momento que el director ejecute acciones para el logro de las mismas por lo que tomará las decisiones pertinentes. </a:t>
            </a:r>
            <a:endParaRPr lang="es-PE" sz="16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742950" indent="-285750" algn="just">
              <a:lnSpc>
                <a:spcPct val="107000"/>
              </a:lnSpc>
              <a:spcAft>
                <a:spcPts val="800"/>
              </a:spcAft>
              <a:buFont typeface="Arial" panose="020B0604020202020204" pitchFamily="34" charset="0"/>
              <a:buChar char="•"/>
              <a:tabLst>
                <a:tab pos="450215" algn="l"/>
              </a:tabLst>
            </a:pPr>
            <a:r>
              <a:rPr lang="es-PE"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Seguimiento del cumplimiento de metas: El director identificará el cumplimiento o no de la misma. </a:t>
            </a:r>
          </a:p>
          <a:p>
            <a:pPr marL="0" lvl="0" indent="0" algn="ctr" rtl="0">
              <a:spcBef>
                <a:spcPts val="0"/>
              </a:spcBef>
              <a:spcAft>
                <a:spcPts val="0"/>
              </a:spcAft>
              <a:buNone/>
            </a:pPr>
            <a:endParaRPr sz="17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18"/>
        <p:cNvGrpSpPr/>
        <p:nvPr/>
      </p:nvGrpSpPr>
      <p:grpSpPr>
        <a:xfrm>
          <a:off x="0" y="0"/>
          <a:ext cx="0" cy="0"/>
          <a:chOff x="0" y="0"/>
          <a:chExt cx="0" cy="0"/>
        </a:xfrm>
      </p:grpSpPr>
      <p:sp>
        <p:nvSpPr>
          <p:cNvPr id="1319" name="Google Shape;1319;p71"/>
          <p:cNvSpPr txBox="1">
            <a:spLocks noGrp="1"/>
          </p:cNvSpPr>
          <p:nvPr>
            <p:ph type="title"/>
          </p:nvPr>
        </p:nvSpPr>
        <p:spPr>
          <a:xfrm>
            <a:off x="713225" y="539525"/>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sz="3200" b="1" dirty="0">
                <a:solidFill>
                  <a:srgbClr val="222222"/>
                </a:solidFill>
                <a:latin typeface="Arial Narrow" panose="020B0606020202030204" pitchFamily="34" charset="0"/>
                <a:ea typeface="Times New Roman" panose="02020603050405020304" pitchFamily="18" charset="0"/>
                <a:cs typeface="Calibri" panose="020F0502020204030204" pitchFamily="34" charset="0"/>
              </a:rPr>
              <a:t>TRABAJO COLEGIADO</a:t>
            </a:r>
            <a:endParaRPr dirty="0"/>
          </a:p>
        </p:txBody>
      </p:sp>
      <p:sp>
        <p:nvSpPr>
          <p:cNvPr id="1320" name="Google Shape;1320;p71"/>
          <p:cNvSpPr txBox="1">
            <a:spLocks noGrp="1"/>
          </p:cNvSpPr>
          <p:nvPr>
            <p:ph type="body" idx="1"/>
          </p:nvPr>
        </p:nvSpPr>
        <p:spPr>
          <a:xfrm>
            <a:off x="1126273" y="1017724"/>
            <a:ext cx="7426712" cy="3442763"/>
          </a:xfrm>
          <a:prstGeom prst="rect">
            <a:avLst/>
          </a:prstGeom>
        </p:spPr>
        <p:txBody>
          <a:bodyPr spcFirstLastPara="1" wrap="square" lIns="91425" tIns="91425" rIns="91425" bIns="91425" anchor="ctr" anchorCtr="0">
            <a:noAutofit/>
          </a:bodyPr>
          <a:lstStyle/>
          <a:p>
            <a:pPr marL="139700" lvl="0" indent="0" algn="l" rtl="0">
              <a:lnSpc>
                <a:spcPct val="120000"/>
              </a:lnSpc>
              <a:spcBef>
                <a:spcPts val="0"/>
              </a:spcBef>
              <a:spcAft>
                <a:spcPts val="0"/>
              </a:spcAft>
              <a:buClr>
                <a:schemeClr val="accent1"/>
              </a:buClr>
              <a:buSzPts val="1400"/>
              <a:buNone/>
            </a:pPr>
            <a:r>
              <a:rPr lang="es-P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Reunión de trabajo colegiado (RTC) es una estrategia formativa orientada a lograr la articulación del Acompañamiento Pedagógico con la gestión institucional, fortaleciendo el liderazgo del director en la comunidad educativa. Se propicia el trabajo entre director y los docentes de la I.E. para tomar decisiones en función a los temas de interés de la comunidad educativa, en respuesta a las evidencias recogidas y las necesidades detectadas durante el proceso de monitoreo y acompañamiento y que se relacionan a la implementación de la estrategia Aprendo en casa, coordinando y contextualizando las actividades, experiencias y recursos de enseñanza a distancia con el objetivo de lograr aprendizajes en los estudiantes</a:t>
            </a:r>
            <a:endParaRP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4851A-8E46-47D6-98A2-CE1302D03A42}"/>
              </a:ext>
            </a:extLst>
          </p:cNvPr>
          <p:cNvSpPr>
            <a:spLocks noGrp="1"/>
          </p:cNvSpPr>
          <p:nvPr>
            <p:ph type="title"/>
          </p:nvPr>
        </p:nvSpPr>
        <p:spPr>
          <a:xfrm>
            <a:off x="713225" y="275771"/>
            <a:ext cx="7717500" cy="741954"/>
          </a:xfrm>
        </p:spPr>
        <p:txBody>
          <a:bodyPr/>
          <a:lstStyle/>
          <a:p>
            <a:r>
              <a:rPr lang="es-ES" sz="3600" dirty="0">
                <a:latin typeface="Arial Narrow" panose="020B0606020202030204" pitchFamily="34" charset="0"/>
              </a:rPr>
              <a:t>COMUNIDADES DE APRENDIZAJE</a:t>
            </a:r>
          </a:p>
        </p:txBody>
      </p:sp>
      <p:sp>
        <p:nvSpPr>
          <p:cNvPr id="3" name="Marcador de texto 2">
            <a:extLst>
              <a:ext uri="{FF2B5EF4-FFF2-40B4-BE49-F238E27FC236}">
                <a16:creationId xmlns:a16="http://schemas.microsoft.com/office/drawing/2014/main" id="{968B55EF-77DB-4DEB-BEC7-B426DE679970}"/>
              </a:ext>
            </a:extLst>
          </p:cNvPr>
          <p:cNvSpPr>
            <a:spLocks noGrp="1"/>
          </p:cNvSpPr>
          <p:nvPr>
            <p:ph type="body" idx="1"/>
          </p:nvPr>
        </p:nvSpPr>
        <p:spPr>
          <a:xfrm>
            <a:off x="977900" y="1181100"/>
            <a:ext cx="6832600" cy="3098800"/>
          </a:xfrm>
        </p:spPr>
        <p:txBody>
          <a:bodyPr/>
          <a:lstStyle/>
          <a:p>
            <a:pPr marL="152400" indent="0">
              <a:buNone/>
            </a:pPr>
            <a:r>
              <a:rPr lang="es-ES" sz="3600" dirty="0">
                <a:solidFill>
                  <a:srgbClr val="202124"/>
                </a:solidFill>
                <a:latin typeface="Arial Narrow" panose="020B0606020202030204" pitchFamily="34" charset="0"/>
              </a:rPr>
              <a:t>E</a:t>
            </a:r>
            <a:r>
              <a:rPr lang="es-ES" sz="3600" b="0" i="0" dirty="0">
                <a:solidFill>
                  <a:srgbClr val="202124"/>
                </a:solidFill>
                <a:effectLst/>
                <a:latin typeface="Arial Narrow" panose="020B0606020202030204" pitchFamily="34" charset="0"/>
              </a:rPr>
              <a:t>s una propuesta de transformación educativa que busca mejorar el </a:t>
            </a:r>
            <a:r>
              <a:rPr lang="es-ES" sz="3600" b="1" i="0" dirty="0">
                <a:solidFill>
                  <a:srgbClr val="202124"/>
                </a:solidFill>
                <a:effectLst/>
                <a:latin typeface="Arial Narrow" panose="020B0606020202030204" pitchFamily="34" charset="0"/>
              </a:rPr>
              <a:t>aprendizaje</a:t>
            </a:r>
            <a:r>
              <a:rPr lang="es-ES" sz="3600" b="0" i="0" dirty="0">
                <a:solidFill>
                  <a:srgbClr val="202124"/>
                </a:solidFill>
                <a:effectLst/>
                <a:latin typeface="Arial Narrow" panose="020B0606020202030204" pitchFamily="34" charset="0"/>
              </a:rPr>
              <a:t> y la convivencia de todas y todos los estudiantes.</a:t>
            </a:r>
            <a:endParaRPr lang="es-ES" sz="3600" dirty="0">
              <a:latin typeface="Arial Narrow" panose="020B0606020202030204" pitchFamily="34" charset="0"/>
            </a:endParaRPr>
          </a:p>
        </p:txBody>
      </p:sp>
    </p:spTree>
    <p:extLst>
      <p:ext uri="{BB962C8B-B14F-4D97-AF65-F5344CB8AC3E}">
        <p14:creationId xmlns:p14="http://schemas.microsoft.com/office/powerpoint/2010/main" val="2973855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C139BD0-946A-4E92-8AE3-E5004799FF34}"/>
              </a:ext>
            </a:extLst>
          </p:cNvPr>
          <p:cNvSpPr>
            <a:spLocks noGrp="1"/>
          </p:cNvSpPr>
          <p:nvPr>
            <p:ph type="body" idx="1"/>
          </p:nvPr>
        </p:nvSpPr>
        <p:spPr/>
        <p:txBody>
          <a:bodyPr/>
          <a:lstStyle/>
          <a:p>
            <a:pPr marL="152400" indent="0">
              <a:buNone/>
            </a:pPr>
            <a:r>
              <a:rPr lang="es-ES" sz="8800" dirty="0">
                <a:latin typeface="Arial Narrow" panose="020B0606020202030204" pitchFamily="34" charset="0"/>
              </a:rPr>
              <a:t>GRACIAS</a:t>
            </a:r>
          </a:p>
        </p:txBody>
      </p:sp>
    </p:spTree>
    <p:extLst>
      <p:ext uri="{BB962C8B-B14F-4D97-AF65-F5344CB8AC3E}">
        <p14:creationId xmlns:p14="http://schemas.microsoft.com/office/powerpoint/2010/main" val="92742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13"/>
        <p:cNvGrpSpPr/>
        <p:nvPr/>
      </p:nvGrpSpPr>
      <p:grpSpPr>
        <a:xfrm>
          <a:off x="0" y="0"/>
          <a:ext cx="0" cy="0"/>
          <a:chOff x="0" y="0"/>
          <a:chExt cx="0" cy="0"/>
        </a:xfrm>
      </p:grpSpPr>
      <p:cxnSp>
        <p:nvCxnSpPr>
          <p:cNvPr id="814" name="Google Shape;814;p44"/>
          <p:cNvCxnSpPr/>
          <p:nvPr/>
        </p:nvCxnSpPr>
        <p:spPr>
          <a:xfrm>
            <a:off x="2817350" y="2579091"/>
            <a:ext cx="3515100" cy="0"/>
          </a:xfrm>
          <a:prstGeom prst="straightConnector1">
            <a:avLst/>
          </a:prstGeom>
          <a:noFill/>
          <a:ln w="28575" cap="rnd" cmpd="sng">
            <a:solidFill>
              <a:schemeClr val="lt1"/>
            </a:solidFill>
            <a:prstDash val="solid"/>
            <a:round/>
            <a:headEnd type="none" w="med" len="med"/>
            <a:tailEnd type="none" w="med" len="med"/>
          </a:ln>
        </p:spPr>
      </p:cxnSp>
      <p:sp>
        <p:nvSpPr>
          <p:cNvPr id="815" name="Google Shape;815;p44"/>
          <p:cNvSpPr txBox="1">
            <a:spLocks noGrp="1"/>
          </p:cNvSpPr>
          <p:nvPr>
            <p:ph type="title"/>
          </p:nvPr>
        </p:nvSpPr>
        <p:spPr>
          <a:xfrm>
            <a:off x="1733550" y="556881"/>
            <a:ext cx="6057900" cy="662319"/>
          </a:xfrm>
          <a:prstGeom prst="rect">
            <a:avLst/>
          </a:prstGeom>
        </p:spPr>
        <p:txBody>
          <a:bodyPr spcFirstLastPara="1" wrap="square" lIns="91425" tIns="91425" rIns="91425" bIns="91425" anchor="ctr" anchorCtr="0">
            <a:noAutofit/>
          </a:bodyPr>
          <a:lstStyle/>
          <a:p>
            <a:br>
              <a:rPr kumimoji="0" lang="es-PE" sz="3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Calibri" panose="020F0502020204030204" pitchFamily="34" charset="0"/>
                <a:sym typeface="Arial"/>
              </a:rPr>
            </a:br>
            <a:br>
              <a:rPr kumimoji="0" lang="es-PE" sz="3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Calibri" panose="020F0502020204030204" pitchFamily="34" charset="0"/>
                <a:sym typeface="Arial"/>
              </a:rPr>
            </a:br>
            <a:r>
              <a:rPr kumimoji="0" lang="es-PE" sz="2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Calibri" panose="020F0502020204030204" pitchFamily="34" charset="0"/>
                <a:sym typeface="Arial"/>
              </a:rPr>
              <a:t>ACUERDOS PARA NUESTRA REUNIÓN VIRTUAL</a:t>
            </a:r>
            <a:br>
              <a:rPr kumimoji="0" lang="es-PE" sz="7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rPr>
            </a:br>
            <a:endParaRPr lang="es-ES" dirty="0"/>
          </a:p>
        </p:txBody>
      </p:sp>
      <p:pic>
        <p:nvPicPr>
          <p:cNvPr id="5" name="Imagen 4">
            <a:extLst>
              <a:ext uri="{FF2B5EF4-FFF2-40B4-BE49-F238E27FC236}">
                <a16:creationId xmlns:a16="http://schemas.microsoft.com/office/drawing/2014/main" id="{6D895AE8-DE58-4317-B441-54D637F45EB6}"/>
              </a:ext>
            </a:extLst>
          </p:cNvPr>
          <p:cNvPicPr>
            <a:picLocks noChangeAspect="1"/>
          </p:cNvPicPr>
          <p:nvPr/>
        </p:nvPicPr>
        <p:blipFill rotWithShape="1">
          <a:blip r:embed="rId3"/>
          <a:srcRect l="14043" t="26990" r="15294" b="18469"/>
          <a:stretch/>
        </p:blipFill>
        <p:spPr>
          <a:xfrm>
            <a:off x="1248229" y="1516933"/>
            <a:ext cx="7155541" cy="2996743"/>
          </a:xfrm>
          <a:prstGeom prst="rect">
            <a:avLst/>
          </a:prstGeom>
          <a:solidFill>
            <a:srgbClr val="3BF769"/>
          </a:solidFill>
          <a:ln w="28575">
            <a:solidFill>
              <a:srgbClr val="0070C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20"/>
        <p:cNvGrpSpPr/>
        <p:nvPr/>
      </p:nvGrpSpPr>
      <p:grpSpPr>
        <a:xfrm>
          <a:off x="0" y="0"/>
          <a:ext cx="0" cy="0"/>
          <a:chOff x="0" y="0"/>
          <a:chExt cx="0" cy="0"/>
        </a:xfrm>
      </p:grpSpPr>
      <p:sp>
        <p:nvSpPr>
          <p:cNvPr id="825" name="Google Shape;825;p45"/>
          <p:cNvSpPr txBox="1">
            <a:spLocks noGrp="1"/>
          </p:cNvSpPr>
          <p:nvPr>
            <p:ph type="title"/>
          </p:nvPr>
        </p:nvSpPr>
        <p:spPr>
          <a:xfrm>
            <a:off x="943429" y="539525"/>
            <a:ext cx="7111999" cy="478200"/>
          </a:xfrm>
          <a:prstGeom prst="rect">
            <a:avLst/>
          </a:prstGeom>
        </p:spPr>
        <p:txBody>
          <a:bodyPr spcFirstLastPara="1" wrap="square" lIns="91425" tIns="91425" rIns="91425" bIns="91425" anchor="ctr" anchorCtr="0">
            <a:noAutofit/>
          </a:bodyPr>
          <a:lstStyle/>
          <a:p>
            <a:br>
              <a:rPr lang="es-ES" sz="2400" b="1" dirty="0">
                <a:latin typeface="Arial Narrow" panose="020B0606020202030204" pitchFamily="34" charset="0"/>
              </a:rPr>
            </a:br>
            <a:r>
              <a:rPr lang="es-ES" sz="2400" b="1" dirty="0">
                <a:latin typeface="Arial Narrow" panose="020B0606020202030204" pitchFamily="34" charset="0"/>
              </a:rPr>
              <a:t>RESOLUCION MINISTERIAL Nº 531- 2021- MINEDU</a:t>
            </a:r>
            <a:br>
              <a:rPr lang="es-ES" sz="3200" b="1" dirty="0"/>
            </a:br>
            <a:endParaRPr dirty="0"/>
          </a:p>
        </p:txBody>
      </p:sp>
      <p:sp>
        <p:nvSpPr>
          <p:cNvPr id="830" name="Google Shape;830;p45"/>
          <p:cNvSpPr txBox="1">
            <a:spLocks noGrp="1"/>
          </p:cNvSpPr>
          <p:nvPr>
            <p:ph type="subTitle" idx="1"/>
          </p:nvPr>
        </p:nvSpPr>
        <p:spPr>
          <a:xfrm>
            <a:off x="769257" y="1335314"/>
            <a:ext cx="7678057" cy="3439886"/>
          </a:xfrm>
          <a:prstGeom prst="rect">
            <a:avLst/>
          </a:prstGeom>
        </p:spPr>
        <p:txBody>
          <a:bodyPr spcFirstLastPara="1" wrap="square" lIns="91425" tIns="0" rIns="91425" bIns="91425" anchor="t" anchorCtr="0">
            <a:noAutofit/>
          </a:bodyPr>
          <a:lstStyle/>
          <a:p>
            <a:r>
              <a:rPr lang="es-ES" sz="2400" dirty="0">
                <a:solidFill>
                  <a:schemeClr val="bg2">
                    <a:lumMod val="25000"/>
                  </a:schemeClr>
                </a:solidFill>
                <a:latin typeface="Arial Narrow" panose="020B0606020202030204" pitchFamily="34" charset="0"/>
              </a:rPr>
              <a:t>Seguimiento y monitoreo de la provisión del servicio educativo </a:t>
            </a:r>
          </a:p>
          <a:p>
            <a:pPr marL="285750" indent="-285750">
              <a:buFont typeface="Wingdings" panose="05000000000000000000" pitchFamily="2" charset="2"/>
              <a:buChar char="v"/>
            </a:pPr>
            <a:r>
              <a:rPr lang="es-ES" sz="2000" dirty="0">
                <a:solidFill>
                  <a:srgbClr val="002060"/>
                </a:solidFill>
                <a:latin typeface="Arial Narrow" panose="020B0606020202030204" pitchFamily="34" charset="0"/>
              </a:rPr>
              <a:t>El/la directora/a de la institución o programa educativo realiza un seguimiento constante de las condiciones de bioseguridad en la Plataforma SIMON, a fin de ajustar las actividades permitidas desarrolladas por la institución o programa educativo y su actualización en el PAT.</a:t>
            </a:r>
          </a:p>
          <a:p>
            <a:pPr marL="285750" indent="-285750">
              <a:buFont typeface="Wingdings" panose="05000000000000000000" pitchFamily="2" charset="2"/>
              <a:buChar char="v"/>
            </a:pPr>
            <a:r>
              <a:rPr lang="es-ES" sz="2000" dirty="0">
                <a:solidFill>
                  <a:srgbClr val="002060"/>
                </a:solidFill>
                <a:latin typeface="Arial Narrow" panose="020B0606020202030204" pitchFamily="34" charset="0"/>
              </a:rPr>
              <a:t>El/la director/a de la institución o programa educativo asegura que las condiciones de bioseguridad se mantengan durante la prestación del servicio educativo.</a:t>
            </a:r>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C4704015-B222-4249-AC30-B6C806BBB189}"/>
              </a:ext>
            </a:extLst>
          </p:cNvPr>
          <p:cNvSpPr txBox="1"/>
          <p:nvPr/>
        </p:nvSpPr>
        <p:spPr>
          <a:xfrm>
            <a:off x="685801" y="1219201"/>
            <a:ext cx="7950200" cy="3539430"/>
          </a:xfrm>
          <a:prstGeom prst="rect">
            <a:avLst/>
          </a:prstGeom>
          <a:noFill/>
        </p:spPr>
        <p:txBody>
          <a:bodyPr wrap="square">
            <a:spAutoFit/>
          </a:bodyPr>
          <a:lstStyle/>
          <a:p>
            <a:pPr marL="457200" indent="-457200">
              <a:buFont typeface="Wingdings" panose="05000000000000000000" pitchFamily="2" charset="2"/>
              <a:buChar char="v"/>
            </a:pPr>
            <a:r>
              <a:rPr lang="es-ES" sz="2800" dirty="0">
                <a:latin typeface="Arial Narrow" panose="020B0606020202030204" pitchFamily="34" charset="0"/>
              </a:rPr>
              <a:t>El/la director/a de la institución o programa educativo registra cada mes  (12 MESES ) en la Plataforma SIMON el estado del cumplimiento de las condiciones de bioseguridad. </a:t>
            </a:r>
          </a:p>
          <a:p>
            <a:pPr marL="457200" indent="-457200">
              <a:buFont typeface="Wingdings" panose="05000000000000000000" pitchFamily="2" charset="2"/>
              <a:buChar char="v"/>
            </a:pPr>
            <a:r>
              <a:rPr lang="es-ES" sz="2800" dirty="0">
                <a:latin typeface="Arial Narrow" panose="020B0606020202030204" pitchFamily="34" charset="0"/>
              </a:rPr>
              <a:t>La UGEL hace seguimiento al cumplimiento de las condiciones de bioseguridad de la institución o programa educativo.</a:t>
            </a:r>
            <a:br>
              <a:rPr lang="es-ES" sz="2800" dirty="0">
                <a:latin typeface="Arial Narrow" panose="020B0606020202030204" pitchFamily="34" charset="0"/>
              </a:rPr>
            </a:br>
            <a:endParaRPr lang="es-ES" sz="2800" dirty="0"/>
          </a:p>
        </p:txBody>
      </p:sp>
    </p:spTree>
    <p:extLst>
      <p:ext uri="{BB962C8B-B14F-4D97-AF65-F5344CB8AC3E}">
        <p14:creationId xmlns:p14="http://schemas.microsoft.com/office/powerpoint/2010/main" val="403497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CFF8DD-38D1-411E-B10A-AC0ABAAF5E99}"/>
              </a:ext>
            </a:extLst>
          </p:cNvPr>
          <p:cNvSpPr>
            <a:spLocks noGrp="1"/>
          </p:cNvSpPr>
          <p:nvPr>
            <p:ph type="title"/>
          </p:nvPr>
        </p:nvSpPr>
        <p:spPr>
          <a:xfrm>
            <a:off x="613317" y="334537"/>
            <a:ext cx="7817433" cy="4059043"/>
          </a:xfrm>
        </p:spPr>
        <p:txBody>
          <a:bodyPr/>
          <a:lstStyle/>
          <a:p>
            <a:pPr marL="285750" indent="-285750"/>
            <a:r>
              <a:rPr lang="es-ES" sz="2800" b="0" dirty="0">
                <a:solidFill>
                  <a:srgbClr val="000000"/>
                </a:solidFill>
                <a:latin typeface="Arial Narrow" panose="020B0606020202030204" pitchFamily="34" charset="0"/>
              </a:rPr>
              <a:t>La UGEL hace el monitoreo al desarrollo del servicio educativo en las IE o programas a través de la Plataforma SIMON. </a:t>
            </a:r>
            <a:br>
              <a:rPr lang="es-ES" sz="2800" b="0" dirty="0">
                <a:solidFill>
                  <a:srgbClr val="000000"/>
                </a:solidFill>
                <a:latin typeface="Arial Narrow" panose="020B0606020202030204" pitchFamily="34" charset="0"/>
              </a:rPr>
            </a:br>
            <a:r>
              <a:rPr lang="es-ES" sz="2800" b="0" dirty="0">
                <a:solidFill>
                  <a:srgbClr val="000000"/>
                </a:solidFill>
                <a:latin typeface="Arial Narrow" panose="020B0606020202030204" pitchFamily="34" charset="0"/>
              </a:rPr>
              <a:t> La DRE hace seguimiento y brinda orientaciones a las UGEL de su jurisdicción para el cumplimiento de las condiciones de bioseguridad.</a:t>
            </a:r>
            <a:br>
              <a:rPr lang="es-ES" sz="2800" b="0" dirty="0">
                <a:solidFill>
                  <a:srgbClr val="000000"/>
                </a:solidFill>
                <a:latin typeface="Arial Narrow" panose="020B0606020202030204" pitchFamily="34" charset="0"/>
              </a:rPr>
            </a:br>
            <a:endParaRPr lang="es-ES" sz="28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21879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6"/>
        <p:cNvGrpSpPr/>
        <p:nvPr/>
      </p:nvGrpSpPr>
      <p:grpSpPr>
        <a:xfrm>
          <a:off x="0" y="0"/>
          <a:ext cx="0" cy="0"/>
          <a:chOff x="0" y="0"/>
          <a:chExt cx="0" cy="0"/>
        </a:xfrm>
      </p:grpSpPr>
      <p:sp>
        <p:nvSpPr>
          <p:cNvPr id="1027" name="Google Shape;1027;p54"/>
          <p:cNvSpPr txBox="1">
            <a:spLocks noGrp="1"/>
          </p:cNvSpPr>
          <p:nvPr>
            <p:ph type="title"/>
          </p:nvPr>
        </p:nvSpPr>
        <p:spPr>
          <a:xfrm>
            <a:off x="1890150" y="539500"/>
            <a:ext cx="5363700" cy="773400"/>
          </a:xfrm>
          <a:prstGeom prst="rect">
            <a:avLst/>
          </a:prstGeom>
        </p:spPr>
        <p:txBody>
          <a:bodyPr spcFirstLastPara="1" wrap="square" lIns="91425" tIns="91425" rIns="91425" bIns="91425" anchor="ctr" anchorCtr="0">
            <a:noAutofit/>
          </a:bodyPr>
          <a:lstStyle/>
          <a:p>
            <a:br>
              <a:rPr lang="es-ES" sz="2800" b="1" dirty="0">
                <a:latin typeface="Arial Narrow" panose="020B0606020202030204" pitchFamily="34" charset="0"/>
                <a:ea typeface="Lato"/>
                <a:cs typeface="Lato"/>
                <a:sym typeface="Lato"/>
              </a:rPr>
            </a:br>
            <a:br>
              <a:rPr lang="es-ES" sz="2800" b="1" dirty="0">
                <a:latin typeface="Arial Narrow" panose="020B0606020202030204" pitchFamily="34" charset="0"/>
                <a:ea typeface="Lato"/>
                <a:cs typeface="Lato"/>
                <a:sym typeface="Lato"/>
              </a:rPr>
            </a:br>
            <a:r>
              <a:rPr lang="es-ES" sz="2800" b="1" dirty="0">
                <a:latin typeface="Arial Narrow" panose="020B0606020202030204" pitchFamily="34" charset="0"/>
                <a:ea typeface="Lato"/>
                <a:cs typeface="Lato"/>
                <a:sym typeface="Lato"/>
              </a:rPr>
              <a:t>CONCEPTOS REFERENCIALES</a:t>
            </a:r>
            <a:br>
              <a:rPr lang="es-ES" sz="6000" b="1" dirty="0">
                <a:latin typeface="Lato"/>
                <a:ea typeface="Lato"/>
                <a:cs typeface="Lato"/>
                <a:sym typeface="Lato"/>
              </a:rPr>
            </a:br>
            <a:endParaRPr dirty="0"/>
          </a:p>
        </p:txBody>
      </p:sp>
      <p:sp>
        <p:nvSpPr>
          <p:cNvPr id="1030" name="Google Shape;1030;p54"/>
          <p:cNvSpPr txBox="1">
            <a:spLocks noGrp="1"/>
          </p:cNvSpPr>
          <p:nvPr>
            <p:ph type="subTitle" idx="3"/>
          </p:nvPr>
        </p:nvSpPr>
        <p:spPr>
          <a:xfrm>
            <a:off x="2705100" y="1524000"/>
            <a:ext cx="5638800" cy="3061950"/>
          </a:xfrm>
          <a:prstGeom prst="rect">
            <a:avLst/>
          </a:prstGeom>
        </p:spPr>
        <p:txBody>
          <a:bodyPr spcFirstLastPara="1" wrap="square" lIns="91425" tIns="91425" rIns="91425" bIns="91425" anchor="ctr" anchorCtr="0">
            <a:noAutofit/>
          </a:bodyPr>
          <a:lstStyle/>
          <a:p>
            <a:pPr marL="0" indent="0"/>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Llamamos monitoreo pedagógico al proceso sistemático de recojo y análisis de información que evidencia la calidad de procesos pedagógicos que ocurren en el aula (Minedu, 2013). En otras palabras, el monitoreo puede definirse como un proceso organizado para identificar logros y debilidades de la práctica a fin de optimizarla, posibilitando una toma de decisiones más objetiva (Minedu, 2014, p. 50).</a:t>
            </a:r>
            <a:endParaRPr lang="es-ES" sz="2000" dirty="0">
              <a:solidFill>
                <a:srgbClr val="000000"/>
              </a:solidFill>
              <a:latin typeface="Oswald"/>
              <a:ea typeface="Oswald"/>
              <a:cs typeface="Oswald"/>
              <a:sym typeface="Oswald"/>
            </a:endParaRPr>
          </a:p>
          <a:p>
            <a:pPr marL="0" lvl="0" indent="0" algn="ctr" rtl="0">
              <a:spcBef>
                <a:spcPts val="0"/>
              </a:spcBef>
              <a:spcAft>
                <a:spcPts val="0"/>
              </a:spcAft>
              <a:buNone/>
            </a:pPr>
            <a:endParaRPr sz="2000" dirty="0">
              <a:solidFill>
                <a:srgbClr val="000000"/>
              </a:solidFill>
            </a:endParaRPr>
          </a:p>
        </p:txBody>
      </p:sp>
      <p:sp>
        <p:nvSpPr>
          <p:cNvPr id="9" name="Título 8">
            <a:extLst>
              <a:ext uri="{FF2B5EF4-FFF2-40B4-BE49-F238E27FC236}">
                <a16:creationId xmlns:a16="http://schemas.microsoft.com/office/drawing/2014/main" id="{F2655B32-3A2C-48CB-A323-2F9E8D372EAB}"/>
              </a:ext>
            </a:extLst>
          </p:cNvPr>
          <p:cNvSpPr>
            <a:spLocks noGrp="1"/>
          </p:cNvSpPr>
          <p:nvPr>
            <p:ph type="title" idx="2"/>
          </p:nvPr>
        </p:nvSpPr>
        <p:spPr>
          <a:xfrm>
            <a:off x="590550" y="1816101"/>
            <a:ext cx="2324100" cy="2014500"/>
          </a:xfrm>
        </p:spPr>
        <p:txBody>
          <a:bodyPr/>
          <a:lstStyle/>
          <a:p>
            <a:pPr marL="0" lvl="0" indent="0" algn="l" rtl="0">
              <a:spcBef>
                <a:spcPts val="0"/>
              </a:spcBef>
              <a:spcAft>
                <a:spcPts val="0"/>
              </a:spcAft>
              <a:buNone/>
            </a:pP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effectLst/>
                <a:latin typeface="Arial Narrow" panose="020B0606020202030204" pitchFamily="34" charset="0"/>
                <a:ea typeface="Times New Roman" panose="02020603050405020304" pitchFamily="18" charset="0"/>
                <a:cs typeface="Times New Roman" panose="02020603050405020304" pitchFamily="18" charset="0"/>
              </a:rPr>
            </a:br>
            <a:br>
              <a:rPr lang="es-ES" sz="2400" dirty="0">
                <a:latin typeface="Arial Narrow" panose="020B0606020202030204" pitchFamily="34" charset="0"/>
                <a:ea typeface="Times New Roman" panose="02020603050405020304" pitchFamily="18" charset="0"/>
                <a:cs typeface="Times New Roman" panose="02020603050405020304" pitchFamily="18" charset="0"/>
              </a:rPr>
            </a:br>
            <a:br>
              <a:rPr lang="es-ES" sz="2400" dirty="0">
                <a:latin typeface="Arial Narrow" panose="020B0606020202030204" pitchFamily="34" charset="0"/>
                <a:ea typeface="Times New Roman" panose="02020603050405020304" pitchFamily="18" charset="0"/>
                <a:cs typeface="Times New Roman" panose="02020603050405020304" pitchFamily="18" charset="0"/>
              </a:rPr>
            </a:br>
            <a:br>
              <a:rPr lang="es-ES" sz="2400" dirty="0">
                <a:latin typeface="Arial Narrow" panose="020B0606020202030204" pitchFamily="34" charset="0"/>
                <a:ea typeface="Times New Roman" panose="02020603050405020304" pitchFamily="18" charset="0"/>
                <a:cs typeface="Times New Roman" panose="02020603050405020304" pitchFamily="18" charset="0"/>
              </a:rPr>
            </a:br>
            <a:br>
              <a:rPr lang="es-ES" sz="2400" dirty="0">
                <a:latin typeface="Arial Narrow" panose="020B0606020202030204" pitchFamily="34" charset="0"/>
                <a:ea typeface="Times New Roman" panose="02020603050405020304" pitchFamily="18" charset="0"/>
                <a:cs typeface="Times New Roman" panose="02020603050405020304" pitchFamily="18" charset="0"/>
              </a:rPr>
            </a:br>
            <a:br>
              <a:rPr lang="es-ES" sz="2000" dirty="0">
                <a:latin typeface="Arial Narrow" panose="020B0606020202030204" pitchFamily="34" charset="0"/>
                <a:ea typeface="Times New Roman" panose="02020603050405020304" pitchFamily="18" charset="0"/>
                <a:cs typeface="Times New Roman" panose="02020603050405020304" pitchFamily="18" charset="0"/>
              </a:rPr>
            </a:br>
            <a:br>
              <a:rPr lang="es-ES" sz="2000" dirty="0">
                <a:latin typeface="Arial Narrow" panose="020B0606020202030204" pitchFamily="34" charset="0"/>
                <a:ea typeface="Times New Roman" panose="02020603050405020304" pitchFamily="18" charset="0"/>
                <a:cs typeface="Times New Roman" panose="02020603050405020304" pitchFamily="18" charset="0"/>
              </a:rPr>
            </a:br>
            <a:br>
              <a:rPr lang="es-ES" sz="2000" dirty="0">
                <a:latin typeface="Arial Narrow" panose="020B0606020202030204" pitchFamily="34" charset="0"/>
                <a:ea typeface="Times New Roman" panose="02020603050405020304" pitchFamily="18" charset="0"/>
                <a:cs typeface="Times New Roman" panose="02020603050405020304" pitchFamily="18" charset="0"/>
              </a:rPr>
            </a:br>
            <a:br>
              <a:rPr lang="es-ES" sz="2000" dirty="0">
                <a:latin typeface="Arial Narrow" panose="020B0606020202030204" pitchFamily="34" charset="0"/>
                <a:ea typeface="Times New Roman" panose="02020603050405020304" pitchFamily="18" charset="0"/>
                <a:cs typeface="Times New Roman" panose="02020603050405020304" pitchFamily="18" charset="0"/>
              </a:rPr>
            </a:br>
            <a:r>
              <a:rPr lang="es-ES" sz="2800" b="1" dirty="0">
                <a:latin typeface="Arial Narrow" panose="020B0606020202030204" pitchFamily="34" charset="0"/>
                <a:ea typeface="Lato"/>
                <a:cs typeface="Lato"/>
                <a:sym typeface="Lato"/>
              </a:rPr>
              <a:t>MONITOREO</a:t>
            </a:r>
            <a:br>
              <a:rPr lang="es-ES" sz="2800" b="1" dirty="0">
                <a:latin typeface="Arial Narrow" panose="020B0606020202030204" pitchFamily="34" charset="0"/>
                <a:ea typeface="Lato"/>
                <a:cs typeface="Lato"/>
                <a:sym typeface="Lato"/>
              </a:rPr>
            </a:br>
            <a:r>
              <a:rPr lang="es-ES" sz="2800" b="1" dirty="0">
                <a:latin typeface="Arial Narrow" panose="020B0606020202030204" pitchFamily="34" charset="0"/>
                <a:ea typeface="Lato"/>
                <a:cs typeface="Lato"/>
                <a:sym typeface="Lato"/>
              </a:rPr>
              <a:t>PEDAGOGICO</a:t>
            </a:r>
            <a:br>
              <a:rPr lang="es-ES" sz="2800" b="1" dirty="0">
                <a:latin typeface="Arial Narrow" panose="020B0606020202030204" pitchFamily="34" charset="0"/>
                <a:ea typeface="Lato"/>
                <a:cs typeface="Lato"/>
                <a:sym typeface="Lato"/>
              </a:rPr>
            </a:br>
            <a:endParaRPr lang="es-ES" sz="2800" dirty="0">
              <a:latin typeface="Arial Narrow" panose="020B0606020202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39"/>
        <p:cNvGrpSpPr/>
        <p:nvPr/>
      </p:nvGrpSpPr>
      <p:grpSpPr>
        <a:xfrm>
          <a:off x="0" y="0"/>
          <a:ext cx="0" cy="0"/>
          <a:chOff x="0" y="0"/>
          <a:chExt cx="0" cy="0"/>
        </a:xfrm>
      </p:grpSpPr>
      <p:sp>
        <p:nvSpPr>
          <p:cNvPr id="1041" name="Google Shape;1041;p55"/>
          <p:cNvSpPr txBox="1">
            <a:spLocks noGrp="1"/>
          </p:cNvSpPr>
          <p:nvPr>
            <p:ph type="title"/>
          </p:nvPr>
        </p:nvSpPr>
        <p:spPr>
          <a:xfrm>
            <a:off x="89210" y="1695450"/>
            <a:ext cx="2425391" cy="1600200"/>
          </a:xfrm>
          <a:prstGeom prst="rect">
            <a:avLst/>
          </a:prstGeom>
        </p:spPr>
        <p:txBody>
          <a:bodyPr spcFirstLastPara="1" wrap="square" lIns="91425" tIns="91425" rIns="91425" bIns="91425" anchor="ctr" anchorCtr="0">
            <a:noAutofit/>
          </a:bodyPr>
          <a:lstStyle/>
          <a:p>
            <a:pPr marL="0" lvl="0" indent="0" rtl="0">
              <a:spcBef>
                <a:spcPts val="0"/>
              </a:spcBef>
              <a:spcAft>
                <a:spcPts val="0"/>
              </a:spcAft>
            </a:pPr>
            <a:br>
              <a:rPr lang="es-ES" sz="3200" b="1" dirty="0">
                <a:latin typeface="Lato"/>
                <a:ea typeface="Lato"/>
                <a:cs typeface="Lato"/>
                <a:sym typeface="Lato"/>
              </a:rPr>
            </a:br>
            <a:r>
              <a:rPr lang="es-ES" sz="2000" b="1" dirty="0">
                <a:latin typeface="Arial Narrow" panose="020B0606020202030204" pitchFamily="34" charset="0"/>
                <a:ea typeface="Lato"/>
                <a:cs typeface="Lato"/>
                <a:sym typeface="Lato"/>
              </a:rPr>
              <a:t>ACOMPAÑAMIENTO</a:t>
            </a:r>
            <a:br>
              <a:rPr lang="es-ES" sz="2000" b="1" dirty="0">
                <a:latin typeface="Arial Narrow" panose="020B0606020202030204" pitchFamily="34" charset="0"/>
                <a:ea typeface="Lato"/>
                <a:cs typeface="Lato"/>
                <a:sym typeface="Lato"/>
              </a:rPr>
            </a:br>
            <a:r>
              <a:rPr lang="es-ES" sz="2000" b="1" dirty="0">
                <a:latin typeface="Arial Narrow" panose="020B0606020202030204" pitchFamily="34" charset="0"/>
                <a:ea typeface="Lato"/>
                <a:cs typeface="Lato"/>
                <a:sym typeface="Lato"/>
              </a:rPr>
              <a:t>PEDAGOGICO</a:t>
            </a:r>
            <a:br>
              <a:rPr lang="es-ES" sz="2000" b="1" dirty="0">
                <a:latin typeface="Lato"/>
                <a:ea typeface="Lato"/>
                <a:cs typeface="Lato"/>
                <a:sym typeface="Lato"/>
              </a:rPr>
            </a:br>
            <a:endParaRPr sz="2000" dirty="0"/>
          </a:p>
        </p:txBody>
      </p:sp>
      <p:sp>
        <p:nvSpPr>
          <p:cNvPr id="5" name="CuadroTexto 4">
            <a:extLst>
              <a:ext uri="{FF2B5EF4-FFF2-40B4-BE49-F238E27FC236}">
                <a16:creationId xmlns:a16="http://schemas.microsoft.com/office/drawing/2014/main" id="{C2C23CB0-9207-4387-9B0A-0125EFDE861B}"/>
              </a:ext>
            </a:extLst>
          </p:cNvPr>
          <p:cNvSpPr txBox="1"/>
          <p:nvPr/>
        </p:nvSpPr>
        <p:spPr>
          <a:xfrm>
            <a:off x="2514601" y="678924"/>
            <a:ext cx="5791201" cy="3785652"/>
          </a:xfrm>
          <a:prstGeom prst="rect">
            <a:avLst/>
          </a:prstGeom>
          <a:noFill/>
        </p:spPr>
        <p:txBody>
          <a:bodyPr wrap="square">
            <a:spAutoFit/>
          </a:bodyPr>
          <a:lstStyle/>
          <a:p>
            <a:pPr marL="0" lvl="0" indent="0" algn="just" rtl="0">
              <a:spcBef>
                <a:spcPts val="0"/>
              </a:spcBef>
              <a:spcAft>
                <a:spcPts val="0"/>
              </a:spcAft>
              <a:buNone/>
            </a:pPr>
            <a:r>
              <a:rPr lang="es-ES" sz="2000" dirty="0">
                <a:latin typeface="Oswald"/>
                <a:ea typeface="Oswald"/>
                <a:cs typeface="Oswald"/>
                <a:sym typeface="Oswald"/>
              </a:rPr>
              <a:t>Es U</a:t>
            </a:r>
            <a:r>
              <a:rPr lang="es-ES" sz="2000" dirty="0">
                <a:latin typeface="Arial Narrow" panose="020B0606020202030204" pitchFamily="34" charset="0"/>
                <a:ea typeface="Oswald"/>
                <a:cs typeface="Oswald"/>
                <a:sym typeface="Oswald"/>
              </a:rPr>
              <a:t>na </a:t>
            </a:r>
            <a:r>
              <a:rPr lang="es-ES" sz="2000" b="1" dirty="0">
                <a:latin typeface="Arial Narrow" panose="020B0606020202030204" pitchFamily="34" charset="0"/>
                <a:ea typeface="Oswald"/>
                <a:cs typeface="Oswald"/>
                <a:sym typeface="Oswald"/>
              </a:rPr>
              <a:t>estrategia de formación docente</a:t>
            </a:r>
            <a:r>
              <a:rPr lang="es-ES" sz="2000" dirty="0">
                <a:latin typeface="Arial Narrow" panose="020B0606020202030204" pitchFamily="34" charset="0"/>
                <a:ea typeface="Oswald"/>
                <a:cs typeface="Oswald"/>
                <a:sym typeface="Oswald"/>
              </a:rPr>
              <a:t> en servicio </a:t>
            </a:r>
            <a:r>
              <a:rPr lang="es-ES" sz="2000" b="1" dirty="0">
                <a:latin typeface="Arial Narrow" panose="020B0606020202030204" pitchFamily="34" charset="0"/>
                <a:ea typeface="Oswald"/>
                <a:cs typeface="Oswald"/>
                <a:sym typeface="Oswald"/>
              </a:rPr>
              <a:t>centrada en la escuela</a:t>
            </a:r>
            <a:r>
              <a:rPr lang="es-ES" sz="2000" dirty="0">
                <a:latin typeface="Arial Narrow" panose="020B0606020202030204" pitchFamily="34" charset="0"/>
                <a:ea typeface="Oswald"/>
                <a:cs typeface="Oswald"/>
                <a:sym typeface="Oswald"/>
              </a:rPr>
              <a:t>, la misma que, mediada por el acompañante, promueve en los docentes -de manera individual y colectiva- </a:t>
            </a:r>
            <a:r>
              <a:rPr lang="es-ES" sz="2000" b="1" dirty="0">
                <a:latin typeface="Arial Narrow" panose="020B0606020202030204" pitchFamily="34" charset="0"/>
                <a:ea typeface="Oswald"/>
                <a:cs typeface="Oswald"/>
                <a:sym typeface="Oswald"/>
              </a:rPr>
              <a:t>la mejora de su práctica pedagógica</a:t>
            </a:r>
            <a:r>
              <a:rPr lang="es-ES" sz="2000" dirty="0">
                <a:latin typeface="Arial Narrow" panose="020B0606020202030204" pitchFamily="34" charset="0"/>
                <a:ea typeface="Oswald"/>
                <a:cs typeface="Oswald"/>
                <a:sym typeface="Oswald"/>
              </a:rPr>
              <a:t>, a partir del descubrimiento de los supuestos que están detrás de ella, la toma de conciencia e implementación de los cambios necesarios para forjar de manera progresiva su autonomía profesional e institucional y la consecución de la mejora de los aprendizajes de los estudiantes</a:t>
            </a:r>
          </a:p>
          <a:p>
            <a:pPr marL="0" lvl="0" indent="0" algn="just" rtl="0">
              <a:spcBef>
                <a:spcPts val="0"/>
              </a:spcBef>
              <a:spcAft>
                <a:spcPts val="0"/>
              </a:spcAft>
              <a:buNone/>
            </a:pPr>
            <a:endParaRPr lang="es-ES" sz="2000" dirty="0">
              <a:latin typeface="Arial Narrow" panose="020B0606020202030204" pitchFamily="34" charset="0"/>
              <a:ea typeface="Oswald"/>
              <a:cs typeface="Oswald"/>
              <a:sym typeface="Oswald"/>
            </a:endParaRPr>
          </a:p>
          <a:p>
            <a:pPr marL="0" lvl="0" indent="0" algn="just" rtl="0">
              <a:spcBef>
                <a:spcPts val="0"/>
              </a:spcBef>
              <a:spcAft>
                <a:spcPts val="0"/>
              </a:spcAft>
              <a:buNone/>
            </a:pPr>
            <a:r>
              <a:rPr lang="es-ES" sz="2000" b="1" dirty="0">
                <a:latin typeface="Arial Narrow" panose="020B0606020202030204" pitchFamily="34" charset="0"/>
                <a:ea typeface="Oswald"/>
                <a:cs typeface="Oswald"/>
                <a:sym typeface="Oswald"/>
              </a:rPr>
              <a:t>(RSG 008-2016-MINEDU-2016)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5"/>
        <p:cNvGrpSpPr/>
        <p:nvPr/>
      </p:nvGrpSpPr>
      <p:grpSpPr>
        <a:xfrm>
          <a:off x="0" y="0"/>
          <a:ext cx="0" cy="0"/>
          <a:chOff x="0" y="0"/>
          <a:chExt cx="0" cy="0"/>
        </a:xfrm>
      </p:grpSpPr>
      <p:sp>
        <p:nvSpPr>
          <p:cNvPr id="1047" name="Google Shape;1047;p56"/>
          <p:cNvSpPr txBox="1">
            <a:spLocks noGrp="1"/>
          </p:cNvSpPr>
          <p:nvPr>
            <p:ph type="title"/>
          </p:nvPr>
        </p:nvSpPr>
        <p:spPr>
          <a:xfrm>
            <a:off x="1228200" y="133354"/>
            <a:ext cx="6687600" cy="426996"/>
          </a:xfrm>
          <a:prstGeom prst="rect">
            <a:avLst/>
          </a:prstGeom>
        </p:spPr>
        <p:txBody>
          <a:bodyPr spcFirstLastPara="1" wrap="square" lIns="91425" tIns="91425" rIns="91425" bIns="91425" anchor="ctr" anchorCtr="0">
            <a:noAutofit/>
          </a:bodyPr>
          <a:lstStyle/>
          <a:p>
            <a:br>
              <a:rPr lang="es-ES" sz="800" b="1" dirty="0">
                <a:latin typeface="Montserrat"/>
                <a:ea typeface="Montserrat"/>
                <a:cs typeface="Montserrat"/>
                <a:sym typeface="Montserrat"/>
              </a:rPr>
            </a:br>
            <a:br>
              <a:rPr lang="es-ES" sz="800" b="1" dirty="0">
                <a:latin typeface="Montserrat"/>
                <a:ea typeface="Montserrat"/>
                <a:cs typeface="Montserrat"/>
                <a:sym typeface="Montserrat"/>
              </a:rPr>
            </a:br>
            <a:r>
              <a:rPr lang="es-ES" sz="2000" b="0" dirty="0">
                <a:solidFill>
                  <a:srgbClr val="000000"/>
                </a:solidFill>
                <a:latin typeface="Arial Narrow" panose="020B0606020202030204" pitchFamily="34" charset="0"/>
                <a:ea typeface="Montserrat"/>
                <a:cs typeface="Montserrat"/>
                <a:sym typeface="Montserrat"/>
              </a:rPr>
              <a:t>¿ENTONCES PORQUE EL MONITOREO Y ACOMPAÑAMIENTO?</a:t>
            </a:r>
            <a:br>
              <a:rPr lang="es-ES" sz="2000" b="0" dirty="0">
                <a:solidFill>
                  <a:srgbClr val="000000"/>
                </a:solidFill>
                <a:latin typeface="Arial Narrow" panose="020B0606020202030204" pitchFamily="34" charset="0"/>
                <a:ea typeface="Montserrat"/>
                <a:cs typeface="Montserrat"/>
                <a:sym typeface="Montserrat"/>
              </a:rPr>
            </a:br>
            <a:endParaRPr sz="2000" b="0" dirty="0">
              <a:solidFill>
                <a:srgbClr val="000000"/>
              </a:solidFill>
              <a:latin typeface="Arial Narrow" panose="020B0606020202030204" pitchFamily="34" charset="0"/>
            </a:endParaRPr>
          </a:p>
        </p:txBody>
      </p:sp>
      <p:sp>
        <p:nvSpPr>
          <p:cNvPr id="1048" name="Google Shape;1048;p56"/>
          <p:cNvSpPr txBox="1">
            <a:spLocks noGrp="1"/>
          </p:cNvSpPr>
          <p:nvPr>
            <p:ph type="subTitle" idx="1"/>
          </p:nvPr>
        </p:nvSpPr>
        <p:spPr>
          <a:xfrm>
            <a:off x="591015" y="1170878"/>
            <a:ext cx="3367669" cy="3169734"/>
          </a:xfrm>
          <a:prstGeom prst="rect">
            <a:avLst/>
          </a:prstGeom>
        </p:spPr>
        <p:txBody>
          <a:bodyPr spcFirstLastPara="1" wrap="square" lIns="91425" tIns="91425" rIns="91425" bIns="91425" anchor="ctr" anchorCtr="0">
            <a:noAutofit/>
          </a:bodyPr>
          <a:lstStyle/>
          <a:p>
            <a:pPr marL="0" indent="0"/>
            <a:r>
              <a:rPr lang="es-ES" sz="1800" dirty="0">
                <a:solidFill>
                  <a:srgbClr val="000000"/>
                </a:solidFill>
                <a:latin typeface="Arial Narrow" panose="020B0606020202030204" pitchFamily="34" charset="0"/>
                <a:ea typeface="Montserrat"/>
                <a:cs typeface="Montserrat"/>
                <a:sym typeface="Montserrat"/>
              </a:rPr>
              <a:t>Este compromiso de gestión permite que el equipo directivo y docente de las IIEE, o quienes asumen sus funciones en los programas educativos, desarrollen acciones orientadas al </a:t>
            </a:r>
            <a:r>
              <a:rPr lang="es-ES" sz="1800" b="1" dirty="0">
                <a:solidFill>
                  <a:srgbClr val="000000"/>
                </a:solidFill>
                <a:latin typeface="Arial Narrow" panose="020B0606020202030204" pitchFamily="34" charset="0"/>
                <a:ea typeface="Montserrat"/>
                <a:cs typeface="Montserrat"/>
                <a:sym typeface="Montserrat"/>
              </a:rPr>
              <a:t>mejoramiento del proceso</a:t>
            </a:r>
            <a:r>
              <a:rPr lang="es-ES" sz="1800" dirty="0">
                <a:solidFill>
                  <a:srgbClr val="000000"/>
                </a:solidFill>
                <a:latin typeface="Arial Narrow" panose="020B0606020202030204" pitchFamily="34" charset="0"/>
                <a:ea typeface="Montserrat"/>
                <a:cs typeface="Montserrat"/>
                <a:sym typeface="Montserrat"/>
              </a:rPr>
              <a:t> de enseñanza y aprendizaje, con énfasis en la </a:t>
            </a:r>
            <a:r>
              <a:rPr lang="es-ES" sz="1800" b="1" dirty="0">
                <a:solidFill>
                  <a:srgbClr val="000000"/>
                </a:solidFill>
                <a:latin typeface="Arial Narrow" panose="020B0606020202030204" pitchFamily="34" charset="0"/>
                <a:ea typeface="Montserrat"/>
                <a:cs typeface="Montserrat"/>
                <a:sym typeface="Montserrat"/>
              </a:rPr>
              <a:t>planificación, conducción mediación, evaluación formativa</a:t>
            </a:r>
            <a:endParaRPr lang="es-ES" sz="1800" dirty="0">
              <a:solidFill>
                <a:srgbClr val="000000"/>
              </a:solidFill>
              <a:latin typeface="Arial Narrow" panose="020B0606020202030204" pitchFamily="34" charset="0"/>
              <a:ea typeface="Montserrat"/>
              <a:cs typeface="Montserrat"/>
              <a:sym typeface="Montserrat"/>
            </a:endParaRPr>
          </a:p>
          <a:p>
            <a:pPr marL="0" indent="0"/>
            <a:endParaRPr dirty="0"/>
          </a:p>
        </p:txBody>
      </p:sp>
      <p:pic>
        <p:nvPicPr>
          <p:cNvPr id="9" name="Google Shape;1046;p40">
            <a:extLst>
              <a:ext uri="{FF2B5EF4-FFF2-40B4-BE49-F238E27FC236}">
                <a16:creationId xmlns:a16="http://schemas.microsoft.com/office/drawing/2014/main" id="{4C30ADE3-0241-425C-AE44-92690664A515}"/>
              </a:ext>
            </a:extLst>
          </p:cNvPr>
          <p:cNvPicPr preferRelativeResize="0"/>
          <p:nvPr/>
        </p:nvPicPr>
        <p:blipFill>
          <a:blip r:embed="rId3">
            <a:alphaModFix/>
          </a:blip>
          <a:stretch>
            <a:fillRect/>
          </a:stretch>
        </p:blipFill>
        <p:spPr>
          <a:xfrm>
            <a:off x="3824867" y="802888"/>
            <a:ext cx="4728117" cy="4114800"/>
          </a:xfrm>
          <a:prstGeom prst="rect">
            <a:avLst/>
          </a:prstGeom>
          <a:noFill/>
          <a:ln>
            <a:noFill/>
          </a:ln>
        </p:spPr>
      </p:pic>
    </p:spTree>
  </p:cSld>
  <p:clrMapOvr>
    <a:masterClrMapping/>
  </p:clrMapOvr>
</p:sld>
</file>

<file path=ppt/theme/theme1.xml><?xml version="1.0" encoding="utf-8"?>
<a:theme xmlns:a="http://schemas.openxmlformats.org/drawingml/2006/main" name="Language Arts Subject for Elementary - 5th Grade: Process Skills - Think Alouds by Slidesgo">
  <a:themeElements>
    <a:clrScheme name="Simple Light">
      <a:dk1>
        <a:srgbClr val="244EFF"/>
      </a:dk1>
      <a:lt1>
        <a:srgbClr val="FFFFFF"/>
      </a:lt1>
      <a:dk2>
        <a:srgbClr val="FFB6D9"/>
      </a:dk2>
      <a:lt2>
        <a:srgbClr val="F0CA4D"/>
      </a:lt2>
      <a:accent1>
        <a:srgbClr val="FF6248"/>
      </a:accent1>
      <a:accent2>
        <a:srgbClr val="FFFFFF"/>
      </a:accent2>
      <a:accent3>
        <a:srgbClr val="FFFFFF"/>
      </a:accent3>
      <a:accent4>
        <a:srgbClr val="FFFFFF"/>
      </a:accent4>
      <a:accent5>
        <a:srgbClr val="FFFFFF"/>
      </a:accent5>
      <a:accent6>
        <a:srgbClr val="FFFFFF"/>
      </a:accent6>
      <a:hlink>
        <a:srgbClr val="244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2098</Words>
  <Application>Microsoft Office PowerPoint</Application>
  <PresentationFormat>Presentación en pantalla (16:9)</PresentationFormat>
  <Paragraphs>141</Paragraphs>
  <Slides>27</Slides>
  <Notes>13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27</vt:i4>
      </vt:variant>
    </vt:vector>
  </HeadingPairs>
  <TitlesOfParts>
    <vt:vector size="38" baseType="lpstr">
      <vt:lpstr>Oswald</vt:lpstr>
      <vt:lpstr>Lato</vt:lpstr>
      <vt:lpstr>Quicksand</vt:lpstr>
      <vt:lpstr>Kodchasan</vt:lpstr>
      <vt:lpstr>Wingdings</vt:lpstr>
      <vt:lpstr>Calibri</vt:lpstr>
      <vt:lpstr>Arial Narrow</vt:lpstr>
      <vt:lpstr>Arial</vt:lpstr>
      <vt:lpstr>Montserrat</vt:lpstr>
      <vt:lpstr>Comic Sans MS</vt:lpstr>
      <vt:lpstr>Language Arts Subject for Elementary - 5th Grade: Process Skills - Think Alouds by Slidesgo</vt:lpstr>
      <vt:lpstr>MONITOREO Y ACOMPAÑAMIENTO A LAS PRACTICAS PEDAGOGICAS Y DE GESTION ESCOLAR EN LAS II.EE. DE LA UGEL-ANDAHUAYLAS</vt:lpstr>
      <vt:lpstr> PROPÓSITO DEL TALLER </vt:lpstr>
      <vt:lpstr>  ACUERDOS PARA NUESTRA REUNIÓN VIRTUAL </vt:lpstr>
      <vt:lpstr> RESOLUCION MINISTERIAL Nº 531- 2021- MINEDU </vt:lpstr>
      <vt:lpstr>Presentación de PowerPoint</vt:lpstr>
      <vt:lpstr>La UGEL hace el monitoreo al desarrollo del servicio educativo en las IE o programas a través de la Plataforma SIMON.   La DRE hace seguimiento y brinda orientaciones a las UGEL de su jurisdicción para el cumplimiento de las condiciones de bioseguridad. </vt:lpstr>
      <vt:lpstr>  CONCEPTOS REFERENCIALES </vt:lpstr>
      <vt:lpstr> ACOMPAÑAMIENTO PEDAGOGICO </vt:lpstr>
      <vt:lpstr>  ¿ENTONCES PORQUE EL MONITOREO Y ACOMPAÑAMIENTO? </vt:lpstr>
      <vt:lpstr> ETAPAS DEL PROCESO DE MONITOREO Y ACOMPAÑAMIENTO </vt:lpstr>
      <vt:lpstr>1.-Planificación del monitoreo y acompañamiento </vt:lpstr>
      <vt:lpstr> 2.- Ejecución del monitoreo </vt:lpstr>
      <vt:lpstr>Monitoreo del Retorno Presencial del Servicio Educativo BRAE – 2022 FASES</vt:lpstr>
      <vt:lpstr>Presentación de PowerPoint</vt:lpstr>
      <vt:lpstr>Presentación de PowerPoint</vt:lpstr>
      <vt:lpstr>Presentación de PowerPoint</vt:lpstr>
      <vt:lpstr>                                 Fase 1: Previa al inicio del año escolar 2022  Monitoreo que realizará el especialista UGEL a las IIEE    Cada especialista UGEL verificará que su usuario y contraseña estén activos   para ingresar al SIMON.  El especialista UGEL ingresará al PM 26 “Plan de Monitoreo del Buen Retorno a la Presencialidad y/o Semipresencialdad del Servicio Educativo (BRAE- Fase 1) -2022”, configurado en la versión 3.0 de la Plataforma SIMON y agregará la muestra (IE a monitorear) y se asignará como monitor para que realice el monitoreo.  Es importante que el especialista de la UGEL asignado como monitor, revise cada pregunta de la ficha y las reglas para la aplicación correcta del instrumento.   El registro de información lo realizará en el INST 44 “Ficha de Monitoreo BRAE Fase 1- 2022”      </vt:lpstr>
      <vt:lpstr>                      Fase 2: Al inicio del año escolar 2022  a) Monitoreo de especialistas a IIEE   El especialista UGEL ingresará al PM “Plan de Monitoreo del Buen Retorno a la  Presencialidad y/o Semipresencialidad del Servicio Educativo (BRAE- Fase 2) 2022”, configurado en la versión 3.0 de la Plataforma SIMON y agregará la muestra (IE a monitorear) y se asignará como monitor para que realice el monitoreo.  El especialista de UGEL asignado como “monitor”, realizará el recojo de información mediante visita presencial. En caso no sea factible la visita presencial podrá realizarlo mediante llamada telefónica, video llamada u otro medio virtual.  Es importante que el especialista de la UGEL asignado como monitor, revise cada pregunta de la ficha y las reglas para la aplicación correcta del instrumento.   El registro de información lo realizará en el INST “Ficha de Monitoreo BRAE Fase 2 - 2022  El especialista UGEL debe revisar cuidadosamente la información ingresada, si hay algún error, corregirlo y si faltó ingresar información, completarla.    </vt:lpstr>
      <vt:lpstr>            b) Registro que realizará el Director de la IE  Cada director de institución y programa educativo ingresará a la plataforma de SIMON con el usuario y la contraseña de SIAGIE.  El director debe asegurarse que la contraseña para ingresar a la plataforma SIMON sea la misma de SIAGIE y esta debe ser alfanumérica (números y letras), no menos de 10 caracteres.   El director de la IE ingresará al PM “Plan de Monitoreo del Buen Retorno a la Presencialidad y/o semipresencialidad del Servicio Educativo (BRAE- Fase 2) -2022”, configurado en la versión 3.0 de la Plataforma SIMON, se agregará como muestra y se asignará como monitor para que realice el monitoreo.  Si la Institución o programa educativo tiene más de un nivel, el director deberá registrar la información por cada uno de los niveles.  </vt:lpstr>
      <vt:lpstr>En el caso de una institución o programa educativo que no cuente con conectividad, el registro de la información en la plataforma SIMON lo realizará el especialista de la UGEL con la información brindada por el director.  En este caso, el especialista seleccionará como muestra al director de la institución, luego se asignará como monitor y programará la fecha del registro, finalmente hará el registro correspondiente (según la información proporcionada por el directivo)  El director realizará el registro de información el INST “Registro de Información BRAE Fase 2 – 2022”  El director de la institución educativa programará la fecha del registro de la información, teniendo en cuenta los plazos establecidos para los registros.   El director revisará los ítems y las reglas de la ficha para el registro correcto de la información.  </vt:lpstr>
      <vt:lpstr>El director de la institución educativa registrará la información en la plataforma SIMON.   El director revisará cuidadosamente la información ingresada, si hay algún error, este podrá ser corregido y si faltó alguna información, podrá ser completada.  El director guardará la información ingresada haciendo clic en el botón Guardar, cada vez que completa la información de un aspecto. Así sucesivamente, hasta culminar con todos.   Antes de enviar, el director deberá cerrar sesión. Ingresará nuevamente, seleccionará su rol, el código modular del cual ingresó y guardó la información para luego ingresar a Ejecución y hacer clic en Enviar. Todo esto con la finalidad de evitar que se presente el estado de Envío con error.    El director, al finalizar hará clic en ENVIAR. Una vez enviado no se puede modificar la información ni corregir la información ingresada.  </vt:lpstr>
      <vt:lpstr> 3.- Análisis de la evidencia </vt:lpstr>
      <vt:lpstr>4. ACOMPAÑAMIENTO</vt:lpstr>
      <vt:lpstr>5. Seguimiento:</vt:lpstr>
      <vt:lpstr>TRABAJO COLEGIADO</vt:lpstr>
      <vt:lpstr>COMUNIDADES DE APRENDIZAJE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SUBJECT FOR ELEMENTARY: PROCESS SKILLS - THINK ALOUDS</dc:title>
  <dc:creator>Vilma Lopez Cuentas</dc:creator>
  <cp:lastModifiedBy>Vilma Lopez Cuentas</cp:lastModifiedBy>
  <cp:revision>17</cp:revision>
  <dcterms:modified xsi:type="dcterms:W3CDTF">2022-03-08T17:46:53Z</dcterms:modified>
</cp:coreProperties>
</file>