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87" r:id="rId2"/>
    <p:sldId id="258" r:id="rId3"/>
    <p:sldId id="260" r:id="rId4"/>
    <p:sldId id="300" r:id="rId5"/>
    <p:sldId id="303" r:id="rId6"/>
    <p:sldId id="264" r:id="rId7"/>
    <p:sldId id="265" r:id="rId8"/>
    <p:sldId id="266" r:id="rId9"/>
    <p:sldId id="271" r:id="rId10"/>
    <p:sldId id="272" r:id="rId11"/>
    <p:sldId id="286" r:id="rId12"/>
    <p:sldId id="275" r:id="rId13"/>
    <p:sldId id="276" r:id="rId14"/>
    <p:sldId id="277" r:id="rId15"/>
    <p:sldId id="278" r:id="rId16"/>
    <p:sldId id="280" r:id="rId17"/>
    <p:sldId id="291" r:id="rId18"/>
    <p:sldId id="257" r:id="rId19"/>
    <p:sldId id="289" r:id="rId20"/>
    <p:sldId id="259" r:id="rId21"/>
    <p:sldId id="290" r:id="rId22"/>
    <p:sldId id="26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4" r:id="rId3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38F13BD-3838-4223-9D68-B20768CEC069}">
          <p14:sldIdLst>
            <p14:sldId id="287"/>
            <p14:sldId id="258"/>
          </p14:sldIdLst>
        </p14:section>
        <p14:section name="Sección sin título" id="{E4F9643E-6857-4BF6-BDFC-E0E81CC27E22}">
          <p14:sldIdLst>
            <p14:sldId id="260"/>
            <p14:sldId id="300"/>
            <p14:sldId id="303"/>
            <p14:sldId id="264"/>
            <p14:sldId id="265"/>
            <p14:sldId id="266"/>
            <p14:sldId id="271"/>
            <p14:sldId id="272"/>
            <p14:sldId id="286"/>
            <p14:sldId id="275"/>
            <p14:sldId id="276"/>
            <p14:sldId id="277"/>
            <p14:sldId id="278"/>
            <p14:sldId id="280"/>
            <p14:sldId id="291"/>
            <p14:sldId id="257"/>
            <p14:sldId id="289"/>
            <p14:sldId id="259"/>
            <p14:sldId id="290"/>
            <p14:sldId id="26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8D7C1-3BC3-45BF-88C1-570A90F1755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D9AD8D39-B413-4836-B95C-0249569F0C7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PE" sz="3600" dirty="0"/>
            <a:t>Participativo </a:t>
          </a:r>
        </a:p>
      </dgm:t>
    </dgm:pt>
    <dgm:pt modelId="{58227A58-B2E7-42BF-9CED-1D8D342E5CD3}" type="parTrans" cxnId="{D00B990E-4515-47D7-8B5F-EF112BFA2CF8}">
      <dgm:prSet/>
      <dgm:spPr/>
      <dgm:t>
        <a:bodyPr/>
        <a:lstStyle/>
        <a:p>
          <a:endParaRPr lang="es-PE"/>
        </a:p>
      </dgm:t>
    </dgm:pt>
    <dgm:pt modelId="{DE84C557-2C30-4E7B-8E19-EADF1116A3E3}" type="sibTrans" cxnId="{D00B990E-4515-47D7-8B5F-EF112BFA2CF8}">
      <dgm:prSet/>
      <dgm:spPr/>
      <dgm:t>
        <a:bodyPr/>
        <a:lstStyle/>
        <a:p>
          <a:endParaRPr lang="es-PE" dirty="0"/>
        </a:p>
      </dgm:t>
    </dgm:pt>
    <dgm:pt modelId="{A6056E92-B772-4F52-803F-B6D557DEC73E}">
      <dgm:prSet phldrT="[Texto]"/>
      <dgm:spPr/>
      <dgm:t>
        <a:bodyPr/>
        <a:lstStyle/>
        <a:p>
          <a:pPr algn="just"/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Toda la comunidad educativa se involucra en su elaboración </a:t>
          </a:r>
        </a:p>
      </dgm:t>
    </dgm:pt>
    <dgm:pt modelId="{4EC4D9DF-1A52-42A8-977A-86CE572A6877}" type="parTrans" cxnId="{1990A0D2-E49D-432B-A169-65BC89789600}">
      <dgm:prSet/>
      <dgm:spPr/>
      <dgm:t>
        <a:bodyPr/>
        <a:lstStyle/>
        <a:p>
          <a:endParaRPr lang="es-PE"/>
        </a:p>
      </dgm:t>
    </dgm:pt>
    <dgm:pt modelId="{C007E963-E7AE-464E-8D09-B51431420AE9}" type="sibTrans" cxnId="{1990A0D2-E49D-432B-A169-65BC89789600}">
      <dgm:prSet/>
      <dgm:spPr/>
      <dgm:t>
        <a:bodyPr/>
        <a:lstStyle/>
        <a:p>
          <a:endParaRPr lang="es-PE"/>
        </a:p>
      </dgm:t>
    </dgm:pt>
    <dgm:pt modelId="{9F5F3FF7-1910-4BC9-AC83-54D652248C84}">
      <dgm:prSet phldrT="[Texto]"/>
      <dgm:spPr>
        <a:solidFill>
          <a:srgbClr val="0070C0"/>
        </a:solidFill>
      </dgm:spPr>
      <dgm:t>
        <a:bodyPr/>
        <a:lstStyle/>
        <a:p>
          <a:r>
            <a:rPr lang="es-PE" dirty="0"/>
            <a:t>Flexible</a:t>
          </a:r>
        </a:p>
      </dgm:t>
    </dgm:pt>
    <dgm:pt modelId="{6CED256A-7FD6-443E-98CE-340FDCDE1383}" type="parTrans" cxnId="{B00E669A-2D07-43A4-91E7-A52F25DF4DFE}">
      <dgm:prSet/>
      <dgm:spPr/>
      <dgm:t>
        <a:bodyPr/>
        <a:lstStyle/>
        <a:p>
          <a:endParaRPr lang="es-PE"/>
        </a:p>
      </dgm:t>
    </dgm:pt>
    <dgm:pt modelId="{BAFC807D-7DC5-4D7E-8D9D-EDD3A0CC7EA0}" type="sibTrans" cxnId="{B00E669A-2D07-43A4-91E7-A52F25DF4DFE}">
      <dgm:prSet/>
      <dgm:spPr/>
      <dgm:t>
        <a:bodyPr/>
        <a:lstStyle/>
        <a:p>
          <a:endParaRPr lang="es-PE"/>
        </a:p>
      </dgm:t>
    </dgm:pt>
    <dgm:pt modelId="{90DC9377-D87C-4EC1-8AC7-F96B0FF8526F}">
      <dgm:prSet phldrT="[Texto]"/>
      <dgm:spPr/>
      <dgm:t>
        <a:bodyPr/>
        <a:lstStyle/>
        <a:p>
          <a:r>
            <a:rPr lang="es-PE" dirty="0"/>
            <a:t>Se adapta a las necesidades propias de la IE.</a:t>
          </a:r>
        </a:p>
      </dgm:t>
    </dgm:pt>
    <dgm:pt modelId="{C49B6DED-F513-4CE8-B77B-B4084471AC13}" type="parTrans" cxnId="{D79A2BC2-6E75-4802-BF19-A5034E917BC2}">
      <dgm:prSet/>
      <dgm:spPr/>
      <dgm:t>
        <a:bodyPr/>
        <a:lstStyle/>
        <a:p>
          <a:endParaRPr lang="es-PE"/>
        </a:p>
      </dgm:t>
    </dgm:pt>
    <dgm:pt modelId="{4F8F3219-8AF4-453B-93C1-5BC3450DEECD}" type="sibTrans" cxnId="{D79A2BC2-6E75-4802-BF19-A5034E917BC2}">
      <dgm:prSet/>
      <dgm:spPr/>
      <dgm:t>
        <a:bodyPr/>
        <a:lstStyle/>
        <a:p>
          <a:endParaRPr lang="es-PE"/>
        </a:p>
      </dgm:t>
    </dgm:pt>
    <dgm:pt modelId="{A9BE8153-821C-4947-A0C2-12F400D34F23}">
      <dgm:prSet phldrT="[Texto]"/>
      <dgm:spPr>
        <a:solidFill>
          <a:srgbClr val="0070C0"/>
        </a:solidFill>
      </dgm:spPr>
      <dgm:t>
        <a:bodyPr/>
        <a:lstStyle/>
        <a:p>
          <a:r>
            <a:rPr lang="es-PE" dirty="0"/>
            <a:t>Contextualizado</a:t>
          </a:r>
        </a:p>
      </dgm:t>
    </dgm:pt>
    <dgm:pt modelId="{D2A812AF-02F5-41B5-9548-6DD89A094717}" type="parTrans" cxnId="{6781F6E4-1227-41E6-B58D-418526174FAD}">
      <dgm:prSet/>
      <dgm:spPr/>
      <dgm:t>
        <a:bodyPr/>
        <a:lstStyle/>
        <a:p>
          <a:endParaRPr lang="es-PE"/>
        </a:p>
      </dgm:t>
    </dgm:pt>
    <dgm:pt modelId="{92B2D25F-AD54-4E47-B22D-0D92B8A0DC91}" type="sibTrans" cxnId="{6781F6E4-1227-41E6-B58D-418526174FAD}">
      <dgm:prSet/>
      <dgm:spPr/>
      <dgm:t>
        <a:bodyPr/>
        <a:lstStyle/>
        <a:p>
          <a:endParaRPr lang="es-PE"/>
        </a:p>
      </dgm:t>
    </dgm:pt>
    <dgm:pt modelId="{D12F8E86-2D84-4C5C-A638-7FECF231EDB8}">
      <dgm:prSet phldrT="[Texto]"/>
      <dgm:spPr/>
      <dgm:t>
        <a:bodyPr/>
        <a:lstStyle/>
        <a:p>
          <a:r>
            <a:rPr lang="es-PE" dirty="0"/>
            <a:t>Debe incluir contenidos necesarios de la IE. evitando repeticiones LITERALES de las normas vigentes.</a:t>
          </a:r>
        </a:p>
      </dgm:t>
    </dgm:pt>
    <dgm:pt modelId="{3B3BCEC2-EED6-4A3E-9ED9-393ED7DE5382}" type="parTrans" cxnId="{6A1F440A-FA46-410B-9633-EDD02451F61D}">
      <dgm:prSet/>
      <dgm:spPr/>
      <dgm:t>
        <a:bodyPr/>
        <a:lstStyle/>
        <a:p>
          <a:endParaRPr lang="es-PE"/>
        </a:p>
      </dgm:t>
    </dgm:pt>
    <dgm:pt modelId="{37C843E8-0F9B-42F9-A09D-192BC944FD39}" type="sibTrans" cxnId="{6A1F440A-FA46-410B-9633-EDD02451F61D}">
      <dgm:prSet/>
      <dgm:spPr/>
      <dgm:t>
        <a:bodyPr/>
        <a:lstStyle/>
        <a:p>
          <a:endParaRPr lang="es-PE"/>
        </a:p>
      </dgm:t>
    </dgm:pt>
    <dgm:pt modelId="{4FAF8A76-E8EC-4979-9CBF-FB8F94F2BE0C}">
      <dgm:prSet phldrT="[Texto]"/>
      <dgm:spPr>
        <a:solidFill>
          <a:srgbClr val="0070C0"/>
        </a:solidFill>
      </dgm:spPr>
      <dgm:t>
        <a:bodyPr/>
        <a:lstStyle/>
        <a:p>
          <a:r>
            <a:rPr lang="es-PE" dirty="0"/>
            <a:t> Preciso</a:t>
          </a:r>
        </a:p>
      </dgm:t>
    </dgm:pt>
    <dgm:pt modelId="{0D7C1468-029C-4D4E-88DF-BACFB80B24A6}" type="parTrans" cxnId="{8BDD2752-1917-4165-81AC-18EAEA04F092}">
      <dgm:prSet/>
      <dgm:spPr/>
      <dgm:t>
        <a:bodyPr/>
        <a:lstStyle/>
        <a:p>
          <a:endParaRPr lang="es-PE"/>
        </a:p>
      </dgm:t>
    </dgm:pt>
    <dgm:pt modelId="{A57A069E-011F-442A-A092-2D8729375648}" type="sibTrans" cxnId="{8BDD2752-1917-4165-81AC-18EAEA04F092}">
      <dgm:prSet/>
      <dgm:spPr/>
      <dgm:t>
        <a:bodyPr/>
        <a:lstStyle/>
        <a:p>
          <a:endParaRPr lang="es-PE"/>
        </a:p>
      </dgm:t>
    </dgm:pt>
    <dgm:pt modelId="{4B9EB89D-AECA-4CCC-B4B9-10A80807EF63}">
      <dgm:prSet phldrT="[Texto]"/>
      <dgm:spPr/>
      <dgm:t>
        <a:bodyPr/>
        <a:lstStyle/>
        <a:p>
          <a:r>
            <a:rPr lang="es-PE" dirty="0"/>
            <a:t>Para cada nivel y tomando en cuentas las necesidades y diferencias de los estudiantes. </a:t>
          </a:r>
        </a:p>
      </dgm:t>
    </dgm:pt>
    <dgm:pt modelId="{C268F487-45D4-41FF-8A29-F56FE6E0E14E}" type="parTrans" cxnId="{E89953FC-DB48-4989-9E80-920526AD3B1D}">
      <dgm:prSet/>
      <dgm:spPr/>
      <dgm:t>
        <a:bodyPr/>
        <a:lstStyle/>
        <a:p>
          <a:endParaRPr lang="es-PE"/>
        </a:p>
      </dgm:t>
    </dgm:pt>
    <dgm:pt modelId="{0B0CC382-9E00-4BBD-BF57-6EF8C8A85CB6}" type="sibTrans" cxnId="{E89953FC-DB48-4989-9E80-920526AD3B1D}">
      <dgm:prSet/>
      <dgm:spPr/>
      <dgm:t>
        <a:bodyPr/>
        <a:lstStyle/>
        <a:p>
          <a:endParaRPr lang="es-PE"/>
        </a:p>
      </dgm:t>
    </dgm:pt>
    <dgm:pt modelId="{179DA064-CBD9-4074-BB67-BBDEA72A6F01}" type="pres">
      <dgm:prSet presAssocID="{C478D7C1-3BC3-45BF-88C1-570A90F17550}" presName="Name0" presStyleCnt="0">
        <dgm:presLayoutVars>
          <dgm:dir/>
          <dgm:animLvl val="lvl"/>
          <dgm:resizeHandles val="exact"/>
        </dgm:presLayoutVars>
      </dgm:prSet>
      <dgm:spPr/>
    </dgm:pt>
    <dgm:pt modelId="{9200A663-8936-4E7F-A05B-9BE9FD36972F}" type="pres">
      <dgm:prSet presAssocID="{D9AD8D39-B413-4836-B95C-0249569F0C73}" presName="linNode" presStyleCnt="0"/>
      <dgm:spPr/>
    </dgm:pt>
    <dgm:pt modelId="{5871FB60-96CE-4452-9AE3-91CD29F879C7}" type="pres">
      <dgm:prSet presAssocID="{D9AD8D39-B413-4836-B95C-0249569F0C7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A9C171C-2920-4B92-9064-8961F62A3F81}" type="pres">
      <dgm:prSet presAssocID="{D9AD8D39-B413-4836-B95C-0249569F0C73}" presName="descendantText" presStyleLbl="alignAccFollowNode1" presStyleIdx="0" presStyleCnt="4">
        <dgm:presLayoutVars>
          <dgm:bulletEnabled val="1"/>
        </dgm:presLayoutVars>
      </dgm:prSet>
      <dgm:spPr/>
    </dgm:pt>
    <dgm:pt modelId="{82049077-ADE8-4828-B515-0C4BCFB3F78D}" type="pres">
      <dgm:prSet presAssocID="{DE84C557-2C30-4E7B-8E19-EADF1116A3E3}" presName="sp" presStyleCnt="0"/>
      <dgm:spPr/>
    </dgm:pt>
    <dgm:pt modelId="{AD03EC28-ECCB-44F3-9D03-0C1D2F7E5B60}" type="pres">
      <dgm:prSet presAssocID="{9F5F3FF7-1910-4BC9-AC83-54D652248C84}" presName="linNode" presStyleCnt="0"/>
      <dgm:spPr/>
    </dgm:pt>
    <dgm:pt modelId="{249AE3A6-D66B-4521-BB0E-C37C151B6DEE}" type="pres">
      <dgm:prSet presAssocID="{9F5F3FF7-1910-4BC9-AC83-54D652248C8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EBD0C56-2996-4975-8A11-1DDFB36271D1}" type="pres">
      <dgm:prSet presAssocID="{9F5F3FF7-1910-4BC9-AC83-54D652248C84}" presName="descendantText" presStyleLbl="alignAccFollowNode1" presStyleIdx="1" presStyleCnt="4">
        <dgm:presLayoutVars>
          <dgm:bulletEnabled val="1"/>
        </dgm:presLayoutVars>
      </dgm:prSet>
      <dgm:spPr/>
    </dgm:pt>
    <dgm:pt modelId="{F5B3C6E8-D78D-4B8B-A76C-D9DAB6F8A49D}" type="pres">
      <dgm:prSet presAssocID="{BAFC807D-7DC5-4D7E-8D9D-EDD3A0CC7EA0}" presName="sp" presStyleCnt="0"/>
      <dgm:spPr/>
    </dgm:pt>
    <dgm:pt modelId="{B89AD3D4-DA1A-43F0-B8C4-8979434CE912}" type="pres">
      <dgm:prSet presAssocID="{A9BE8153-821C-4947-A0C2-12F400D34F23}" presName="linNode" presStyleCnt="0"/>
      <dgm:spPr/>
    </dgm:pt>
    <dgm:pt modelId="{C1EC67A5-E589-4234-830D-DFCDE606D102}" type="pres">
      <dgm:prSet presAssocID="{A9BE8153-821C-4947-A0C2-12F400D34F2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12E068B-045C-4209-B0C8-A114A8BBCE94}" type="pres">
      <dgm:prSet presAssocID="{A9BE8153-821C-4947-A0C2-12F400D34F23}" presName="descendantText" presStyleLbl="alignAccFollowNode1" presStyleIdx="2" presStyleCnt="4">
        <dgm:presLayoutVars>
          <dgm:bulletEnabled val="1"/>
        </dgm:presLayoutVars>
      </dgm:prSet>
      <dgm:spPr/>
    </dgm:pt>
    <dgm:pt modelId="{52B0982C-ECB1-43E6-AFBE-BF731DCB4010}" type="pres">
      <dgm:prSet presAssocID="{92B2D25F-AD54-4E47-B22D-0D92B8A0DC91}" presName="sp" presStyleCnt="0"/>
      <dgm:spPr/>
    </dgm:pt>
    <dgm:pt modelId="{39C03D08-0351-4695-B39C-162C40491843}" type="pres">
      <dgm:prSet presAssocID="{4FAF8A76-E8EC-4979-9CBF-FB8F94F2BE0C}" presName="linNode" presStyleCnt="0"/>
      <dgm:spPr/>
    </dgm:pt>
    <dgm:pt modelId="{54F8F851-3FF6-41C3-82AC-3AF866767C5A}" type="pres">
      <dgm:prSet presAssocID="{4FAF8A76-E8EC-4979-9CBF-FB8F94F2BE0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186E539-7830-4CA0-ACC6-4EABA1ECD0AE}" type="pres">
      <dgm:prSet presAssocID="{4FAF8A76-E8EC-4979-9CBF-FB8F94F2BE0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7B51B00-8809-4ED2-A961-52C2B430E874}" type="presOf" srcId="{4FAF8A76-E8EC-4979-9CBF-FB8F94F2BE0C}" destId="{54F8F851-3FF6-41C3-82AC-3AF866767C5A}" srcOrd="0" destOrd="0" presId="urn:microsoft.com/office/officeart/2005/8/layout/vList5"/>
    <dgm:cxn modelId="{6A1F440A-FA46-410B-9633-EDD02451F61D}" srcId="{4FAF8A76-E8EC-4979-9CBF-FB8F94F2BE0C}" destId="{D12F8E86-2D84-4C5C-A638-7FECF231EDB8}" srcOrd="0" destOrd="0" parTransId="{3B3BCEC2-EED6-4A3E-9ED9-393ED7DE5382}" sibTransId="{37C843E8-0F9B-42F9-A09D-192BC944FD39}"/>
    <dgm:cxn modelId="{D00B990E-4515-47D7-8B5F-EF112BFA2CF8}" srcId="{C478D7C1-3BC3-45BF-88C1-570A90F17550}" destId="{D9AD8D39-B413-4836-B95C-0249569F0C73}" srcOrd="0" destOrd="0" parTransId="{58227A58-B2E7-42BF-9CED-1D8D342E5CD3}" sibTransId="{DE84C557-2C30-4E7B-8E19-EADF1116A3E3}"/>
    <dgm:cxn modelId="{DCE09D61-1A9A-4B8E-B422-CE750F619CA0}" type="presOf" srcId="{90DC9377-D87C-4EC1-8AC7-F96B0FF8526F}" destId="{8EBD0C56-2996-4975-8A11-1DDFB36271D1}" srcOrd="0" destOrd="0" presId="urn:microsoft.com/office/officeart/2005/8/layout/vList5"/>
    <dgm:cxn modelId="{8BDD2752-1917-4165-81AC-18EAEA04F092}" srcId="{C478D7C1-3BC3-45BF-88C1-570A90F17550}" destId="{4FAF8A76-E8EC-4979-9CBF-FB8F94F2BE0C}" srcOrd="3" destOrd="0" parTransId="{0D7C1468-029C-4D4E-88DF-BACFB80B24A6}" sibTransId="{A57A069E-011F-442A-A092-2D8729375648}"/>
    <dgm:cxn modelId="{600B2C57-1592-40B2-8708-B641C47F7590}" type="presOf" srcId="{C478D7C1-3BC3-45BF-88C1-570A90F17550}" destId="{179DA064-CBD9-4074-BB67-BBDEA72A6F01}" srcOrd="0" destOrd="0" presId="urn:microsoft.com/office/officeart/2005/8/layout/vList5"/>
    <dgm:cxn modelId="{92FA1859-97FC-41F6-B6CA-614312DE191C}" type="presOf" srcId="{A9BE8153-821C-4947-A0C2-12F400D34F23}" destId="{C1EC67A5-E589-4234-830D-DFCDE606D102}" srcOrd="0" destOrd="0" presId="urn:microsoft.com/office/officeart/2005/8/layout/vList5"/>
    <dgm:cxn modelId="{B00E669A-2D07-43A4-91E7-A52F25DF4DFE}" srcId="{C478D7C1-3BC3-45BF-88C1-570A90F17550}" destId="{9F5F3FF7-1910-4BC9-AC83-54D652248C84}" srcOrd="1" destOrd="0" parTransId="{6CED256A-7FD6-443E-98CE-340FDCDE1383}" sibTransId="{BAFC807D-7DC5-4D7E-8D9D-EDD3A0CC7EA0}"/>
    <dgm:cxn modelId="{D79A2BC2-6E75-4802-BF19-A5034E917BC2}" srcId="{9F5F3FF7-1910-4BC9-AC83-54D652248C84}" destId="{90DC9377-D87C-4EC1-8AC7-F96B0FF8526F}" srcOrd="0" destOrd="0" parTransId="{C49B6DED-F513-4CE8-B77B-B4084471AC13}" sibTransId="{4F8F3219-8AF4-453B-93C1-5BC3450DEECD}"/>
    <dgm:cxn modelId="{1990A0D2-E49D-432B-A169-65BC89789600}" srcId="{D9AD8D39-B413-4836-B95C-0249569F0C73}" destId="{A6056E92-B772-4F52-803F-B6D557DEC73E}" srcOrd="0" destOrd="0" parTransId="{4EC4D9DF-1A52-42A8-977A-86CE572A6877}" sibTransId="{C007E963-E7AE-464E-8D09-B51431420AE9}"/>
    <dgm:cxn modelId="{0B4333D3-0ACF-4894-99A3-8E0826F63C6A}" type="presOf" srcId="{A6056E92-B772-4F52-803F-B6D557DEC73E}" destId="{AA9C171C-2920-4B92-9064-8961F62A3F81}" srcOrd="0" destOrd="0" presId="urn:microsoft.com/office/officeart/2005/8/layout/vList5"/>
    <dgm:cxn modelId="{C5ABBFD5-3FFE-418F-83A8-0AF117F2E00F}" type="presOf" srcId="{D9AD8D39-B413-4836-B95C-0249569F0C73}" destId="{5871FB60-96CE-4452-9AE3-91CD29F879C7}" srcOrd="0" destOrd="0" presId="urn:microsoft.com/office/officeart/2005/8/layout/vList5"/>
    <dgm:cxn modelId="{1A5237E1-EA45-4C72-A2DF-3B8ECB534061}" type="presOf" srcId="{9F5F3FF7-1910-4BC9-AC83-54D652248C84}" destId="{249AE3A6-D66B-4521-BB0E-C37C151B6DEE}" srcOrd="0" destOrd="0" presId="urn:microsoft.com/office/officeart/2005/8/layout/vList5"/>
    <dgm:cxn modelId="{473EAAE3-A13D-4A11-8264-22B2C5E4B88A}" type="presOf" srcId="{D12F8E86-2D84-4C5C-A638-7FECF231EDB8}" destId="{1186E539-7830-4CA0-ACC6-4EABA1ECD0AE}" srcOrd="0" destOrd="0" presId="urn:microsoft.com/office/officeart/2005/8/layout/vList5"/>
    <dgm:cxn modelId="{6781F6E4-1227-41E6-B58D-418526174FAD}" srcId="{C478D7C1-3BC3-45BF-88C1-570A90F17550}" destId="{A9BE8153-821C-4947-A0C2-12F400D34F23}" srcOrd="2" destOrd="0" parTransId="{D2A812AF-02F5-41B5-9548-6DD89A094717}" sibTransId="{92B2D25F-AD54-4E47-B22D-0D92B8A0DC91}"/>
    <dgm:cxn modelId="{E89953FC-DB48-4989-9E80-920526AD3B1D}" srcId="{A9BE8153-821C-4947-A0C2-12F400D34F23}" destId="{4B9EB89D-AECA-4CCC-B4B9-10A80807EF63}" srcOrd="0" destOrd="0" parTransId="{C268F487-45D4-41FF-8A29-F56FE6E0E14E}" sibTransId="{0B0CC382-9E00-4BBD-BF57-6EF8C8A85CB6}"/>
    <dgm:cxn modelId="{49045FFE-E0E8-4ADB-A347-6FB9C96CAB81}" type="presOf" srcId="{4B9EB89D-AECA-4CCC-B4B9-10A80807EF63}" destId="{812E068B-045C-4209-B0C8-A114A8BBCE94}" srcOrd="0" destOrd="0" presId="urn:microsoft.com/office/officeart/2005/8/layout/vList5"/>
    <dgm:cxn modelId="{82949501-F21D-4E89-B5B6-13525890CA49}" type="presParOf" srcId="{179DA064-CBD9-4074-BB67-BBDEA72A6F01}" destId="{9200A663-8936-4E7F-A05B-9BE9FD36972F}" srcOrd="0" destOrd="0" presId="urn:microsoft.com/office/officeart/2005/8/layout/vList5"/>
    <dgm:cxn modelId="{53B94417-B19B-469C-AD7C-1183115057CD}" type="presParOf" srcId="{9200A663-8936-4E7F-A05B-9BE9FD36972F}" destId="{5871FB60-96CE-4452-9AE3-91CD29F879C7}" srcOrd="0" destOrd="0" presId="urn:microsoft.com/office/officeart/2005/8/layout/vList5"/>
    <dgm:cxn modelId="{0BA112F5-177A-434D-BDDA-1B2034138C9C}" type="presParOf" srcId="{9200A663-8936-4E7F-A05B-9BE9FD36972F}" destId="{AA9C171C-2920-4B92-9064-8961F62A3F81}" srcOrd="1" destOrd="0" presId="urn:microsoft.com/office/officeart/2005/8/layout/vList5"/>
    <dgm:cxn modelId="{852D6E5A-9B0D-4417-98E6-4FF16FB6210E}" type="presParOf" srcId="{179DA064-CBD9-4074-BB67-BBDEA72A6F01}" destId="{82049077-ADE8-4828-B515-0C4BCFB3F78D}" srcOrd="1" destOrd="0" presId="urn:microsoft.com/office/officeart/2005/8/layout/vList5"/>
    <dgm:cxn modelId="{CF4B6736-C4FE-4C98-98AF-4FDCCC90F54E}" type="presParOf" srcId="{179DA064-CBD9-4074-BB67-BBDEA72A6F01}" destId="{AD03EC28-ECCB-44F3-9D03-0C1D2F7E5B60}" srcOrd="2" destOrd="0" presId="urn:microsoft.com/office/officeart/2005/8/layout/vList5"/>
    <dgm:cxn modelId="{BABA8B97-1CD0-45FB-B606-44631F278002}" type="presParOf" srcId="{AD03EC28-ECCB-44F3-9D03-0C1D2F7E5B60}" destId="{249AE3A6-D66B-4521-BB0E-C37C151B6DEE}" srcOrd="0" destOrd="0" presId="urn:microsoft.com/office/officeart/2005/8/layout/vList5"/>
    <dgm:cxn modelId="{591A8B20-E2C6-4A0F-955F-12C9B85B7313}" type="presParOf" srcId="{AD03EC28-ECCB-44F3-9D03-0C1D2F7E5B60}" destId="{8EBD0C56-2996-4975-8A11-1DDFB36271D1}" srcOrd="1" destOrd="0" presId="urn:microsoft.com/office/officeart/2005/8/layout/vList5"/>
    <dgm:cxn modelId="{FE961F00-8600-411F-9E0B-82A596ADDEA8}" type="presParOf" srcId="{179DA064-CBD9-4074-BB67-BBDEA72A6F01}" destId="{F5B3C6E8-D78D-4B8B-A76C-D9DAB6F8A49D}" srcOrd="3" destOrd="0" presId="urn:microsoft.com/office/officeart/2005/8/layout/vList5"/>
    <dgm:cxn modelId="{7AD75A4E-EDE2-4E6A-BA7A-52E88C0ED440}" type="presParOf" srcId="{179DA064-CBD9-4074-BB67-BBDEA72A6F01}" destId="{B89AD3D4-DA1A-43F0-B8C4-8979434CE912}" srcOrd="4" destOrd="0" presId="urn:microsoft.com/office/officeart/2005/8/layout/vList5"/>
    <dgm:cxn modelId="{ED11FD78-BAA8-44A9-AD5C-61C9BBB7273B}" type="presParOf" srcId="{B89AD3D4-DA1A-43F0-B8C4-8979434CE912}" destId="{C1EC67A5-E589-4234-830D-DFCDE606D102}" srcOrd="0" destOrd="0" presId="urn:microsoft.com/office/officeart/2005/8/layout/vList5"/>
    <dgm:cxn modelId="{6C46F7CA-5329-4E81-837B-5DEDFC528A17}" type="presParOf" srcId="{B89AD3D4-DA1A-43F0-B8C4-8979434CE912}" destId="{812E068B-045C-4209-B0C8-A114A8BBCE94}" srcOrd="1" destOrd="0" presId="urn:microsoft.com/office/officeart/2005/8/layout/vList5"/>
    <dgm:cxn modelId="{89E82DA2-D0C4-4235-BD98-D1CF6DB06594}" type="presParOf" srcId="{179DA064-CBD9-4074-BB67-BBDEA72A6F01}" destId="{52B0982C-ECB1-43E6-AFBE-BF731DCB4010}" srcOrd="5" destOrd="0" presId="urn:microsoft.com/office/officeart/2005/8/layout/vList5"/>
    <dgm:cxn modelId="{9F33DD61-FFA8-4760-BB3B-8E31EC2D7FC2}" type="presParOf" srcId="{179DA064-CBD9-4074-BB67-BBDEA72A6F01}" destId="{39C03D08-0351-4695-B39C-162C40491843}" srcOrd="6" destOrd="0" presId="urn:microsoft.com/office/officeart/2005/8/layout/vList5"/>
    <dgm:cxn modelId="{4ECDFD76-4D2C-4F5B-9369-84EB9A2B68FC}" type="presParOf" srcId="{39C03D08-0351-4695-B39C-162C40491843}" destId="{54F8F851-3FF6-41C3-82AC-3AF866767C5A}" srcOrd="0" destOrd="0" presId="urn:microsoft.com/office/officeart/2005/8/layout/vList5"/>
    <dgm:cxn modelId="{8379B22C-10FC-4753-B48E-A2799DF3835C}" type="presParOf" srcId="{39C03D08-0351-4695-B39C-162C40491843}" destId="{1186E539-7830-4CA0-ACC6-4EABA1ECD0AE}" srcOrd="1" destOrd="0" presId="urn:microsoft.com/office/officeart/2005/8/layout/vList5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77C12-43D1-471F-8905-2216D9694CF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C9C57F04-2148-4175-9C0B-E1747B1D126A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Delimita responsabilidades </a:t>
          </a:r>
        </a:p>
      </dgm:t>
    </dgm:pt>
    <dgm:pt modelId="{1ACAAB7A-AC92-437E-ADF6-6A4FE8A9E642}" type="parTrans" cxnId="{B710C6A9-BAB0-4A3D-B069-16579FE0953F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6EEC93FB-CF3A-4054-AF3A-784F10A6E160}" type="sibTrans" cxnId="{B710C6A9-BAB0-4A3D-B069-16579FE0953F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132F3CA6-F8E5-4E2C-B0E7-2920F38626C6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Define los roles y responsabilidades del personal</a:t>
          </a:r>
        </a:p>
      </dgm:t>
    </dgm:pt>
    <dgm:pt modelId="{219E1B47-60DD-4495-84F0-2335BFEB530C}" type="parTrans" cxnId="{766895C6-5771-4781-BF14-63C05D2D958F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74340C11-4F4C-45B4-B3AF-36AF34A2169A}" type="sibTrans" cxnId="{766895C6-5771-4781-BF14-63C05D2D958F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B063CA4A-23AF-4F55-9A6D-E0A7C4DAF7DB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Establece los límites y alcances en las relaciones del personal. </a:t>
          </a:r>
        </a:p>
      </dgm:t>
    </dgm:pt>
    <dgm:pt modelId="{DFA5326F-2461-4605-9742-B34F2CFA1280}" type="parTrans" cxnId="{72AD1FF2-DB3C-4D7E-8B1E-F80B50E0D01D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1082FCC3-5FF2-430D-91AD-258E824DAAF5}" type="sibTrans" cxnId="{72AD1FF2-DB3C-4D7E-8B1E-F80B50E0D01D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67B5DF7C-44DB-442B-8768-75A40550B27C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Promueve la autonomía de la IE</a:t>
          </a:r>
        </a:p>
      </dgm:t>
    </dgm:pt>
    <dgm:pt modelId="{31C89E4A-873C-4F1C-86FE-994664F7B4A7}" type="parTrans" cxnId="{1EE26EF2-0485-4E0A-BE74-66961C501FA6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9D142EE3-E67F-4D6F-8283-AEB1B97F88B4}" type="sibTrans" cxnId="{1EE26EF2-0485-4E0A-BE74-66961C501FA6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999957E8-F226-4A78-8850-3EEC12055B57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La IE. puede adaptar las normas a su realidad con centralidad en los </a:t>
          </a:r>
          <a:r>
            <a:rPr lang="es-PE">
              <a:latin typeface="Arial Narrow" panose="020B0606020202030204" pitchFamily="34" charset="0"/>
            </a:rPr>
            <a:t>estudiantes.</a:t>
          </a:r>
          <a:endParaRPr lang="es-PE" dirty="0">
            <a:latin typeface="Arial Narrow" panose="020B0606020202030204" pitchFamily="34" charset="0"/>
          </a:endParaRPr>
        </a:p>
      </dgm:t>
    </dgm:pt>
    <dgm:pt modelId="{89CE9742-353D-45F4-897F-72C23626A24E}" type="parTrans" cxnId="{675E1A85-8F72-4C92-9E57-C77FEFFF5D1D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489212B0-405D-4659-955E-D4963D362286}" type="sibTrans" cxnId="{675E1A85-8F72-4C92-9E57-C77FEFFF5D1D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9A1901C5-CAD9-43D5-94F8-78637EEF01DE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Protege a los integrantes de la comunidad </a:t>
          </a:r>
        </a:p>
      </dgm:t>
    </dgm:pt>
    <dgm:pt modelId="{35505FCD-5DD9-4387-B77C-58D36473EED6}" type="parTrans" cxnId="{A1227611-CC59-4EEE-89AF-353FF8DE6554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FE2F666B-87A4-4D7B-A145-E8CF33C706E2}" type="sibTrans" cxnId="{A1227611-CC59-4EEE-89AF-353FF8DE6554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15AC8800-3A88-4637-8FF7-7FCDF99E9BAE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En el RI los directivos, junto a la comunidad educativa, pueden plantear y establecer lineamientos claros para gestionar una convivencia positiva.</a:t>
          </a:r>
        </a:p>
      </dgm:t>
    </dgm:pt>
    <dgm:pt modelId="{764FDDF2-E8FC-4C0F-986E-E1A648895B7B}" type="parTrans" cxnId="{B213BECD-6203-4C0A-AD13-7914AE8509C5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0C01BCF3-8158-49BA-A185-A80D9E5F8884}" type="sibTrans" cxnId="{B213BECD-6203-4C0A-AD13-7914AE8509C5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114C6A71-924A-45AC-8AFC-5A1FCE73B1BF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Construye un clima escolar positivo</a:t>
          </a:r>
        </a:p>
      </dgm:t>
    </dgm:pt>
    <dgm:pt modelId="{569DA339-6368-4DBC-81BA-34BB784F5868}" type="parTrans" cxnId="{64D15D5E-A5CD-4D22-B25B-5BCA33EA0A76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D01D2AF8-E40E-434F-B7C5-BD41FB330853}" type="sibTrans" cxnId="{64D15D5E-A5CD-4D22-B25B-5BCA33EA0A76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52EFE021-9108-4EDF-A157-465C33EF5D6E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Al definir la organización de la IE. roles, responsabilidades, permite que conozcan los procedimientos para resolver conflictos.</a:t>
          </a:r>
        </a:p>
      </dgm:t>
    </dgm:pt>
    <dgm:pt modelId="{57D6A4EF-61CB-41C0-BDC4-5A4C5CE1A5FD}" type="parTrans" cxnId="{80FD5023-E47F-4D65-A4EB-0AD54791AF49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68630FFD-414B-4406-8FEC-4E6D3EEF0E7D}" type="sibTrans" cxnId="{80FD5023-E47F-4D65-A4EB-0AD54791AF49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72E6C4B2-D1FE-497A-9102-9AD1756DA573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Fortalece la identidad de la IE</a:t>
          </a:r>
        </a:p>
      </dgm:t>
    </dgm:pt>
    <dgm:pt modelId="{34144ACD-4ABE-4B77-99D0-C577F0D8490A}" type="parTrans" cxnId="{AE2C79D7-3635-429E-A84B-AF25F79F2270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A4716B36-F07E-417E-B95F-D979356E3434}" type="sibTrans" cxnId="{AE2C79D7-3635-429E-A84B-AF25F79F2270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01607BBA-9274-4ED1-BF02-FD99E564A671}">
      <dgm:prSet phldrT="[Texto]"/>
      <dgm:spPr/>
      <dgm:t>
        <a:bodyPr/>
        <a:lstStyle/>
        <a:p>
          <a:r>
            <a:rPr lang="es-PE" dirty="0">
              <a:latin typeface="Arial Narrow" panose="020B0606020202030204" pitchFamily="34" charset="0"/>
            </a:rPr>
            <a:t>Es una creación  participativa y define las intensiones de la IE. así como su visión.</a:t>
          </a:r>
        </a:p>
      </dgm:t>
    </dgm:pt>
    <dgm:pt modelId="{706850B3-4B7B-43E3-821E-6A32F1361027}" type="parTrans" cxnId="{41F47C16-8A7E-4E63-85F2-84B20F9B4454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674D9B81-226C-436E-BD63-9622461C926E}" type="sibTrans" cxnId="{41F47C16-8A7E-4E63-85F2-84B20F9B4454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15971BEB-5A1B-4A5A-9E05-095CE8B965EF}" type="pres">
      <dgm:prSet presAssocID="{62377C12-43D1-471F-8905-2216D9694CF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A8A43F5-16E1-448F-84BA-65C4C40E50A3}" type="pres">
      <dgm:prSet presAssocID="{C9C57F04-2148-4175-9C0B-E1747B1D126A}" presName="circle1" presStyleLbl="node1" presStyleIdx="0" presStyleCnt="5"/>
      <dgm:spPr>
        <a:solidFill>
          <a:srgbClr val="0070C0"/>
        </a:solidFill>
      </dgm:spPr>
    </dgm:pt>
    <dgm:pt modelId="{EA198C65-21F4-4EC1-89B6-7F2D3BEAFBBD}" type="pres">
      <dgm:prSet presAssocID="{C9C57F04-2148-4175-9C0B-E1747B1D126A}" presName="space" presStyleCnt="0"/>
      <dgm:spPr/>
    </dgm:pt>
    <dgm:pt modelId="{E941A8C6-12E1-4F11-AE87-0AB3F2268999}" type="pres">
      <dgm:prSet presAssocID="{C9C57F04-2148-4175-9C0B-E1747B1D126A}" presName="rect1" presStyleLbl="alignAcc1" presStyleIdx="0" presStyleCnt="5"/>
      <dgm:spPr/>
    </dgm:pt>
    <dgm:pt modelId="{4E7AD80D-0BDD-4B76-8DA7-2E14DAFE0117}" type="pres">
      <dgm:prSet presAssocID="{67B5DF7C-44DB-442B-8768-75A40550B27C}" presName="vertSpace2" presStyleLbl="node1" presStyleIdx="0" presStyleCnt="5"/>
      <dgm:spPr/>
    </dgm:pt>
    <dgm:pt modelId="{8776D874-DFCF-42F4-B847-57AA5EA54036}" type="pres">
      <dgm:prSet presAssocID="{67B5DF7C-44DB-442B-8768-75A40550B27C}" presName="circle2" presStyleLbl="node1" presStyleIdx="1" presStyleCnt="5"/>
      <dgm:spPr>
        <a:solidFill>
          <a:srgbClr val="0070C0"/>
        </a:solidFill>
      </dgm:spPr>
    </dgm:pt>
    <dgm:pt modelId="{7EDFFDDF-F95B-493C-9845-451C9F350E31}" type="pres">
      <dgm:prSet presAssocID="{67B5DF7C-44DB-442B-8768-75A40550B27C}" presName="rect2" presStyleLbl="alignAcc1" presStyleIdx="1" presStyleCnt="5"/>
      <dgm:spPr/>
    </dgm:pt>
    <dgm:pt modelId="{D7A74976-3002-4073-BD77-8E25975ACE8A}" type="pres">
      <dgm:prSet presAssocID="{9A1901C5-CAD9-43D5-94F8-78637EEF01DE}" presName="vertSpace3" presStyleLbl="node1" presStyleIdx="1" presStyleCnt="5"/>
      <dgm:spPr/>
    </dgm:pt>
    <dgm:pt modelId="{0F33BEF7-E7E4-4D55-BD8C-EFEA0A04EFF5}" type="pres">
      <dgm:prSet presAssocID="{9A1901C5-CAD9-43D5-94F8-78637EEF01DE}" presName="circle3" presStyleLbl="node1" presStyleIdx="2" presStyleCnt="5"/>
      <dgm:spPr>
        <a:solidFill>
          <a:srgbClr val="0070C0"/>
        </a:solidFill>
      </dgm:spPr>
    </dgm:pt>
    <dgm:pt modelId="{5270AA51-E1EB-4447-8E2F-3BAC68377310}" type="pres">
      <dgm:prSet presAssocID="{9A1901C5-CAD9-43D5-94F8-78637EEF01DE}" presName="rect3" presStyleLbl="alignAcc1" presStyleIdx="2" presStyleCnt="5"/>
      <dgm:spPr/>
    </dgm:pt>
    <dgm:pt modelId="{78206120-FCF2-4DE9-8FF5-F4587E73CB8E}" type="pres">
      <dgm:prSet presAssocID="{114C6A71-924A-45AC-8AFC-5A1FCE73B1BF}" presName="vertSpace4" presStyleLbl="node1" presStyleIdx="2" presStyleCnt="5"/>
      <dgm:spPr/>
    </dgm:pt>
    <dgm:pt modelId="{2F8A9D4F-F429-4B38-9EF1-6D6B1FAA6B76}" type="pres">
      <dgm:prSet presAssocID="{114C6A71-924A-45AC-8AFC-5A1FCE73B1BF}" presName="circle4" presStyleLbl="node1" presStyleIdx="3" presStyleCnt="5"/>
      <dgm:spPr>
        <a:solidFill>
          <a:srgbClr val="0070C0"/>
        </a:solidFill>
      </dgm:spPr>
    </dgm:pt>
    <dgm:pt modelId="{D240C924-0FC3-4494-BA6C-10D7000FF4AD}" type="pres">
      <dgm:prSet presAssocID="{114C6A71-924A-45AC-8AFC-5A1FCE73B1BF}" presName="rect4" presStyleLbl="alignAcc1" presStyleIdx="3" presStyleCnt="5"/>
      <dgm:spPr/>
    </dgm:pt>
    <dgm:pt modelId="{E6652071-E87F-4038-A82A-5743270111CB}" type="pres">
      <dgm:prSet presAssocID="{72E6C4B2-D1FE-497A-9102-9AD1756DA573}" presName="vertSpace5" presStyleLbl="node1" presStyleIdx="3" presStyleCnt="5"/>
      <dgm:spPr/>
    </dgm:pt>
    <dgm:pt modelId="{9359A47B-6C2C-499A-9FFB-4A651265C4CB}" type="pres">
      <dgm:prSet presAssocID="{72E6C4B2-D1FE-497A-9102-9AD1756DA573}" presName="circle5" presStyleLbl="node1" presStyleIdx="4" presStyleCnt="5"/>
      <dgm:spPr>
        <a:solidFill>
          <a:srgbClr val="0070C0"/>
        </a:solidFill>
      </dgm:spPr>
    </dgm:pt>
    <dgm:pt modelId="{FCDE7216-1066-4B2B-92C0-8F22C26FDCEE}" type="pres">
      <dgm:prSet presAssocID="{72E6C4B2-D1FE-497A-9102-9AD1756DA573}" presName="rect5" presStyleLbl="alignAcc1" presStyleIdx="4" presStyleCnt="5"/>
      <dgm:spPr/>
    </dgm:pt>
    <dgm:pt modelId="{A7CEBE5A-4893-4A35-874B-6AFB874E69A6}" type="pres">
      <dgm:prSet presAssocID="{C9C57F04-2148-4175-9C0B-E1747B1D126A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53BC983A-D8A9-4165-911E-4B29F0EAE115}" type="pres">
      <dgm:prSet presAssocID="{C9C57F04-2148-4175-9C0B-E1747B1D126A}" presName="rect1ChTx" presStyleLbl="alignAcc1" presStyleIdx="4" presStyleCnt="5">
        <dgm:presLayoutVars>
          <dgm:bulletEnabled val="1"/>
        </dgm:presLayoutVars>
      </dgm:prSet>
      <dgm:spPr/>
    </dgm:pt>
    <dgm:pt modelId="{E2DCC623-3C8B-4240-95B1-5C2505F406B0}" type="pres">
      <dgm:prSet presAssocID="{67B5DF7C-44DB-442B-8768-75A40550B27C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9EECCADE-9D0C-4E2F-912F-2A5BC4713C29}" type="pres">
      <dgm:prSet presAssocID="{67B5DF7C-44DB-442B-8768-75A40550B27C}" presName="rect2ChTx" presStyleLbl="alignAcc1" presStyleIdx="4" presStyleCnt="5">
        <dgm:presLayoutVars>
          <dgm:bulletEnabled val="1"/>
        </dgm:presLayoutVars>
      </dgm:prSet>
      <dgm:spPr/>
    </dgm:pt>
    <dgm:pt modelId="{E2880F0E-F274-4B94-B11F-75CF6BDB795A}" type="pres">
      <dgm:prSet presAssocID="{9A1901C5-CAD9-43D5-94F8-78637EEF01DE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265A403A-9018-4C4E-9000-3DD6C46CE80A}" type="pres">
      <dgm:prSet presAssocID="{9A1901C5-CAD9-43D5-94F8-78637EEF01DE}" presName="rect3ChTx" presStyleLbl="alignAcc1" presStyleIdx="4" presStyleCnt="5">
        <dgm:presLayoutVars>
          <dgm:bulletEnabled val="1"/>
        </dgm:presLayoutVars>
      </dgm:prSet>
      <dgm:spPr/>
    </dgm:pt>
    <dgm:pt modelId="{53A22653-1096-48F4-8F3B-1DED12DCF478}" type="pres">
      <dgm:prSet presAssocID="{114C6A71-924A-45AC-8AFC-5A1FCE73B1BF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82361315-0497-4BF5-9292-132D1498C768}" type="pres">
      <dgm:prSet presAssocID="{114C6A71-924A-45AC-8AFC-5A1FCE73B1BF}" presName="rect4ChTx" presStyleLbl="alignAcc1" presStyleIdx="4" presStyleCnt="5">
        <dgm:presLayoutVars>
          <dgm:bulletEnabled val="1"/>
        </dgm:presLayoutVars>
      </dgm:prSet>
      <dgm:spPr/>
    </dgm:pt>
    <dgm:pt modelId="{E437738E-FC2C-424D-8F7D-20975556FAD2}" type="pres">
      <dgm:prSet presAssocID="{72E6C4B2-D1FE-497A-9102-9AD1756DA573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FE217523-016B-4289-B330-A13C00C65042}" type="pres">
      <dgm:prSet presAssocID="{72E6C4B2-D1FE-497A-9102-9AD1756DA573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0944280C-5787-4BD9-AE62-74048C05F66B}" type="presOf" srcId="{114C6A71-924A-45AC-8AFC-5A1FCE73B1BF}" destId="{53A22653-1096-48F4-8F3B-1DED12DCF478}" srcOrd="1" destOrd="0" presId="urn:microsoft.com/office/officeart/2005/8/layout/target3"/>
    <dgm:cxn modelId="{A1227611-CC59-4EEE-89AF-353FF8DE6554}" srcId="{62377C12-43D1-471F-8905-2216D9694CF5}" destId="{9A1901C5-CAD9-43D5-94F8-78637EEF01DE}" srcOrd="2" destOrd="0" parTransId="{35505FCD-5DD9-4387-B77C-58D36473EED6}" sibTransId="{FE2F666B-87A4-4D7B-A145-E8CF33C706E2}"/>
    <dgm:cxn modelId="{41F47C16-8A7E-4E63-85F2-84B20F9B4454}" srcId="{72E6C4B2-D1FE-497A-9102-9AD1756DA573}" destId="{01607BBA-9274-4ED1-BF02-FD99E564A671}" srcOrd="0" destOrd="0" parTransId="{706850B3-4B7B-43E3-821E-6A32F1361027}" sibTransId="{674D9B81-226C-436E-BD63-9622461C926E}"/>
    <dgm:cxn modelId="{ACEC1120-89FB-45BC-9393-AC17F87741E4}" type="presOf" srcId="{67B5DF7C-44DB-442B-8768-75A40550B27C}" destId="{7EDFFDDF-F95B-493C-9845-451C9F350E31}" srcOrd="0" destOrd="0" presId="urn:microsoft.com/office/officeart/2005/8/layout/target3"/>
    <dgm:cxn modelId="{80FD5023-E47F-4D65-A4EB-0AD54791AF49}" srcId="{9A1901C5-CAD9-43D5-94F8-78637EEF01DE}" destId="{52EFE021-9108-4EDF-A157-465C33EF5D6E}" srcOrd="0" destOrd="0" parTransId="{57D6A4EF-61CB-41C0-BDC4-5A4C5CE1A5FD}" sibTransId="{68630FFD-414B-4406-8FEC-4E6D3EEF0E7D}"/>
    <dgm:cxn modelId="{8B01AC36-4757-45EF-9803-0CC198CACB26}" type="presOf" srcId="{9A1901C5-CAD9-43D5-94F8-78637EEF01DE}" destId="{5270AA51-E1EB-4447-8E2F-3BAC68377310}" srcOrd="0" destOrd="0" presId="urn:microsoft.com/office/officeart/2005/8/layout/target3"/>
    <dgm:cxn modelId="{FE46385B-CEAE-4A88-AACD-FD7E8B370D38}" type="presOf" srcId="{C9C57F04-2148-4175-9C0B-E1747B1D126A}" destId="{A7CEBE5A-4893-4A35-874B-6AFB874E69A6}" srcOrd="1" destOrd="0" presId="urn:microsoft.com/office/officeart/2005/8/layout/target3"/>
    <dgm:cxn modelId="{64D15D5E-A5CD-4D22-B25B-5BCA33EA0A76}" srcId="{62377C12-43D1-471F-8905-2216D9694CF5}" destId="{114C6A71-924A-45AC-8AFC-5A1FCE73B1BF}" srcOrd="3" destOrd="0" parTransId="{569DA339-6368-4DBC-81BA-34BB784F5868}" sibTransId="{D01D2AF8-E40E-434F-B7C5-BD41FB330853}"/>
    <dgm:cxn modelId="{7034B545-07B9-4D36-B918-0FE5EE87ECC3}" type="presOf" srcId="{67B5DF7C-44DB-442B-8768-75A40550B27C}" destId="{E2DCC623-3C8B-4240-95B1-5C2505F406B0}" srcOrd="1" destOrd="0" presId="urn:microsoft.com/office/officeart/2005/8/layout/target3"/>
    <dgm:cxn modelId="{9AE7C168-2879-45F1-AF16-3111A8DCE41E}" type="presOf" srcId="{62377C12-43D1-471F-8905-2216D9694CF5}" destId="{15971BEB-5A1B-4A5A-9E05-095CE8B965EF}" srcOrd="0" destOrd="0" presId="urn:microsoft.com/office/officeart/2005/8/layout/target3"/>
    <dgm:cxn modelId="{25FD456A-6408-43EC-BE39-6D4DC67282D7}" type="presOf" srcId="{15AC8800-3A88-4637-8FF7-7FCDF99E9BAE}" destId="{82361315-0497-4BF5-9292-132D1498C768}" srcOrd="0" destOrd="0" presId="urn:microsoft.com/office/officeart/2005/8/layout/target3"/>
    <dgm:cxn modelId="{B847CB6A-FE94-4368-A924-CFE5DD96443D}" type="presOf" srcId="{132F3CA6-F8E5-4E2C-B0E7-2920F38626C6}" destId="{53BC983A-D8A9-4165-911E-4B29F0EAE115}" srcOrd="0" destOrd="0" presId="urn:microsoft.com/office/officeart/2005/8/layout/target3"/>
    <dgm:cxn modelId="{7758B059-EC63-4D71-B75C-A37C9E7EEA2E}" type="presOf" srcId="{52EFE021-9108-4EDF-A157-465C33EF5D6E}" destId="{265A403A-9018-4C4E-9000-3DD6C46CE80A}" srcOrd="0" destOrd="0" presId="urn:microsoft.com/office/officeart/2005/8/layout/target3"/>
    <dgm:cxn modelId="{A1E4A184-AD53-45B9-BBCD-7A058595F91C}" type="presOf" srcId="{01607BBA-9274-4ED1-BF02-FD99E564A671}" destId="{FE217523-016B-4289-B330-A13C00C65042}" srcOrd="0" destOrd="0" presId="urn:microsoft.com/office/officeart/2005/8/layout/target3"/>
    <dgm:cxn modelId="{675E1A85-8F72-4C92-9E57-C77FEFFF5D1D}" srcId="{67B5DF7C-44DB-442B-8768-75A40550B27C}" destId="{999957E8-F226-4A78-8850-3EEC12055B57}" srcOrd="0" destOrd="0" parTransId="{89CE9742-353D-45F4-897F-72C23626A24E}" sibTransId="{489212B0-405D-4659-955E-D4963D362286}"/>
    <dgm:cxn modelId="{07761398-2C05-4A06-AB16-B81D925589D4}" type="presOf" srcId="{72E6C4B2-D1FE-497A-9102-9AD1756DA573}" destId="{E437738E-FC2C-424D-8F7D-20975556FAD2}" srcOrd="1" destOrd="0" presId="urn:microsoft.com/office/officeart/2005/8/layout/target3"/>
    <dgm:cxn modelId="{B710C6A9-BAB0-4A3D-B069-16579FE0953F}" srcId="{62377C12-43D1-471F-8905-2216D9694CF5}" destId="{C9C57F04-2148-4175-9C0B-E1747B1D126A}" srcOrd="0" destOrd="0" parTransId="{1ACAAB7A-AC92-437E-ADF6-6A4FE8A9E642}" sibTransId="{6EEC93FB-CF3A-4054-AF3A-784F10A6E160}"/>
    <dgm:cxn modelId="{421030B6-A0BA-4C97-BFCD-23B5D7D7144D}" type="presOf" srcId="{B063CA4A-23AF-4F55-9A6D-E0A7C4DAF7DB}" destId="{53BC983A-D8A9-4165-911E-4B29F0EAE115}" srcOrd="0" destOrd="1" presId="urn:microsoft.com/office/officeart/2005/8/layout/target3"/>
    <dgm:cxn modelId="{C4B985B8-C7D9-4F44-93E6-EFB56A2E6634}" type="presOf" srcId="{9A1901C5-CAD9-43D5-94F8-78637EEF01DE}" destId="{E2880F0E-F274-4B94-B11F-75CF6BDB795A}" srcOrd="1" destOrd="0" presId="urn:microsoft.com/office/officeart/2005/8/layout/target3"/>
    <dgm:cxn modelId="{21318EB8-3304-45BF-923F-F3AE9B394366}" type="presOf" srcId="{114C6A71-924A-45AC-8AFC-5A1FCE73B1BF}" destId="{D240C924-0FC3-4494-BA6C-10D7000FF4AD}" srcOrd="0" destOrd="0" presId="urn:microsoft.com/office/officeart/2005/8/layout/target3"/>
    <dgm:cxn modelId="{766895C6-5771-4781-BF14-63C05D2D958F}" srcId="{C9C57F04-2148-4175-9C0B-E1747B1D126A}" destId="{132F3CA6-F8E5-4E2C-B0E7-2920F38626C6}" srcOrd="0" destOrd="0" parTransId="{219E1B47-60DD-4495-84F0-2335BFEB530C}" sibTransId="{74340C11-4F4C-45B4-B3AF-36AF34A2169A}"/>
    <dgm:cxn modelId="{B213BECD-6203-4C0A-AD13-7914AE8509C5}" srcId="{114C6A71-924A-45AC-8AFC-5A1FCE73B1BF}" destId="{15AC8800-3A88-4637-8FF7-7FCDF99E9BAE}" srcOrd="0" destOrd="0" parTransId="{764FDDF2-E8FC-4C0F-986E-E1A648895B7B}" sibTransId="{0C01BCF3-8158-49BA-A185-A80D9E5F8884}"/>
    <dgm:cxn modelId="{AE2C79D7-3635-429E-A84B-AF25F79F2270}" srcId="{62377C12-43D1-471F-8905-2216D9694CF5}" destId="{72E6C4B2-D1FE-497A-9102-9AD1756DA573}" srcOrd="4" destOrd="0" parTransId="{34144ACD-4ABE-4B77-99D0-C577F0D8490A}" sibTransId="{A4716B36-F07E-417E-B95F-D979356E3434}"/>
    <dgm:cxn modelId="{31AFABE2-3D86-4640-B519-6618D3370535}" type="presOf" srcId="{72E6C4B2-D1FE-497A-9102-9AD1756DA573}" destId="{FCDE7216-1066-4B2B-92C0-8F22C26FDCEE}" srcOrd="0" destOrd="0" presId="urn:microsoft.com/office/officeart/2005/8/layout/target3"/>
    <dgm:cxn modelId="{38CE79E9-12D5-4DAD-A798-0A06C5A563BC}" type="presOf" srcId="{C9C57F04-2148-4175-9C0B-E1747B1D126A}" destId="{E941A8C6-12E1-4F11-AE87-0AB3F2268999}" srcOrd="0" destOrd="0" presId="urn:microsoft.com/office/officeart/2005/8/layout/target3"/>
    <dgm:cxn modelId="{72AD1FF2-DB3C-4D7E-8B1E-F80B50E0D01D}" srcId="{C9C57F04-2148-4175-9C0B-E1747B1D126A}" destId="{B063CA4A-23AF-4F55-9A6D-E0A7C4DAF7DB}" srcOrd="1" destOrd="0" parTransId="{DFA5326F-2461-4605-9742-B34F2CFA1280}" sibTransId="{1082FCC3-5FF2-430D-91AD-258E824DAAF5}"/>
    <dgm:cxn modelId="{1EE26EF2-0485-4E0A-BE74-66961C501FA6}" srcId="{62377C12-43D1-471F-8905-2216D9694CF5}" destId="{67B5DF7C-44DB-442B-8768-75A40550B27C}" srcOrd="1" destOrd="0" parTransId="{31C89E4A-873C-4F1C-86FE-994664F7B4A7}" sibTransId="{9D142EE3-E67F-4D6F-8283-AEB1B97F88B4}"/>
    <dgm:cxn modelId="{EC8F20F4-8F42-4E5D-BBE8-D3EDB59BF93C}" type="presOf" srcId="{999957E8-F226-4A78-8850-3EEC12055B57}" destId="{9EECCADE-9D0C-4E2F-912F-2A5BC4713C29}" srcOrd="0" destOrd="0" presId="urn:microsoft.com/office/officeart/2005/8/layout/target3"/>
    <dgm:cxn modelId="{6F1ED24C-44BE-4BD0-9DE8-2F9D4E53E64B}" type="presParOf" srcId="{15971BEB-5A1B-4A5A-9E05-095CE8B965EF}" destId="{2A8A43F5-16E1-448F-84BA-65C4C40E50A3}" srcOrd="0" destOrd="0" presId="urn:microsoft.com/office/officeart/2005/8/layout/target3"/>
    <dgm:cxn modelId="{1D6D6C77-38BE-4FA3-AB75-FA417D438375}" type="presParOf" srcId="{15971BEB-5A1B-4A5A-9E05-095CE8B965EF}" destId="{EA198C65-21F4-4EC1-89B6-7F2D3BEAFBBD}" srcOrd="1" destOrd="0" presId="urn:microsoft.com/office/officeart/2005/8/layout/target3"/>
    <dgm:cxn modelId="{AB3AD5AB-A850-4AD9-9CB4-5C79265B3ED2}" type="presParOf" srcId="{15971BEB-5A1B-4A5A-9E05-095CE8B965EF}" destId="{E941A8C6-12E1-4F11-AE87-0AB3F2268999}" srcOrd="2" destOrd="0" presId="urn:microsoft.com/office/officeart/2005/8/layout/target3"/>
    <dgm:cxn modelId="{C1E72FB8-A040-4357-98E4-1AB7B0ED2FBB}" type="presParOf" srcId="{15971BEB-5A1B-4A5A-9E05-095CE8B965EF}" destId="{4E7AD80D-0BDD-4B76-8DA7-2E14DAFE0117}" srcOrd="3" destOrd="0" presId="urn:microsoft.com/office/officeart/2005/8/layout/target3"/>
    <dgm:cxn modelId="{36BB2520-AA41-4212-AA4B-86E1DA3E8E52}" type="presParOf" srcId="{15971BEB-5A1B-4A5A-9E05-095CE8B965EF}" destId="{8776D874-DFCF-42F4-B847-57AA5EA54036}" srcOrd="4" destOrd="0" presId="urn:microsoft.com/office/officeart/2005/8/layout/target3"/>
    <dgm:cxn modelId="{8D25D778-CCCB-4685-BD2C-4AD48FC99A42}" type="presParOf" srcId="{15971BEB-5A1B-4A5A-9E05-095CE8B965EF}" destId="{7EDFFDDF-F95B-493C-9845-451C9F350E31}" srcOrd="5" destOrd="0" presId="urn:microsoft.com/office/officeart/2005/8/layout/target3"/>
    <dgm:cxn modelId="{D977ADBB-1DB8-4DD2-94BD-12056AE48400}" type="presParOf" srcId="{15971BEB-5A1B-4A5A-9E05-095CE8B965EF}" destId="{D7A74976-3002-4073-BD77-8E25975ACE8A}" srcOrd="6" destOrd="0" presId="urn:microsoft.com/office/officeart/2005/8/layout/target3"/>
    <dgm:cxn modelId="{C1F06262-482F-4800-8196-423E3303DB03}" type="presParOf" srcId="{15971BEB-5A1B-4A5A-9E05-095CE8B965EF}" destId="{0F33BEF7-E7E4-4D55-BD8C-EFEA0A04EFF5}" srcOrd="7" destOrd="0" presId="urn:microsoft.com/office/officeart/2005/8/layout/target3"/>
    <dgm:cxn modelId="{0C044F83-83B2-4A05-B414-67B33B767DB7}" type="presParOf" srcId="{15971BEB-5A1B-4A5A-9E05-095CE8B965EF}" destId="{5270AA51-E1EB-4447-8E2F-3BAC68377310}" srcOrd="8" destOrd="0" presId="urn:microsoft.com/office/officeart/2005/8/layout/target3"/>
    <dgm:cxn modelId="{29423C6F-98F6-437E-B737-C61EE9DA59E0}" type="presParOf" srcId="{15971BEB-5A1B-4A5A-9E05-095CE8B965EF}" destId="{78206120-FCF2-4DE9-8FF5-F4587E73CB8E}" srcOrd="9" destOrd="0" presId="urn:microsoft.com/office/officeart/2005/8/layout/target3"/>
    <dgm:cxn modelId="{D8135E13-A703-4B1C-BAB3-E3B18D4C4E96}" type="presParOf" srcId="{15971BEB-5A1B-4A5A-9E05-095CE8B965EF}" destId="{2F8A9D4F-F429-4B38-9EF1-6D6B1FAA6B76}" srcOrd="10" destOrd="0" presId="urn:microsoft.com/office/officeart/2005/8/layout/target3"/>
    <dgm:cxn modelId="{BAAA5FF7-08CD-4862-9ED4-DA8C2DF9BB4E}" type="presParOf" srcId="{15971BEB-5A1B-4A5A-9E05-095CE8B965EF}" destId="{D240C924-0FC3-4494-BA6C-10D7000FF4AD}" srcOrd="11" destOrd="0" presId="urn:microsoft.com/office/officeart/2005/8/layout/target3"/>
    <dgm:cxn modelId="{ECA62ED3-A648-4C68-9B08-13F977787A83}" type="presParOf" srcId="{15971BEB-5A1B-4A5A-9E05-095CE8B965EF}" destId="{E6652071-E87F-4038-A82A-5743270111CB}" srcOrd="12" destOrd="0" presId="urn:microsoft.com/office/officeart/2005/8/layout/target3"/>
    <dgm:cxn modelId="{D35642E2-2B17-473B-BCE2-72A9341F4FAA}" type="presParOf" srcId="{15971BEB-5A1B-4A5A-9E05-095CE8B965EF}" destId="{9359A47B-6C2C-499A-9FFB-4A651265C4CB}" srcOrd="13" destOrd="0" presId="urn:microsoft.com/office/officeart/2005/8/layout/target3"/>
    <dgm:cxn modelId="{4FC876FC-41CF-4FDF-8357-E8C10925177B}" type="presParOf" srcId="{15971BEB-5A1B-4A5A-9E05-095CE8B965EF}" destId="{FCDE7216-1066-4B2B-92C0-8F22C26FDCEE}" srcOrd="14" destOrd="0" presId="urn:microsoft.com/office/officeart/2005/8/layout/target3"/>
    <dgm:cxn modelId="{1FDB8BE2-3F47-4708-B573-726C0D0EBC72}" type="presParOf" srcId="{15971BEB-5A1B-4A5A-9E05-095CE8B965EF}" destId="{A7CEBE5A-4893-4A35-874B-6AFB874E69A6}" srcOrd="15" destOrd="0" presId="urn:microsoft.com/office/officeart/2005/8/layout/target3"/>
    <dgm:cxn modelId="{15D29825-A92C-4066-A777-20CCFE022AEF}" type="presParOf" srcId="{15971BEB-5A1B-4A5A-9E05-095CE8B965EF}" destId="{53BC983A-D8A9-4165-911E-4B29F0EAE115}" srcOrd="16" destOrd="0" presId="urn:microsoft.com/office/officeart/2005/8/layout/target3"/>
    <dgm:cxn modelId="{2D0CFDB0-0AD4-4DFD-A28E-1033A7F532E1}" type="presParOf" srcId="{15971BEB-5A1B-4A5A-9E05-095CE8B965EF}" destId="{E2DCC623-3C8B-4240-95B1-5C2505F406B0}" srcOrd="17" destOrd="0" presId="urn:microsoft.com/office/officeart/2005/8/layout/target3"/>
    <dgm:cxn modelId="{E0D22DB5-F7C1-4093-BEDB-557BC5F94EA8}" type="presParOf" srcId="{15971BEB-5A1B-4A5A-9E05-095CE8B965EF}" destId="{9EECCADE-9D0C-4E2F-912F-2A5BC4713C29}" srcOrd="18" destOrd="0" presId="urn:microsoft.com/office/officeart/2005/8/layout/target3"/>
    <dgm:cxn modelId="{B475B53D-E6DC-49FA-AFAA-7AC8799E7894}" type="presParOf" srcId="{15971BEB-5A1B-4A5A-9E05-095CE8B965EF}" destId="{E2880F0E-F274-4B94-B11F-75CF6BDB795A}" srcOrd="19" destOrd="0" presId="urn:microsoft.com/office/officeart/2005/8/layout/target3"/>
    <dgm:cxn modelId="{CD2A2030-88B1-4497-999F-F11BF7E57567}" type="presParOf" srcId="{15971BEB-5A1B-4A5A-9E05-095CE8B965EF}" destId="{265A403A-9018-4C4E-9000-3DD6C46CE80A}" srcOrd="20" destOrd="0" presId="urn:microsoft.com/office/officeart/2005/8/layout/target3"/>
    <dgm:cxn modelId="{B32198CB-5E92-4D7D-B9B7-26F3C816464D}" type="presParOf" srcId="{15971BEB-5A1B-4A5A-9E05-095CE8B965EF}" destId="{53A22653-1096-48F4-8F3B-1DED12DCF478}" srcOrd="21" destOrd="0" presId="urn:microsoft.com/office/officeart/2005/8/layout/target3"/>
    <dgm:cxn modelId="{88E6A62C-2F75-4BF8-846A-AD0B646940F2}" type="presParOf" srcId="{15971BEB-5A1B-4A5A-9E05-095CE8B965EF}" destId="{82361315-0497-4BF5-9292-132D1498C768}" srcOrd="22" destOrd="0" presId="urn:microsoft.com/office/officeart/2005/8/layout/target3"/>
    <dgm:cxn modelId="{78FDF380-3775-4F35-BA02-A02241B97B4A}" type="presParOf" srcId="{15971BEB-5A1B-4A5A-9E05-095CE8B965EF}" destId="{E437738E-FC2C-424D-8F7D-20975556FAD2}" srcOrd="23" destOrd="0" presId="urn:microsoft.com/office/officeart/2005/8/layout/target3"/>
    <dgm:cxn modelId="{DB1D4BD8-0892-423B-B447-CC1826C2B6DF}" type="presParOf" srcId="{15971BEB-5A1B-4A5A-9E05-095CE8B965EF}" destId="{FE217523-016B-4289-B330-A13C00C65042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71015-F2AE-48EE-BF1D-1313AB18422A}" type="doc">
      <dgm:prSet loTypeId="urn:microsoft.com/office/officeart/2005/8/layout/hierarchy4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CEAD8E9E-FC5E-445E-AD40-331C4F6CD878}">
      <dgm:prSet phldrT="[Texto]" custT="1"/>
      <dgm:spPr/>
      <dgm:t>
        <a:bodyPr/>
        <a:lstStyle/>
        <a:p>
          <a:r>
            <a:rPr lang="es-PE" sz="6500" dirty="0"/>
            <a:t>PEI: </a:t>
          </a:r>
          <a:r>
            <a:rPr lang="es-PE" sz="2000" dirty="0"/>
            <a:t>Alineado a los CGE. </a:t>
          </a:r>
        </a:p>
      </dgm:t>
    </dgm:pt>
    <dgm:pt modelId="{9CF834FC-D019-4449-9ADF-800CEEF4D1AD}" type="parTrans" cxnId="{30ACF900-3F29-4095-B03E-115607061A90}">
      <dgm:prSet/>
      <dgm:spPr/>
      <dgm:t>
        <a:bodyPr/>
        <a:lstStyle/>
        <a:p>
          <a:endParaRPr lang="es-PE"/>
        </a:p>
      </dgm:t>
    </dgm:pt>
    <dgm:pt modelId="{790C8D3B-EA28-4F82-802A-6E803EB37D93}" type="sibTrans" cxnId="{30ACF900-3F29-4095-B03E-115607061A90}">
      <dgm:prSet/>
      <dgm:spPr/>
      <dgm:t>
        <a:bodyPr/>
        <a:lstStyle/>
        <a:p>
          <a:endParaRPr lang="es-PE"/>
        </a:p>
      </dgm:t>
    </dgm:pt>
    <dgm:pt modelId="{AEB8ADC6-4332-404F-B21B-DDF99643A15A}">
      <dgm:prSet phldrT="[Texto]"/>
      <dgm:spPr/>
      <dgm:t>
        <a:bodyPr/>
        <a:lstStyle/>
        <a:p>
          <a:r>
            <a:rPr lang="es-PE" dirty="0"/>
            <a:t>PAT</a:t>
          </a:r>
        </a:p>
      </dgm:t>
    </dgm:pt>
    <dgm:pt modelId="{BD208C7A-E2AB-464D-8203-1D27FDBA048B}" type="parTrans" cxnId="{355ECA8C-FD9B-405A-BB03-AC09C3699E8D}">
      <dgm:prSet/>
      <dgm:spPr/>
      <dgm:t>
        <a:bodyPr/>
        <a:lstStyle/>
        <a:p>
          <a:endParaRPr lang="es-PE"/>
        </a:p>
      </dgm:t>
    </dgm:pt>
    <dgm:pt modelId="{D01FD92D-1180-4CE7-8CDB-C411F345F4E1}" type="sibTrans" cxnId="{355ECA8C-FD9B-405A-BB03-AC09C3699E8D}">
      <dgm:prSet/>
      <dgm:spPr/>
      <dgm:t>
        <a:bodyPr/>
        <a:lstStyle/>
        <a:p>
          <a:endParaRPr lang="es-PE"/>
        </a:p>
      </dgm:t>
    </dgm:pt>
    <dgm:pt modelId="{44A26F06-8C80-41E3-A158-39794761DFF7}">
      <dgm:prSet phldrT="[Texto]"/>
      <dgm:spPr/>
      <dgm:t>
        <a:bodyPr/>
        <a:lstStyle/>
        <a:p>
          <a:r>
            <a:rPr lang="es-PE" dirty="0"/>
            <a:t>RI</a:t>
          </a:r>
        </a:p>
      </dgm:t>
    </dgm:pt>
    <dgm:pt modelId="{223AC648-1999-414E-948B-7989085B47F8}" type="parTrans" cxnId="{C4B69EA1-B1D6-409B-A943-8B922AFF6829}">
      <dgm:prSet/>
      <dgm:spPr/>
      <dgm:t>
        <a:bodyPr/>
        <a:lstStyle/>
        <a:p>
          <a:endParaRPr lang="es-PE"/>
        </a:p>
      </dgm:t>
    </dgm:pt>
    <dgm:pt modelId="{2146A9C7-1B90-4005-BADD-E408547FC4D1}" type="sibTrans" cxnId="{C4B69EA1-B1D6-409B-A943-8B922AFF6829}">
      <dgm:prSet/>
      <dgm:spPr/>
      <dgm:t>
        <a:bodyPr/>
        <a:lstStyle/>
        <a:p>
          <a:endParaRPr lang="es-PE"/>
        </a:p>
      </dgm:t>
    </dgm:pt>
    <dgm:pt modelId="{B41F7B81-EDC1-4A81-96F5-4201D85A8C05}">
      <dgm:prSet phldrT="[Texto]"/>
      <dgm:spPr/>
      <dgm:t>
        <a:bodyPr/>
        <a:lstStyle/>
        <a:p>
          <a:r>
            <a:rPr lang="es-PE" dirty="0"/>
            <a:t>PCI</a:t>
          </a:r>
        </a:p>
      </dgm:t>
    </dgm:pt>
    <dgm:pt modelId="{688FC23C-895D-498A-B22F-9C1BD11C9CCB}" type="parTrans" cxnId="{576F5953-3234-4FC1-965E-696C9B4C40B1}">
      <dgm:prSet/>
      <dgm:spPr/>
      <dgm:t>
        <a:bodyPr/>
        <a:lstStyle/>
        <a:p>
          <a:endParaRPr lang="es-PE"/>
        </a:p>
      </dgm:t>
    </dgm:pt>
    <dgm:pt modelId="{B3EF1EBA-A5B4-4F7A-A540-0DF7FCF5461E}" type="sibTrans" cxnId="{576F5953-3234-4FC1-965E-696C9B4C40B1}">
      <dgm:prSet/>
      <dgm:spPr/>
      <dgm:t>
        <a:bodyPr/>
        <a:lstStyle/>
        <a:p>
          <a:endParaRPr lang="es-PE"/>
        </a:p>
      </dgm:t>
    </dgm:pt>
    <dgm:pt modelId="{00C55DA5-9226-4E69-A926-DF09A329A413}" type="pres">
      <dgm:prSet presAssocID="{B2571015-F2AE-48EE-BF1D-1313AB1842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4E3F09-DA70-471C-A56E-9B8969D2E921}" type="pres">
      <dgm:prSet presAssocID="{CEAD8E9E-FC5E-445E-AD40-331C4F6CD878}" presName="vertOne" presStyleCnt="0"/>
      <dgm:spPr/>
    </dgm:pt>
    <dgm:pt modelId="{84995705-C1D6-467B-B9F8-E17801B6E37D}" type="pres">
      <dgm:prSet presAssocID="{CEAD8E9E-FC5E-445E-AD40-331C4F6CD878}" presName="txOne" presStyleLbl="node0" presStyleIdx="0" presStyleCnt="1">
        <dgm:presLayoutVars>
          <dgm:chPref val="3"/>
        </dgm:presLayoutVars>
      </dgm:prSet>
      <dgm:spPr/>
    </dgm:pt>
    <dgm:pt modelId="{D27804EC-ABCC-4616-99EB-A58B03E6EA31}" type="pres">
      <dgm:prSet presAssocID="{CEAD8E9E-FC5E-445E-AD40-331C4F6CD878}" presName="parTransOne" presStyleCnt="0"/>
      <dgm:spPr/>
    </dgm:pt>
    <dgm:pt modelId="{42C18264-F444-4DEB-8C89-E45A0DD62CB9}" type="pres">
      <dgm:prSet presAssocID="{CEAD8E9E-FC5E-445E-AD40-331C4F6CD878}" presName="horzOne" presStyleCnt="0"/>
      <dgm:spPr/>
    </dgm:pt>
    <dgm:pt modelId="{28C9D496-E5CC-47F5-AE1F-AD77DF9BB557}" type="pres">
      <dgm:prSet presAssocID="{AEB8ADC6-4332-404F-B21B-DDF99643A15A}" presName="vertTwo" presStyleCnt="0"/>
      <dgm:spPr/>
    </dgm:pt>
    <dgm:pt modelId="{40E73E60-4235-4543-A5CB-F5B007106F61}" type="pres">
      <dgm:prSet presAssocID="{AEB8ADC6-4332-404F-B21B-DDF99643A15A}" presName="txTwo" presStyleLbl="node2" presStyleIdx="0" presStyleCnt="3">
        <dgm:presLayoutVars>
          <dgm:chPref val="3"/>
        </dgm:presLayoutVars>
      </dgm:prSet>
      <dgm:spPr/>
    </dgm:pt>
    <dgm:pt modelId="{DDFB33B1-6B7A-4179-BE77-863A9D4AADFB}" type="pres">
      <dgm:prSet presAssocID="{AEB8ADC6-4332-404F-B21B-DDF99643A15A}" presName="horzTwo" presStyleCnt="0"/>
      <dgm:spPr/>
    </dgm:pt>
    <dgm:pt modelId="{515335EC-3CDD-4CD5-92A9-1D0184D7E20D}" type="pres">
      <dgm:prSet presAssocID="{D01FD92D-1180-4CE7-8CDB-C411F345F4E1}" presName="sibSpaceTwo" presStyleCnt="0"/>
      <dgm:spPr/>
    </dgm:pt>
    <dgm:pt modelId="{E0485154-3EEB-444A-BE98-D65182740199}" type="pres">
      <dgm:prSet presAssocID="{44A26F06-8C80-41E3-A158-39794761DFF7}" presName="vertTwo" presStyleCnt="0"/>
      <dgm:spPr/>
    </dgm:pt>
    <dgm:pt modelId="{3685DFB7-7D76-4359-B159-5945AAFE2C4E}" type="pres">
      <dgm:prSet presAssocID="{44A26F06-8C80-41E3-A158-39794761DFF7}" presName="txTwo" presStyleLbl="node2" presStyleIdx="1" presStyleCnt="3">
        <dgm:presLayoutVars>
          <dgm:chPref val="3"/>
        </dgm:presLayoutVars>
      </dgm:prSet>
      <dgm:spPr/>
    </dgm:pt>
    <dgm:pt modelId="{F4B66A33-38BB-40FC-B1AB-95D9B68C2AEA}" type="pres">
      <dgm:prSet presAssocID="{44A26F06-8C80-41E3-A158-39794761DFF7}" presName="horzTwo" presStyleCnt="0"/>
      <dgm:spPr/>
    </dgm:pt>
    <dgm:pt modelId="{1DC46B2B-1D06-4EA1-897D-16CDF19F6B0E}" type="pres">
      <dgm:prSet presAssocID="{2146A9C7-1B90-4005-BADD-E408547FC4D1}" presName="sibSpaceTwo" presStyleCnt="0"/>
      <dgm:spPr/>
    </dgm:pt>
    <dgm:pt modelId="{F85AB6BB-A612-4983-81C7-8928A6EAFD77}" type="pres">
      <dgm:prSet presAssocID="{B41F7B81-EDC1-4A81-96F5-4201D85A8C05}" presName="vertTwo" presStyleCnt="0"/>
      <dgm:spPr/>
    </dgm:pt>
    <dgm:pt modelId="{533FCA7F-4C5F-491D-9D70-E4E8BBE76A0B}" type="pres">
      <dgm:prSet presAssocID="{B41F7B81-EDC1-4A81-96F5-4201D85A8C05}" presName="txTwo" presStyleLbl="node2" presStyleIdx="2" presStyleCnt="3">
        <dgm:presLayoutVars>
          <dgm:chPref val="3"/>
        </dgm:presLayoutVars>
      </dgm:prSet>
      <dgm:spPr/>
    </dgm:pt>
    <dgm:pt modelId="{F57E5735-45FA-4F35-80E7-91767ABD10F4}" type="pres">
      <dgm:prSet presAssocID="{B41F7B81-EDC1-4A81-96F5-4201D85A8C05}" presName="horzTwo" presStyleCnt="0"/>
      <dgm:spPr/>
    </dgm:pt>
  </dgm:ptLst>
  <dgm:cxnLst>
    <dgm:cxn modelId="{30ACF900-3F29-4095-B03E-115607061A90}" srcId="{B2571015-F2AE-48EE-BF1D-1313AB18422A}" destId="{CEAD8E9E-FC5E-445E-AD40-331C4F6CD878}" srcOrd="0" destOrd="0" parTransId="{9CF834FC-D019-4449-9ADF-800CEEF4D1AD}" sibTransId="{790C8D3B-EA28-4F82-802A-6E803EB37D93}"/>
    <dgm:cxn modelId="{303C0515-6531-4A67-AFF1-22A4EF3CE549}" type="presOf" srcId="{CEAD8E9E-FC5E-445E-AD40-331C4F6CD878}" destId="{84995705-C1D6-467B-B9F8-E17801B6E37D}" srcOrd="0" destOrd="0" presId="urn:microsoft.com/office/officeart/2005/8/layout/hierarchy4"/>
    <dgm:cxn modelId="{8E20CE6D-1663-409E-A004-352077854C29}" type="presOf" srcId="{44A26F06-8C80-41E3-A158-39794761DFF7}" destId="{3685DFB7-7D76-4359-B159-5945AAFE2C4E}" srcOrd="0" destOrd="0" presId="urn:microsoft.com/office/officeart/2005/8/layout/hierarchy4"/>
    <dgm:cxn modelId="{991B916F-B502-4542-B70E-E11369B213D4}" type="presOf" srcId="{B41F7B81-EDC1-4A81-96F5-4201D85A8C05}" destId="{533FCA7F-4C5F-491D-9D70-E4E8BBE76A0B}" srcOrd="0" destOrd="0" presId="urn:microsoft.com/office/officeart/2005/8/layout/hierarchy4"/>
    <dgm:cxn modelId="{576F5953-3234-4FC1-965E-696C9B4C40B1}" srcId="{CEAD8E9E-FC5E-445E-AD40-331C4F6CD878}" destId="{B41F7B81-EDC1-4A81-96F5-4201D85A8C05}" srcOrd="2" destOrd="0" parTransId="{688FC23C-895D-498A-B22F-9C1BD11C9CCB}" sibTransId="{B3EF1EBA-A5B4-4F7A-A540-0DF7FCF5461E}"/>
    <dgm:cxn modelId="{355ECA8C-FD9B-405A-BB03-AC09C3699E8D}" srcId="{CEAD8E9E-FC5E-445E-AD40-331C4F6CD878}" destId="{AEB8ADC6-4332-404F-B21B-DDF99643A15A}" srcOrd="0" destOrd="0" parTransId="{BD208C7A-E2AB-464D-8203-1D27FDBA048B}" sibTransId="{D01FD92D-1180-4CE7-8CDB-C411F345F4E1}"/>
    <dgm:cxn modelId="{C4B69EA1-B1D6-409B-A943-8B922AFF6829}" srcId="{CEAD8E9E-FC5E-445E-AD40-331C4F6CD878}" destId="{44A26F06-8C80-41E3-A158-39794761DFF7}" srcOrd="1" destOrd="0" parTransId="{223AC648-1999-414E-948B-7989085B47F8}" sibTransId="{2146A9C7-1B90-4005-BADD-E408547FC4D1}"/>
    <dgm:cxn modelId="{73DA15AB-7ADB-413D-9471-9CEA6F690EE7}" type="presOf" srcId="{B2571015-F2AE-48EE-BF1D-1313AB18422A}" destId="{00C55DA5-9226-4E69-A926-DF09A329A413}" srcOrd="0" destOrd="0" presId="urn:microsoft.com/office/officeart/2005/8/layout/hierarchy4"/>
    <dgm:cxn modelId="{78A490C6-587D-4CDE-BA55-892FB8997897}" type="presOf" srcId="{AEB8ADC6-4332-404F-B21B-DDF99643A15A}" destId="{40E73E60-4235-4543-A5CB-F5B007106F61}" srcOrd="0" destOrd="0" presId="urn:microsoft.com/office/officeart/2005/8/layout/hierarchy4"/>
    <dgm:cxn modelId="{ACA5F51F-1EB4-4717-9E14-7859982441D0}" type="presParOf" srcId="{00C55DA5-9226-4E69-A926-DF09A329A413}" destId="{0E4E3F09-DA70-471C-A56E-9B8969D2E921}" srcOrd="0" destOrd="0" presId="urn:microsoft.com/office/officeart/2005/8/layout/hierarchy4"/>
    <dgm:cxn modelId="{605A4722-79DC-4D33-A3E3-CD8C033EB00E}" type="presParOf" srcId="{0E4E3F09-DA70-471C-A56E-9B8969D2E921}" destId="{84995705-C1D6-467B-B9F8-E17801B6E37D}" srcOrd="0" destOrd="0" presId="urn:microsoft.com/office/officeart/2005/8/layout/hierarchy4"/>
    <dgm:cxn modelId="{6E64CA09-E543-4A9B-92E0-A29E7ED19D56}" type="presParOf" srcId="{0E4E3F09-DA70-471C-A56E-9B8969D2E921}" destId="{D27804EC-ABCC-4616-99EB-A58B03E6EA31}" srcOrd="1" destOrd="0" presId="urn:microsoft.com/office/officeart/2005/8/layout/hierarchy4"/>
    <dgm:cxn modelId="{B93673D6-75BD-49FC-8F43-D9CCC9FB9C3D}" type="presParOf" srcId="{0E4E3F09-DA70-471C-A56E-9B8969D2E921}" destId="{42C18264-F444-4DEB-8C89-E45A0DD62CB9}" srcOrd="2" destOrd="0" presId="urn:microsoft.com/office/officeart/2005/8/layout/hierarchy4"/>
    <dgm:cxn modelId="{A7ADC539-6CD5-4CA4-A8BA-B3FC73F4E53F}" type="presParOf" srcId="{42C18264-F444-4DEB-8C89-E45A0DD62CB9}" destId="{28C9D496-E5CC-47F5-AE1F-AD77DF9BB557}" srcOrd="0" destOrd="0" presId="urn:microsoft.com/office/officeart/2005/8/layout/hierarchy4"/>
    <dgm:cxn modelId="{FD36F9E2-FDA1-48B3-AB30-EE039416E0FF}" type="presParOf" srcId="{28C9D496-E5CC-47F5-AE1F-AD77DF9BB557}" destId="{40E73E60-4235-4543-A5CB-F5B007106F61}" srcOrd="0" destOrd="0" presId="urn:microsoft.com/office/officeart/2005/8/layout/hierarchy4"/>
    <dgm:cxn modelId="{C036F50A-383E-4DE9-8417-B39AEF577AA1}" type="presParOf" srcId="{28C9D496-E5CC-47F5-AE1F-AD77DF9BB557}" destId="{DDFB33B1-6B7A-4179-BE77-863A9D4AADFB}" srcOrd="1" destOrd="0" presId="urn:microsoft.com/office/officeart/2005/8/layout/hierarchy4"/>
    <dgm:cxn modelId="{B9AD5371-32BA-4122-A289-756C187FC579}" type="presParOf" srcId="{42C18264-F444-4DEB-8C89-E45A0DD62CB9}" destId="{515335EC-3CDD-4CD5-92A9-1D0184D7E20D}" srcOrd="1" destOrd="0" presId="urn:microsoft.com/office/officeart/2005/8/layout/hierarchy4"/>
    <dgm:cxn modelId="{952B903D-6E6F-4F5B-B844-A9F873D0DA02}" type="presParOf" srcId="{42C18264-F444-4DEB-8C89-E45A0DD62CB9}" destId="{E0485154-3EEB-444A-BE98-D65182740199}" srcOrd="2" destOrd="0" presId="urn:microsoft.com/office/officeart/2005/8/layout/hierarchy4"/>
    <dgm:cxn modelId="{270E1B8F-25DF-49B5-A46C-1F912FA39FBF}" type="presParOf" srcId="{E0485154-3EEB-444A-BE98-D65182740199}" destId="{3685DFB7-7D76-4359-B159-5945AAFE2C4E}" srcOrd="0" destOrd="0" presId="urn:microsoft.com/office/officeart/2005/8/layout/hierarchy4"/>
    <dgm:cxn modelId="{A0B40B50-E742-4D2C-9347-B1E6D71DB265}" type="presParOf" srcId="{E0485154-3EEB-444A-BE98-D65182740199}" destId="{F4B66A33-38BB-40FC-B1AB-95D9B68C2AEA}" srcOrd="1" destOrd="0" presId="urn:microsoft.com/office/officeart/2005/8/layout/hierarchy4"/>
    <dgm:cxn modelId="{94381F6D-AC85-4AF2-9F3F-F80C9DA5A47A}" type="presParOf" srcId="{42C18264-F444-4DEB-8C89-E45A0DD62CB9}" destId="{1DC46B2B-1D06-4EA1-897D-16CDF19F6B0E}" srcOrd="3" destOrd="0" presId="urn:microsoft.com/office/officeart/2005/8/layout/hierarchy4"/>
    <dgm:cxn modelId="{E9D20095-55E2-4176-B39B-6103DADD8B27}" type="presParOf" srcId="{42C18264-F444-4DEB-8C89-E45A0DD62CB9}" destId="{F85AB6BB-A612-4983-81C7-8928A6EAFD77}" srcOrd="4" destOrd="0" presId="urn:microsoft.com/office/officeart/2005/8/layout/hierarchy4"/>
    <dgm:cxn modelId="{DD158B3D-3F27-48EF-84D3-634973773CF4}" type="presParOf" srcId="{F85AB6BB-A612-4983-81C7-8928A6EAFD77}" destId="{533FCA7F-4C5F-491D-9D70-E4E8BBE76A0B}" srcOrd="0" destOrd="0" presId="urn:microsoft.com/office/officeart/2005/8/layout/hierarchy4"/>
    <dgm:cxn modelId="{24E10333-D325-4729-9119-3E887E5E05E3}" type="presParOf" srcId="{F85AB6BB-A612-4983-81C7-8928A6EAFD77}" destId="{F57E5735-45FA-4F35-80E7-91767ABD10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DEE48-4B63-4ED9-A3ED-FC8691F107C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9594C91-5122-4AE5-9E2E-63FF7CD1B9BF}">
      <dgm:prSet phldrT="[Texto]"/>
      <dgm:spPr/>
      <dgm:t>
        <a:bodyPr/>
        <a:lstStyle/>
        <a:p>
          <a:r>
            <a:rPr lang="es-PE" b="1" dirty="0"/>
            <a:t>1. Identidad y Organización de la IE</a:t>
          </a:r>
        </a:p>
      </dgm:t>
    </dgm:pt>
    <dgm:pt modelId="{17FCC523-C28D-405C-826F-ACD50F4DCDCE}" type="parTrans" cxnId="{8DF87FA7-4909-46E7-9FFA-5F07E1DEF52D}">
      <dgm:prSet/>
      <dgm:spPr/>
      <dgm:t>
        <a:bodyPr/>
        <a:lstStyle/>
        <a:p>
          <a:endParaRPr lang="es-PE"/>
        </a:p>
      </dgm:t>
    </dgm:pt>
    <dgm:pt modelId="{4F631156-1BD0-4CB2-B6C1-92150236DD77}" type="sibTrans" cxnId="{8DF87FA7-4909-46E7-9FFA-5F07E1DEF52D}">
      <dgm:prSet/>
      <dgm:spPr/>
      <dgm:t>
        <a:bodyPr/>
        <a:lstStyle/>
        <a:p>
          <a:endParaRPr lang="es-PE"/>
        </a:p>
      </dgm:t>
    </dgm:pt>
    <dgm:pt modelId="{EC29C864-AC0A-43B1-9A56-9AD347EB303C}">
      <dgm:prSet phldrT="[Texto]"/>
      <dgm:spPr/>
      <dgm:t>
        <a:bodyPr/>
        <a:lstStyle/>
        <a:p>
          <a:endParaRPr lang="es-PE" dirty="0"/>
        </a:p>
      </dgm:t>
    </dgm:pt>
    <dgm:pt modelId="{AAF07C5B-7B1D-4D71-8C27-A1BE94B92982}" type="parTrans" cxnId="{08D459AA-9BC2-449C-A755-2CCECCF2693D}">
      <dgm:prSet/>
      <dgm:spPr/>
      <dgm:t>
        <a:bodyPr/>
        <a:lstStyle/>
        <a:p>
          <a:endParaRPr lang="es-PE"/>
        </a:p>
      </dgm:t>
    </dgm:pt>
    <dgm:pt modelId="{73B065FC-D62A-4B44-B02B-1355F2EA68C1}" type="sibTrans" cxnId="{08D459AA-9BC2-449C-A755-2CCECCF2693D}">
      <dgm:prSet/>
      <dgm:spPr/>
      <dgm:t>
        <a:bodyPr/>
        <a:lstStyle/>
        <a:p>
          <a:endParaRPr lang="es-PE"/>
        </a:p>
      </dgm:t>
    </dgm:pt>
    <dgm:pt modelId="{38521DFD-83E2-4DF3-94D0-8B52C8E19568}">
      <dgm:prSet phldrT="[Texto]"/>
      <dgm:spPr/>
      <dgm:t>
        <a:bodyPr/>
        <a:lstStyle/>
        <a:p>
          <a:r>
            <a:rPr lang="es-PE" b="1" dirty="0"/>
            <a:t>2. Normas de convivencia </a:t>
          </a:r>
        </a:p>
      </dgm:t>
    </dgm:pt>
    <dgm:pt modelId="{7E868F48-71B6-41B5-A7F2-B69DFC29D4F6}" type="parTrans" cxnId="{3B8D3D98-C143-499F-86B2-D0AC932C460F}">
      <dgm:prSet/>
      <dgm:spPr/>
      <dgm:t>
        <a:bodyPr/>
        <a:lstStyle/>
        <a:p>
          <a:endParaRPr lang="es-PE"/>
        </a:p>
      </dgm:t>
    </dgm:pt>
    <dgm:pt modelId="{BF2431A0-6C8D-4F80-91FB-96457C4AACCE}" type="sibTrans" cxnId="{3B8D3D98-C143-499F-86B2-D0AC932C460F}">
      <dgm:prSet/>
      <dgm:spPr/>
      <dgm:t>
        <a:bodyPr/>
        <a:lstStyle/>
        <a:p>
          <a:endParaRPr lang="es-PE"/>
        </a:p>
      </dgm:t>
    </dgm:pt>
    <dgm:pt modelId="{6FEA8A7B-51EA-4C7F-94B0-880F477ABAA6}">
      <dgm:prSet phldrT="[Texto]"/>
      <dgm:spPr/>
      <dgm:t>
        <a:bodyPr/>
        <a:lstStyle/>
        <a:p>
          <a:r>
            <a:rPr lang="es-PE" dirty="0"/>
            <a:t>Definición y normas de convivencia escolar</a:t>
          </a:r>
        </a:p>
      </dgm:t>
    </dgm:pt>
    <dgm:pt modelId="{AAA1BAD7-C167-4194-A14F-34E06EF81107}" type="parTrans" cxnId="{97541CB6-9A14-4504-8A16-3943EE6B9018}">
      <dgm:prSet/>
      <dgm:spPr/>
      <dgm:t>
        <a:bodyPr/>
        <a:lstStyle/>
        <a:p>
          <a:endParaRPr lang="es-PE"/>
        </a:p>
      </dgm:t>
    </dgm:pt>
    <dgm:pt modelId="{BBEBE6D1-79A5-45AB-B002-0D16E1FC913D}" type="sibTrans" cxnId="{97541CB6-9A14-4504-8A16-3943EE6B9018}">
      <dgm:prSet/>
      <dgm:spPr/>
      <dgm:t>
        <a:bodyPr/>
        <a:lstStyle/>
        <a:p>
          <a:endParaRPr lang="es-PE"/>
        </a:p>
      </dgm:t>
    </dgm:pt>
    <dgm:pt modelId="{49FACD77-0AAF-46ED-9611-00F959A12F03}">
      <dgm:prSet phldrT="[Texto]"/>
      <dgm:spPr/>
      <dgm:t>
        <a:bodyPr/>
        <a:lstStyle/>
        <a:p>
          <a:r>
            <a:rPr lang="es-PE" b="1" dirty="0"/>
            <a:t>3. Derechos y responsabilidades de los miembros de la comunidad educativa</a:t>
          </a:r>
        </a:p>
      </dgm:t>
    </dgm:pt>
    <dgm:pt modelId="{63557E11-AF34-4538-9D45-2437F0243F2A}" type="parTrans" cxnId="{7DF3F2BE-D663-427F-8AD1-626B10AAC361}">
      <dgm:prSet/>
      <dgm:spPr/>
      <dgm:t>
        <a:bodyPr/>
        <a:lstStyle/>
        <a:p>
          <a:endParaRPr lang="es-PE"/>
        </a:p>
      </dgm:t>
    </dgm:pt>
    <dgm:pt modelId="{DA004208-03B9-44DF-A0C1-4593A71DC6C2}" type="sibTrans" cxnId="{7DF3F2BE-D663-427F-8AD1-626B10AAC361}">
      <dgm:prSet/>
      <dgm:spPr/>
      <dgm:t>
        <a:bodyPr/>
        <a:lstStyle/>
        <a:p>
          <a:endParaRPr lang="es-PE"/>
        </a:p>
      </dgm:t>
    </dgm:pt>
    <dgm:pt modelId="{2A22DE1B-7CAC-4704-B2F2-6185AD01F542}">
      <dgm:prSet phldrT="[Texto]"/>
      <dgm:spPr/>
      <dgm:t>
        <a:bodyPr/>
        <a:lstStyle/>
        <a:p>
          <a:r>
            <a:rPr lang="es-PE" dirty="0"/>
            <a:t>Estudiantes, docentes, directivos, padres de familia, personal administrativo, etc.</a:t>
          </a:r>
        </a:p>
      </dgm:t>
    </dgm:pt>
    <dgm:pt modelId="{A7684815-BE0D-42D5-98F8-1962E288A777}" type="parTrans" cxnId="{50FD379D-6B81-46F9-872A-B477BD16E4C0}">
      <dgm:prSet/>
      <dgm:spPr/>
      <dgm:t>
        <a:bodyPr/>
        <a:lstStyle/>
        <a:p>
          <a:endParaRPr lang="es-PE"/>
        </a:p>
      </dgm:t>
    </dgm:pt>
    <dgm:pt modelId="{D1EE3005-3320-4D98-A36A-45CF9AE3C6A9}" type="sibTrans" cxnId="{50FD379D-6B81-46F9-872A-B477BD16E4C0}">
      <dgm:prSet/>
      <dgm:spPr/>
      <dgm:t>
        <a:bodyPr/>
        <a:lstStyle/>
        <a:p>
          <a:endParaRPr lang="es-PE"/>
        </a:p>
      </dgm:t>
    </dgm:pt>
    <dgm:pt modelId="{D2915D3F-BAE5-4381-A5D5-EC2AB1F75971}">
      <dgm:prSet/>
      <dgm:spPr/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Misión y visión (de acuerdo a lo establecido en su PEI)</a:t>
          </a:r>
        </a:p>
      </dgm:t>
    </dgm:pt>
    <dgm:pt modelId="{1E5108AA-5C37-4F7F-8F72-EDCF1D1A61DD}" type="parTrans" cxnId="{AF96918A-8C30-489C-BD81-0271E5DC8887}">
      <dgm:prSet/>
      <dgm:spPr/>
      <dgm:t>
        <a:bodyPr/>
        <a:lstStyle/>
        <a:p>
          <a:endParaRPr lang="es-PE"/>
        </a:p>
      </dgm:t>
    </dgm:pt>
    <dgm:pt modelId="{1CA21C6F-2091-4F6C-87A3-E644B3C26F64}" type="sibTrans" cxnId="{AF96918A-8C30-489C-BD81-0271E5DC8887}">
      <dgm:prSet/>
      <dgm:spPr/>
      <dgm:t>
        <a:bodyPr/>
        <a:lstStyle/>
        <a:p>
          <a:endParaRPr lang="es-PE"/>
        </a:p>
      </dgm:t>
    </dgm:pt>
    <dgm:pt modelId="{C5061B3C-093D-48C5-BC06-780761DEB563}">
      <dgm:prSet/>
      <dgm:spPr/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Órganos que componen la IE y organigrama</a:t>
          </a:r>
        </a:p>
      </dgm:t>
    </dgm:pt>
    <dgm:pt modelId="{7F2A3899-84CE-4212-854A-514E09EC22F3}" type="parTrans" cxnId="{128BBD80-3487-423F-9EE7-E8A2DE2685AF}">
      <dgm:prSet/>
      <dgm:spPr/>
      <dgm:t>
        <a:bodyPr/>
        <a:lstStyle/>
        <a:p>
          <a:endParaRPr lang="es-PE"/>
        </a:p>
      </dgm:t>
    </dgm:pt>
    <dgm:pt modelId="{5E36EFE9-D6E4-4193-AE96-935E49564A17}" type="sibTrans" cxnId="{128BBD80-3487-423F-9EE7-E8A2DE2685AF}">
      <dgm:prSet/>
      <dgm:spPr/>
      <dgm:t>
        <a:bodyPr/>
        <a:lstStyle/>
        <a:p>
          <a:endParaRPr lang="es-PE"/>
        </a:p>
      </dgm:t>
    </dgm:pt>
    <dgm:pt modelId="{819F65F1-BE7E-48A5-B540-48B5A2CF47BB}">
      <dgm:prSet/>
      <dgm:spPr/>
      <dgm:t>
        <a:bodyPr/>
        <a:lstStyle/>
        <a:p>
          <a:r>
            <a:rPr lang="es-PE" dirty="0"/>
            <a:t>Medidas correctivas</a:t>
          </a:r>
        </a:p>
      </dgm:t>
    </dgm:pt>
    <dgm:pt modelId="{86DED6BF-05D4-42F1-8967-5262C977E69C}" type="parTrans" cxnId="{DA093512-842C-45A6-B290-DCC6A4D67582}">
      <dgm:prSet/>
      <dgm:spPr/>
      <dgm:t>
        <a:bodyPr/>
        <a:lstStyle/>
        <a:p>
          <a:endParaRPr lang="es-PE"/>
        </a:p>
      </dgm:t>
    </dgm:pt>
    <dgm:pt modelId="{612CE021-F377-4CF8-99E1-B85B7495D3C1}" type="sibTrans" cxnId="{DA093512-842C-45A6-B290-DCC6A4D67582}">
      <dgm:prSet/>
      <dgm:spPr/>
      <dgm:t>
        <a:bodyPr/>
        <a:lstStyle/>
        <a:p>
          <a:endParaRPr lang="es-PE"/>
        </a:p>
      </dgm:t>
    </dgm:pt>
    <dgm:pt modelId="{698E2FF4-30AE-4C0A-A281-DBA26E15924A}">
      <dgm:prSet phldrT="[Texto]"/>
      <dgm:spPr/>
      <dgm:t>
        <a:bodyPr/>
        <a:lstStyle/>
        <a:p>
          <a:r>
            <a:rPr lang="es-PE" b="1" dirty="0"/>
            <a:t>5. Responsabilidades de la IE a nivel institucional</a:t>
          </a:r>
        </a:p>
      </dgm:t>
    </dgm:pt>
    <dgm:pt modelId="{3FBAA289-54DA-4FBA-B478-A9D0BF484588}" type="parTrans" cxnId="{C3E80E7D-3363-48DA-BDC9-63F44979123E}">
      <dgm:prSet/>
      <dgm:spPr/>
      <dgm:t>
        <a:bodyPr/>
        <a:lstStyle/>
        <a:p>
          <a:endParaRPr lang="es-PE"/>
        </a:p>
      </dgm:t>
    </dgm:pt>
    <dgm:pt modelId="{7CDA6AE8-2128-4BDA-A17E-8631C957D179}" type="sibTrans" cxnId="{C3E80E7D-3363-48DA-BDC9-63F44979123E}">
      <dgm:prSet/>
      <dgm:spPr/>
      <dgm:t>
        <a:bodyPr/>
        <a:lstStyle/>
        <a:p>
          <a:endParaRPr lang="es-PE"/>
        </a:p>
      </dgm:t>
    </dgm:pt>
    <dgm:pt modelId="{36043D1E-DE00-42AF-805C-262964CEAD08}">
      <dgm:prSet phldrT="[Texto]"/>
      <dgm:spPr/>
      <dgm:t>
        <a:bodyPr/>
        <a:lstStyle/>
        <a:p>
          <a:r>
            <a:rPr lang="es-PE" dirty="0"/>
            <a:t>Matrícula, asistencia,  evaluación de los aprendizajes, etc. </a:t>
          </a:r>
        </a:p>
      </dgm:t>
    </dgm:pt>
    <dgm:pt modelId="{4C38E26D-3AED-4351-8464-8D56373B1B49}" type="parTrans" cxnId="{8558610F-C624-4E1E-8152-F981B45139C6}">
      <dgm:prSet/>
      <dgm:spPr/>
      <dgm:t>
        <a:bodyPr/>
        <a:lstStyle/>
        <a:p>
          <a:endParaRPr lang="es-PE"/>
        </a:p>
      </dgm:t>
    </dgm:pt>
    <dgm:pt modelId="{5B3E1D5A-94E4-49D8-8060-1F58358AEADF}" type="sibTrans" cxnId="{8558610F-C624-4E1E-8152-F981B45139C6}">
      <dgm:prSet/>
      <dgm:spPr/>
      <dgm:t>
        <a:bodyPr/>
        <a:lstStyle/>
        <a:p>
          <a:endParaRPr lang="es-PE"/>
        </a:p>
      </dgm:t>
    </dgm:pt>
    <dgm:pt modelId="{D7AE2347-D220-4ADF-B0B7-58BBF1D96D12}">
      <dgm:prSet phldrT="[Texto]"/>
      <dgm:spPr/>
      <dgm:t>
        <a:bodyPr/>
        <a:lstStyle/>
        <a:p>
          <a:r>
            <a:rPr lang="es-PE" b="1" dirty="0"/>
            <a:t>4. Mecanismos de atención a la comunidad educativa </a:t>
          </a:r>
        </a:p>
      </dgm:t>
    </dgm:pt>
    <dgm:pt modelId="{37C09980-0389-45B9-8354-A2AFCC42C3B4}" type="parTrans" cxnId="{C0D7BC5E-FB02-44EB-99B8-063D0BC62071}">
      <dgm:prSet/>
      <dgm:spPr/>
      <dgm:t>
        <a:bodyPr/>
        <a:lstStyle/>
        <a:p>
          <a:endParaRPr lang="es-PE"/>
        </a:p>
      </dgm:t>
    </dgm:pt>
    <dgm:pt modelId="{9A1EE67D-D492-45ED-A919-D78298688D77}" type="sibTrans" cxnId="{C0D7BC5E-FB02-44EB-99B8-063D0BC62071}">
      <dgm:prSet/>
      <dgm:spPr/>
      <dgm:t>
        <a:bodyPr/>
        <a:lstStyle/>
        <a:p>
          <a:endParaRPr lang="es-PE"/>
        </a:p>
      </dgm:t>
    </dgm:pt>
    <dgm:pt modelId="{54510395-AD7C-4F30-A1E1-A31DD7DCCA27}">
      <dgm:prSet phldrT="[Texto]"/>
      <dgm:spPr/>
      <dgm:t>
        <a:bodyPr/>
        <a:lstStyle/>
        <a:p>
          <a:r>
            <a:rPr lang="es-PE" dirty="0"/>
            <a:t>Atención a las familias, Mecanismos de resolución de conflictos, mecanismos de asistencia ante necesidades, etc.</a:t>
          </a:r>
        </a:p>
      </dgm:t>
    </dgm:pt>
    <dgm:pt modelId="{AF04A774-D27E-4D1D-B59F-4717CFCBA305}" type="parTrans" cxnId="{BD23E2E5-77A6-4B79-9666-708DBE20F2A0}">
      <dgm:prSet/>
      <dgm:spPr/>
      <dgm:t>
        <a:bodyPr/>
        <a:lstStyle/>
        <a:p>
          <a:endParaRPr lang="es-PE"/>
        </a:p>
      </dgm:t>
    </dgm:pt>
    <dgm:pt modelId="{8D6492C9-EEB8-40C3-BBE0-10DA86425BB4}" type="sibTrans" cxnId="{BD23E2E5-77A6-4B79-9666-708DBE20F2A0}">
      <dgm:prSet/>
      <dgm:spPr/>
      <dgm:t>
        <a:bodyPr/>
        <a:lstStyle/>
        <a:p>
          <a:endParaRPr lang="es-PE"/>
        </a:p>
      </dgm:t>
    </dgm:pt>
    <dgm:pt modelId="{FDCD5A8A-197A-4E17-950C-0374BFEE1EE6}" type="pres">
      <dgm:prSet presAssocID="{FB9DEE48-4B63-4ED9-A3ED-FC8691F107C1}" presName="Name0" presStyleCnt="0">
        <dgm:presLayoutVars>
          <dgm:dir/>
          <dgm:resizeHandles val="exact"/>
        </dgm:presLayoutVars>
      </dgm:prSet>
      <dgm:spPr/>
    </dgm:pt>
    <dgm:pt modelId="{375431D4-7007-4E90-BEF0-21E6DC27980F}" type="pres">
      <dgm:prSet presAssocID="{F9594C91-5122-4AE5-9E2E-63FF7CD1B9BF}" presName="composite" presStyleCnt="0"/>
      <dgm:spPr/>
    </dgm:pt>
    <dgm:pt modelId="{CACA4E92-FA2A-4703-8F3A-22E3605ABAB4}" type="pres">
      <dgm:prSet presAssocID="{F9594C91-5122-4AE5-9E2E-63FF7CD1B9BF}" presName="rect1" presStyleLbl="trAlignAcc1" presStyleIdx="0" presStyleCnt="5">
        <dgm:presLayoutVars>
          <dgm:bulletEnabled val="1"/>
        </dgm:presLayoutVars>
      </dgm:prSet>
      <dgm:spPr/>
    </dgm:pt>
    <dgm:pt modelId="{C62AF75D-2CE2-4DFF-91E5-F6E69A8AE8A0}" type="pres">
      <dgm:prSet presAssocID="{F9594C91-5122-4AE5-9E2E-63FF7CD1B9BF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04FEBCA9-34F5-4250-88DC-C3C258B72340}" type="pres">
      <dgm:prSet presAssocID="{4F631156-1BD0-4CB2-B6C1-92150236DD77}" presName="sibTrans" presStyleCnt="0"/>
      <dgm:spPr/>
    </dgm:pt>
    <dgm:pt modelId="{56AA6D9C-F445-4D6C-A4D7-1CC801E68B61}" type="pres">
      <dgm:prSet presAssocID="{38521DFD-83E2-4DF3-94D0-8B52C8E19568}" presName="composite" presStyleCnt="0"/>
      <dgm:spPr/>
    </dgm:pt>
    <dgm:pt modelId="{4EC98726-182F-4B6F-9E82-3D0753D8A3AE}" type="pres">
      <dgm:prSet presAssocID="{38521DFD-83E2-4DF3-94D0-8B52C8E19568}" presName="rect1" presStyleLbl="trAlignAcc1" presStyleIdx="1" presStyleCnt="5">
        <dgm:presLayoutVars>
          <dgm:bulletEnabled val="1"/>
        </dgm:presLayoutVars>
      </dgm:prSet>
      <dgm:spPr/>
    </dgm:pt>
    <dgm:pt modelId="{59516542-E731-4FB2-8890-5CF82BE5D1C3}" type="pres">
      <dgm:prSet presAssocID="{38521DFD-83E2-4DF3-94D0-8B52C8E19568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A1A0694-D850-4CB8-9E96-0E78A98B26CC}" type="pres">
      <dgm:prSet presAssocID="{BF2431A0-6C8D-4F80-91FB-96457C4AACCE}" presName="sibTrans" presStyleCnt="0"/>
      <dgm:spPr/>
    </dgm:pt>
    <dgm:pt modelId="{18F74410-8CD7-4BA8-93BB-B6ED8197C519}" type="pres">
      <dgm:prSet presAssocID="{49FACD77-0AAF-46ED-9611-00F959A12F03}" presName="composite" presStyleCnt="0"/>
      <dgm:spPr/>
    </dgm:pt>
    <dgm:pt modelId="{1FB35F6E-A5EA-4711-BF26-F2BF6BBDDCBC}" type="pres">
      <dgm:prSet presAssocID="{49FACD77-0AAF-46ED-9611-00F959A12F03}" presName="rect1" presStyleLbl="trAlignAcc1" presStyleIdx="2" presStyleCnt="5">
        <dgm:presLayoutVars>
          <dgm:bulletEnabled val="1"/>
        </dgm:presLayoutVars>
      </dgm:prSet>
      <dgm:spPr/>
    </dgm:pt>
    <dgm:pt modelId="{2798F473-559A-48AB-BE85-2E4666D142A0}" type="pres">
      <dgm:prSet presAssocID="{49FACD77-0AAF-46ED-9611-00F959A12F03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7DBDA609-93F6-4882-98CE-B1EE7D2875F2}" type="pres">
      <dgm:prSet presAssocID="{DA004208-03B9-44DF-A0C1-4593A71DC6C2}" presName="sibTrans" presStyleCnt="0"/>
      <dgm:spPr/>
    </dgm:pt>
    <dgm:pt modelId="{DABB5602-2C1F-47AC-8502-27560574516D}" type="pres">
      <dgm:prSet presAssocID="{D7AE2347-D220-4ADF-B0B7-58BBF1D96D12}" presName="composite" presStyleCnt="0"/>
      <dgm:spPr/>
    </dgm:pt>
    <dgm:pt modelId="{B53C74A9-99E3-4B0A-B79B-92AB8C0FC513}" type="pres">
      <dgm:prSet presAssocID="{D7AE2347-D220-4ADF-B0B7-58BBF1D96D12}" presName="rect1" presStyleLbl="trAlignAcc1" presStyleIdx="3" presStyleCnt="5">
        <dgm:presLayoutVars>
          <dgm:bulletEnabled val="1"/>
        </dgm:presLayoutVars>
      </dgm:prSet>
      <dgm:spPr/>
    </dgm:pt>
    <dgm:pt modelId="{8A0C9A95-1EAE-4B05-A5E0-CAAB1B154FC7}" type="pres">
      <dgm:prSet presAssocID="{D7AE2347-D220-4ADF-B0B7-58BBF1D96D12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5793993-87A5-4EB6-B0A4-7A3001393A7B}" type="pres">
      <dgm:prSet presAssocID="{9A1EE67D-D492-45ED-A919-D78298688D77}" presName="sibTrans" presStyleCnt="0"/>
      <dgm:spPr/>
    </dgm:pt>
    <dgm:pt modelId="{161B6021-024C-4958-80CB-19DA2B02F4D3}" type="pres">
      <dgm:prSet presAssocID="{698E2FF4-30AE-4C0A-A281-DBA26E15924A}" presName="composite" presStyleCnt="0"/>
      <dgm:spPr/>
    </dgm:pt>
    <dgm:pt modelId="{248A2046-3C8A-4542-8BF7-832D83BF7BB0}" type="pres">
      <dgm:prSet presAssocID="{698E2FF4-30AE-4C0A-A281-DBA26E15924A}" presName="rect1" presStyleLbl="trAlignAcc1" presStyleIdx="4" presStyleCnt="5">
        <dgm:presLayoutVars>
          <dgm:bulletEnabled val="1"/>
        </dgm:presLayoutVars>
      </dgm:prSet>
      <dgm:spPr/>
    </dgm:pt>
    <dgm:pt modelId="{DD4B502F-0318-4F9B-80C7-CF6D434FFCD8}" type="pres">
      <dgm:prSet presAssocID="{698E2FF4-30AE-4C0A-A281-DBA26E15924A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FF2AE800-BFBE-49E5-84B2-0A0ED47D8EBC}" type="presOf" srcId="{C5061B3C-093D-48C5-BC06-780761DEB563}" destId="{CACA4E92-FA2A-4703-8F3A-22E3605ABAB4}" srcOrd="0" destOrd="3" presId="urn:microsoft.com/office/officeart/2008/layout/PictureStrips"/>
    <dgm:cxn modelId="{1112940B-18BC-4D92-ABD3-0635A0EF5C1B}" type="presOf" srcId="{698E2FF4-30AE-4C0A-A281-DBA26E15924A}" destId="{248A2046-3C8A-4542-8BF7-832D83BF7BB0}" srcOrd="0" destOrd="0" presId="urn:microsoft.com/office/officeart/2008/layout/PictureStrips"/>
    <dgm:cxn modelId="{8558610F-C624-4E1E-8152-F981B45139C6}" srcId="{698E2FF4-30AE-4C0A-A281-DBA26E15924A}" destId="{36043D1E-DE00-42AF-805C-262964CEAD08}" srcOrd="0" destOrd="0" parTransId="{4C38E26D-3AED-4351-8464-8D56373B1B49}" sibTransId="{5B3E1D5A-94E4-49D8-8060-1F58358AEADF}"/>
    <dgm:cxn modelId="{DA093512-842C-45A6-B290-DCC6A4D67582}" srcId="{38521DFD-83E2-4DF3-94D0-8B52C8E19568}" destId="{819F65F1-BE7E-48A5-B540-48B5A2CF47BB}" srcOrd="1" destOrd="0" parTransId="{86DED6BF-05D4-42F1-8967-5262C977E69C}" sibTransId="{612CE021-F377-4CF8-99E1-B85B7495D3C1}"/>
    <dgm:cxn modelId="{A021D41C-D5DE-4D4A-88D8-8B951FF33EEC}" type="presOf" srcId="{819F65F1-BE7E-48A5-B540-48B5A2CF47BB}" destId="{4EC98726-182F-4B6F-9E82-3D0753D8A3AE}" srcOrd="0" destOrd="2" presId="urn:microsoft.com/office/officeart/2008/layout/PictureStrips"/>
    <dgm:cxn modelId="{DA402326-BF90-4601-B1D1-0DBD56E35FC9}" type="presOf" srcId="{FB9DEE48-4B63-4ED9-A3ED-FC8691F107C1}" destId="{FDCD5A8A-197A-4E17-950C-0374BFEE1EE6}" srcOrd="0" destOrd="0" presId="urn:microsoft.com/office/officeart/2008/layout/PictureStrips"/>
    <dgm:cxn modelId="{C0D7BC5E-FB02-44EB-99B8-063D0BC62071}" srcId="{FB9DEE48-4B63-4ED9-A3ED-FC8691F107C1}" destId="{D7AE2347-D220-4ADF-B0B7-58BBF1D96D12}" srcOrd="3" destOrd="0" parTransId="{37C09980-0389-45B9-8354-A2AFCC42C3B4}" sibTransId="{9A1EE67D-D492-45ED-A919-D78298688D77}"/>
    <dgm:cxn modelId="{A81DD047-5E62-4C77-A212-EB05D9C1CE55}" type="presOf" srcId="{D7AE2347-D220-4ADF-B0B7-58BBF1D96D12}" destId="{B53C74A9-99E3-4B0A-B79B-92AB8C0FC513}" srcOrd="0" destOrd="0" presId="urn:microsoft.com/office/officeart/2008/layout/PictureStrips"/>
    <dgm:cxn modelId="{A842A34D-EE8A-49AE-9108-C8B24EE0D517}" type="presOf" srcId="{54510395-AD7C-4F30-A1E1-A31DD7DCCA27}" destId="{B53C74A9-99E3-4B0A-B79B-92AB8C0FC513}" srcOrd="0" destOrd="1" presId="urn:microsoft.com/office/officeart/2008/layout/PictureStrips"/>
    <dgm:cxn modelId="{F3FF5059-E6B0-4788-A59A-A62C2E1398E9}" type="presOf" srcId="{49FACD77-0AAF-46ED-9611-00F959A12F03}" destId="{1FB35F6E-A5EA-4711-BF26-F2BF6BBDDCBC}" srcOrd="0" destOrd="0" presId="urn:microsoft.com/office/officeart/2008/layout/PictureStrips"/>
    <dgm:cxn modelId="{C3E80E7D-3363-48DA-BDC9-63F44979123E}" srcId="{FB9DEE48-4B63-4ED9-A3ED-FC8691F107C1}" destId="{698E2FF4-30AE-4C0A-A281-DBA26E15924A}" srcOrd="4" destOrd="0" parTransId="{3FBAA289-54DA-4FBA-B478-A9D0BF484588}" sibTransId="{7CDA6AE8-2128-4BDA-A17E-8631C957D179}"/>
    <dgm:cxn modelId="{128BBD80-3487-423F-9EE7-E8A2DE2685AF}" srcId="{F9594C91-5122-4AE5-9E2E-63FF7CD1B9BF}" destId="{C5061B3C-093D-48C5-BC06-780761DEB563}" srcOrd="2" destOrd="0" parTransId="{7F2A3899-84CE-4212-854A-514E09EC22F3}" sibTransId="{5E36EFE9-D6E4-4193-AE96-935E49564A17}"/>
    <dgm:cxn modelId="{AF96918A-8C30-489C-BD81-0271E5DC8887}" srcId="{F9594C91-5122-4AE5-9E2E-63FF7CD1B9BF}" destId="{D2915D3F-BAE5-4381-A5D5-EC2AB1F75971}" srcOrd="1" destOrd="0" parTransId="{1E5108AA-5C37-4F7F-8F72-EDCF1D1A61DD}" sibTransId="{1CA21C6F-2091-4F6C-87A3-E644B3C26F64}"/>
    <dgm:cxn modelId="{3E06D88B-8763-4FD8-BB62-3E03532C3F85}" type="presOf" srcId="{6FEA8A7B-51EA-4C7F-94B0-880F477ABAA6}" destId="{4EC98726-182F-4B6F-9E82-3D0753D8A3AE}" srcOrd="0" destOrd="1" presId="urn:microsoft.com/office/officeart/2008/layout/PictureStrips"/>
    <dgm:cxn modelId="{3324A595-DE26-408F-9C82-A4CB46DB070D}" type="presOf" srcId="{2A22DE1B-7CAC-4704-B2F2-6185AD01F542}" destId="{1FB35F6E-A5EA-4711-BF26-F2BF6BBDDCBC}" srcOrd="0" destOrd="1" presId="urn:microsoft.com/office/officeart/2008/layout/PictureStrips"/>
    <dgm:cxn modelId="{290F7C96-A2D9-4167-9179-4BD7950FBA87}" type="presOf" srcId="{F9594C91-5122-4AE5-9E2E-63FF7CD1B9BF}" destId="{CACA4E92-FA2A-4703-8F3A-22E3605ABAB4}" srcOrd="0" destOrd="0" presId="urn:microsoft.com/office/officeart/2008/layout/PictureStrips"/>
    <dgm:cxn modelId="{3B8D3D98-C143-499F-86B2-D0AC932C460F}" srcId="{FB9DEE48-4B63-4ED9-A3ED-FC8691F107C1}" destId="{38521DFD-83E2-4DF3-94D0-8B52C8E19568}" srcOrd="1" destOrd="0" parTransId="{7E868F48-71B6-41B5-A7F2-B69DFC29D4F6}" sibTransId="{BF2431A0-6C8D-4F80-91FB-96457C4AACCE}"/>
    <dgm:cxn modelId="{50FD379D-6B81-46F9-872A-B477BD16E4C0}" srcId="{49FACD77-0AAF-46ED-9611-00F959A12F03}" destId="{2A22DE1B-7CAC-4704-B2F2-6185AD01F542}" srcOrd="0" destOrd="0" parTransId="{A7684815-BE0D-42D5-98F8-1962E288A777}" sibTransId="{D1EE3005-3320-4D98-A36A-45CF9AE3C6A9}"/>
    <dgm:cxn modelId="{8DF87FA7-4909-46E7-9FFA-5F07E1DEF52D}" srcId="{FB9DEE48-4B63-4ED9-A3ED-FC8691F107C1}" destId="{F9594C91-5122-4AE5-9E2E-63FF7CD1B9BF}" srcOrd="0" destOrd="0" parTransId="{17FCC523-C28D-405C-826F-ACD50F4DCDCE}" sibTransId="{4F631156-1BD0-4CB2-B6C1-92150236DD77}"/>
    <dgm:cxn modelId="{08D459AA-9BC2-449C-A755-2CCECCF2693D}" srcId="{F9594C91-5122-4AE5-9E2E-63FF7CD1B9BF}" destId="{EC29C864-AC0A-43B1-9A56-9AD347EB303C}" srcOrd="0" destOrd="0" parTransId="{AAF07C5B-7B1D-4D71-8C27-A1BE94B92982}" sibTransId="{73B065FC-D62A-4B44-B02B-1355F2EA68C1}"/>
    <dgm:cxn modelId="{97541CB6-9A14-4504-8A16-3943EE6B9018}" srcId="{38521DFD-83E2-4DF3-94D0-8B52C8E19568}" destId="{6FEA8A7B-51EA-4C7F-94B0-880F477ABAA6}" srcOrd="0" destOrd="0" parTransId="{AAA1BAD7-C167-4194-A14F-34E06EF81107}" sibTransId="{BBEBE6D1-79A5-45AB-B002-0D16E1FC913D}"/>
    <dgm:cxn modelId="{5CED2EBB-398B-4568-9B95-8112DA03898A}" type="presOf" srcId="{D2915D3F-BAE5-4381-A5D5-EC2AB1F75971}" destId="{CACA4E92-FA2A-4703-8F3A-22E3605ABAB4}" srcOrd="0" destOrd="2" presId="urn:microsoft.com/office/officeart/2008/layout/PictureStrips"/>
    <dgm:cxn modelId="{7DF3F2BE-D663-427F-8AD1-626B10AAC361}" srcId="{FB9DEE48-4B63-4ED9-A3ED-FC8691F107C1}" destId="{49FACD77-0AAF-46ED-9611-00F959A12F03}" srcOrd="2" destOrd="0" parTransId="{63557E11-AF34-4538-9D45-2437F0243F2A}" sibTransId="{DA004208-03B9-44DF-A0C1-4593A71DC6C2}"/>
    <dgm:cxn modelId="{3E85E0D5-C77F-46B3-A6B4-06A81F073026}" type="presOf" srcId="{36043D1E-DE00-42AF-805C-262964CEAD08}" destId="{248A2046-3C8A-4542-8BF7-832D83BF7BB0}" srcOrd="0" destOrd="1" presId="urn:microsoft.com/office/officeart/2008/layout/PictureStrips"/>
    <dgm:cxn modelId="{BD23E2E5-77A6-4B79-9666-708DBE20F2A0}" srcId="{D7AE2347-D220-4ADF-B0B7-58BBF1D96D12}" destId="{54510395-AD7C-4F30-A1E1-A31DD7DCCA27}" srcOrd="0" destOrd="0" parTransId="{AF04A774-D27E-4D1D-B59F-4717CFCBA305}" sibTransId="{8D6492C9-EEB8-40C3-BBE0-10DA86425BB4}"/>
    <dgm:cxn modelId="{F33938F5-C801-4341-8273-407D53181BD4}" type="presOf" srcId="{EC29C864-AC0A-43B1-9A56-9AD347EB303C}" destId="{CACA4E92-FA2A-4703-8F3A-22E3605ABAB4}" srcOrd="0" destOrd="1" presId="urn:microsoft.com/office/officeart/2008/layout/PictureStrips"/>
    <dgm:cxn modelId="{27F6D3F6-4FE7-4116-BE04-EE46E78EAA9E}" type="presOf" srcId="{38521DFD-83E2-4DF3-94D0-8B52C8E19568}" destId="{4EC98726-182F-4B6F-9E82-3D0753D8A3AE}" srcOrd="0" destOrd="0" presId="urn:microsoft.com/office/officeart/2008/layout/PictureStrips"/>
    <dgm:cxn modelId="{5CFD6311-C5A6-4F48-94E7-DA19DF861DBD}" type="presParOf" srcId="{FDCD5A8A-197A-4E17-950C-0374BFEE1EE6}" destId="{375431D4-7007-4E90-BEF0-21E6DC27980F}" srcOrd="0" destOrd="0" presId="urn:microsoft.com/office/officeart/2008/layout/PictureStrips"/>
    <dgm:cxn modelId="{6AC61F32-C0A9-497E-9D34-1EB5DA341BD1}" type="presParOf" srcId="{375431D4-7007-4E90-BEF0-21E6DC27980F}" destId="{CACA4E92-FA2A-4703-8F3A-22E3605ABAB4}" srcOrd="0" destOrd="0" presId="urn:microsoft.com/office/officeart/2008/layout/PictureStrips"/>
    <dgm:cxn modelId="{647954EB-7FCA-4DD4-AA56-C1CAE2E6494F}" type="presParOf" srcId="{375431D4-7007-4E90-BEF0-21E6DC27980F}" destId="{C62AF75D-2CE2-4DFF-91E5-F6E69A8AE8A0}" srcOrd="1" destOrd="0" presId="urn:microsoft.com/office/officeart/2008/layout/PictureStrips"/>
    <dgm:cxn modelId="{2818541A-4349-4415-AB1D-92C4F96F3624}" type="presParOf" srcId="{FDCD5A8A-197A-4E17-950C-0374BFEE1EE6}" destId="{04FEBCA9-34F5-4250-88DC-C3C258B72340}" srcOrd="1" destOrd="0" presId="urn:microsoft.com/office/officeart/2008/layout/PictureStrips"/>
    <dgm:cxn modelId="{67272A8D-D039-4AD8-8725-83CE39FE7CD3}" type="presParOf" srcId="{FDCD5A8A-197A-4E17-950C-0374BFEE1EE6}" destId="{56AA6D9C-F445-4D6C-A4D7-1CC801E68B61}" srcOrd="2" destOrd="0" presId="urn:microsoft.com/office/officeart/2008/layout/PictureStrips"/>
    <dgm:cxn modelId="{3BE1E82F-4F9C-4F84-B92E-EAD15EBA0D47}" type="presParOf" srcId="{56AA6D9C-F445-4D6C-A4D7-1CC801E68B61}" destId="{4EC98726-182F-4B6F-9E82-3D0753D8A3AE}" srcOrd="0" destOrd="0" presId="urn:microsoft.com/office/officeart/2008/layout/PictureStrips"/>
    <dgm:cxn modelId="{AB519344-3840-45E0-A183-4AC93BB40F98}" type="presParOf" srcId="{56AA6D9C-F445-4D6C-A4D7-1CC801E68B61}" destId="{59516542-E731-4FB2-8890-5CF82BE5D1C3}" srcOrd="1" destOrd="0" presId="urn:microsoft.com/office/officeart/2008/layout/PictureStrips"/>
    <dgm:cxn modelId="{0B530438-5126-4324-99C3-B0BD42AA2757}" type="presParOf" srcId="{FDCD5A8A-197A-4E17-950C-0374BFEE1EE6}" destId="{2A1A0694-D850-4CB8-9E96-0E78A98B26CC}" srcOrd="3" destOrd="0" presId="urn:microsoft.com/office/officeart/2008/layout/PictureStrips"/>
    <dgm:cxn modelId="{0974CED9-87F1-4B32-988D-4FCA111D7F88}" type="presParOf" srcId="{FDCD5A8A-197A-4E17-950C-0374BFEE1EE6}" destId="{18F74410-8CD7-4BA8-93BB-B6ED8197C519}" srcOrd="4" destOrd="0" presId="urn:microsoft.com/office/officeart/2008/layout/PictureStrips"/>
    <dgm:cxn modelId="{C1D13570-1336-4D7C-8256-18A21B2D7732}" type="presParOf" srcId="{18F74410-8CD7-4BA8-93BB-B6ED8197C519}" destId="{1FB35F6E-A5EA-4711-BF26-F2BF6BBDDCBC}" srcOrd="0" destOrd="0" presId="urn:microsoft.com/office/officeart/2008/layout/PictureStrips"/>
    <dgm:cxn modelId="{BFA9A374-2C12-4360-9D2A-A37571CE8BA9}" type="presParOf" srcId="{18F74410-8CD7-4BA8-93BB-B6ED8197C519}" destId="{2798F473-559A-48AB-BE85-2E4666D142A0}" srcOrd="1" destOrd="0" presId="urn:microsoft.com/office/officeart/2008/layout/PictureStrips"/>
    <dgm:cxn modelId="{CFE695F7-86B9-489A-816F-8FE694A475D4}" type="presParOf" srcId="{FDCD5A8A-197A-4E17-950C-0374BFEE1EE6}" destId="{7DBDA609-93F6-4882-98CE-B1EE7D2875F2}" srcOrd="5" destOrd="0" presId="urn:microsoft.com/office/officeart/2008/layout/PictureStrips"/>
    <dgm:cxn modelId="{71A959D6-A017-4F41-A7AC-4973E2EE678D}" type="presParOf" srcId="{FDCD5A8A-197A-4E17-950C-0374BFEE1EE6}" destId="{DABB5602-2C1F-47AC-8502-27560574516D}" srcOrd="6" destOrd="0" presId="urn:microsoft.com/office/officeart/2008/layout/PictureStrips"/>
    <dgm:cxn modelId="{ACF33BF7-CC6C-42BE-AA13-EE996A14A425}" type="presParOf" srcId="{DABB5602-2C1F-47AC-8502-27560574516D}" destId="{B53C74A9-99E3-4B0A-B79B-92AB8C0FC513}" srcOrd="0" destOrd="0" presId="urn:microsoft.com/office/officeart/2008/layout/PictureStrips"/>
    <dgm:cxn modelId="{CA136DF9-17D1-4F0F-8998-BE5710985041}" type="presParOf" srcId="{DABB5602-2C1F-47AC-8502-27560574516D}" destId="{8A0C9A95-1EAE-4B05-A5E0-CAAB1B154FC7}" srcOrd="1" destOrd="0" presId="urn:microsoft.com/office/officeart/2008/layout/PictureStrips"/>
    <dgm:cxn modelId="{3AF7B336-5C43-4B5D-A158-7FE55C0D562C}" type="presParOf" srcId="{FDCD5A8A-197A-4E17-950C-0374BFEE1EE6}" destId="{65793993-87A5-4EB6-B0A4-7A3001393A7B}" srcOrd="7" destOrd="0" presId="urn:microsoft.com/office/officeart/2008/layout/PictureStrips"/>
    <dgm:cxn modelId="{C6E112BE-B28D-4003-A7B3-61B77F9A5FEB}" type="presParOf" srcId="{FDCD5A8A-197A-4E17-950C-0374BFEE1EE6}" destId="{161B6021-024C-4958-80CB-19DA2B02F4D3}" srcOrd="8" destOrd="0" presId="urn:microsoft.com/office/officeart/2008/layout/PictureStrips"/>
    <dgm:cxn modelId="{1547E811-21F0-4454-927B-7BB5CEFFD370}" type="presParOf" srcId="{161B6021-024C-4958-80CB-19DA2B02F4D3}" destId="{248A2046-3C8A-4542-8BF7-832D83BF7BB0}" srcOrd="0" destOrd="0" presId="urn:microsoft.com/office/officeart/2008/layout/PictureStrips"/>
    <dgm:cxn modelId="{6A227165-8137-4D07-AFE2-E10884AF8E63}" type="presParOf" srcId="{161B6021-024C-4958-80CB-19DA2B02F4D3}" destId="{DD4B502F-0318-4F9B-80C7-CF6D434FFCD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C171C-2920-4B92-9064-8961F62A3F81}">
      <dsp:nvSpPr>
        <dsp:cNvPr id="0" name=""/>
        <dsp:cNvSpPr/>
      </dsp:nvSpPr>
      <dsp:spPr>
        <a:xfrm rot="5400000">
          <a:off x="7543700" y="-3140347"/>
          <a:ext cx="1044159" cy="75913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>
              <a:latin typeface="Arial" panose="020B0604020202020204" pitchFamily="34" charset="0"/>
              <a:cs typeface="Arial" panose="020B0604020202020204" pitchFamily="34" charset="0"/>
            </a:rPr>
            <a:t>Toda la comunidad educativa se involucra en su elaboración </a:t>
          </a:r>
        </a:p>
      </dsp:txBody>
      <dsp:txXfrm rot="-5400000">
        <a:off x="4270119" y="184206"/>
        <a:ext cx="7540350" cy="942215"/>
      </dsp:txXfrm>
    </dsp:sp>
    <dsp:sp modelId="{5871FB60-96CE-4452-9AE3-91CD29F879C7}">
      <dsp:nvSpPr>
        <dsp:cNvPr id="0" name=""/>
        <dsp:cNvSpPr/>
      </dsp:nvSpPr>
      <dsp:spPr>
        <a:xfrm>
          <a:off x="0" y="2713"/>
          <a:ext cx="4270118" cy="1305199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Participativo </a:t>
          </a:r>
        </a:p>
      </dsp:txBody>
      <dsp:txXfrm>
        <a:off x="63715" y="66428"/>
        <a:ext cx="4142688" cy="1177769"/>
      </dsp:txXfrm>
    </dsp:sp>
    <dsp:sp modelId="{8EBD0C56-2996-4975-8A11-1DDFB36271D1}">
      <dsp:nvSpPr>
        <dsp:cNvPr id="0" name=""/>
        <dsp:cNvSpPr/>
      </dsp:nvSpPr>
      <dsp:spPr>
        <a:xfrm rot="5400000">
          <a:off x="7543700" y="-1769887"/>
          <a:ext cx="1044159" cy="7591322"/>
        </a:xfrm>
        <a:prstGeom prst="round2SameRect">
          <a:avLst/>
        </a:prstGeom>
        <a:solidFill>
          <a:schemeClr val="accent3">
            <a:tint val="40000"/>
            <a:alpha val="90000"/>
            <a:hueOff val="-79994"/>
            <a:satOff val="-7783"/>
            <a:lumOff val="-689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-79994"/>
              <a:satOff val="-7783"/>
              <a:lumOff val="-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Se adapta a las necesidades propias de la IE.</a:t>
          </a:r>
        </a:p>
      </dsp:txBody>
      <dsp:txXfrm rot="-5400000">
        <a:off x="4270119" y="1554666"/>
        <a:ext cx="7540350" cy="942215"/>
      </dsp:txXfrm>
    </dsp:sp>
    <dsp:sp modelId="{249AE3A6-D66B-4521-BB0E-C37C151B6DEE}">
      <dsp:nvSpPr>
        <dsp:cNvPr id="0" name=""/>
        <dsp:cNvSpPr/>
      </dsp:nvSpPr>
      <dsp:spPr>
        <a:xfrm>
          <a:off x="0" y="1373173"/>
          <a:ext cx="4270118" cy="1305199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/>
            <a:t>Flexible</a:t>
          </a:r>
        </a:p>
      </dsp:txBody>
      <dsp:txXfrm>
        <a:off x="63715" y="1436888"/>
        <a:ext cx="4142688" cy="1177769"/>
      </dsp:txXfrm>
    </dsp:sp>
    <dsp:sp modelId="{812E068B-045C-4209-B0C8-A114A8BBCE94}">
      <dsp:nvSpPr>
        <dsp:cNvPr id="0" name=""/>
        <dsp:cNvSpPr/>
      </dsp:nvSpPr>
      <dsp:spPr>
        <a:xfrm rot="5400000">
          <a:off x="7543700" y="-399428"/>
          <a:ext cx="1044159" cy="7591322"/>
        </a:xfrm>
        <a:prstGeom prst="round2SameRect">
          <a:avLst/>
        </a:prstGeom>
        <a:solidFill>
          <a:schemeClr val="accent3">
            <a:tint val="40000"/>
            <a:alpha val="90000"/>
            <a:hueOff val="-159987"/>
            <a:satOff val="-15566"/>
            <a:lumOff val="-1379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-159987"/>
              <a:satOff val="-15566"/>
              <a:lumOff val="-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Para cada nivel y tomando en cuentas las necesidades y diferencias de los estudiantes. </a:t>
          </a:r>
        </a:p>
      </dsp:txBody>
      <dsp:txXfrm rot="-5400000">
        <a:off x="4270119" y="2925125"/>
        <a:ext cx="7540350" cy="942215"/>
      </dsp:txXfrm>
    </dsp:sp>
    <dsp:sp modelId="{C1EC67A5-E589-4234-830D-DFCDE606D102}">
      <dsp:nvSpPr>
        <dsp:cNvPr id="0" name=""/>
        <dsp:cNvSpPr/>
      </dsp:nvSpPr>
      <dsp:spPr>
        <a:xfrm>
          <a:off x="0" y="2743632"/>
          <a:ext cx="4270118" cy="1305199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/>
            <a:t>Contextualizado</a:t>
          </a:r>
        </a:p>
      </dsp:txBody>
      <dsp:txXfrm>
        <a:off x="63715" y="2807347"/>
        <a:ext cx="4142688" cy="1177769"/>
      </dsp:txXfrm>
    </dsp:sp>
    <dsp:sp modelId="{1186E539-7830-4CA0-ACC6-4EABA1ECD0AE}">
      <dsp:nvSpPr>
        <dsp:cNvPr id="0" name=""/>
        <dsp:cNvSpPr/>
      </dsp:nvSpPr>
      <dsp:spPr>
        <a:xfrm rot="5400000">
          <a:off x="7543700" y="971031"/>
          <a:ext cx="1044159" cy="7591322"/>
        </a:xfrm>
        <a:prstGeom prst="round2SameRect">
          <a:avLst/>
        </a:prstGeom>
        <a:solidFill>
          <a:schemeClr val="accent3">
            <a:tint val="40000"/>
            <a:alpha val="90000"/>
            <a:hueOff val="-239981"/>
            <a:satOff val="-23349"/>
            <a:lumOff val="-2068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-239981"/>
              <a:satOff val="-23349"/>
              <a:lumOff val="-2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Debe incluir contenidos necesarios de la IE. evitando repeticiones LITERALES de las normas vigentes.</a:t>
          </a:r>
        </a:p>
      </dsp:txBody>
      <dsp:txXfrm rot="-5400000">
        <a:off x="4270119" y="4295584"/>
        <a:ext cx="7540350" cy="942215"/>
      </dsp:txXfrm>
    </dsp:sp>
    <dsp:sp modelId="{54F8F851-3FF6-41C3-82AC-3AF866767C5A}">
      <dsp:nvSpPr>
        <dsp:cNvPr id="0" name=""/>
        <dsp:cNvSpPr/>
      </dsp:nvSpPr>
      <dsp:spPr>
        <a:xfrm>
          <a:off x="0" y="4114092"/>
          <a:ext cx="4270118" cy="1305199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/>
            <a:t> Preciso</a:t>
          </a:r>
        </a:p>
      </dsp:txBody>
      <dsp:txXfrm>
        <a:off x="63715" y="4177807"/>
        <a:ext cx="4142688" cy="1177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A43F5-16E1-448F-84BA-65C4C40E50A3}">
      <dsp:nvSpPr>
        <dsp:cNvPr id="0" name=""/>
        <dsp:cNvSpPr/>
      </dsp:nvSpPr>
      <dsp:spPr>
        <a:xfrm>
          <a:off x="0" y="0"/>
          <a:ext cx="5525036" cy="5525036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1A8C6-12E1-4F11-AE87-0AB3F2268999}">
      <dsp:nvSpPr>
        <dsp:cNvPr id="0" name=""/>
        <dsp:cNvSpPr/>
      </dsp:nvSpPr>
      <dsp:spPr>
        <a:xfrm>
          <a:off x="2762518" y="0"/>
          <a:ext cx="9287813" cy="5525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latin typeface="Arial Narrow" panose="020B0606020202030204" pitchFamily="34" charset="0"/>
            </a:rPr>
            <a:t>Delimita responsabilidades </a:t>
          </a:r>
        </a:p>
      </dsp:txBody>
      <dsp:txXfrm>
        <a:off x="2762518" y="0"/>
        <a:ext cx="4643906" cy="884005"/>
      </dsp:txXfrm>
    </dsp:sp>
    <dsp:sp modelId="{8776D874-DFCF-42F4-B847-57AA5EA54036}">
      <dsp:nvSpPr>
        <dsp:cNvPr id="0" name=""/>
        <dsp:cNvSpPr/>
      </dsp:nvSpPr>
      <dsp:spPr>
        <a:xfrm>
          <a:off x="580128" y="884005"/>
          <a:ext cx="4364779" cy="4364779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FFDDF-F95B-493C-9845-451C9F350E31}">
      <dsp:nvSpPr>
        <dsp:cNvPr id="0" name=""/>
        <dsp:cNvSpPr/>
      </dsp:nvSpPr>
      <dsp:spPr>
        <a:xfrm>
          <a:off x="2762518" y="884005"/>
          <a:ext cx="9287813" cy="4364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319344"/>
              <a:satOff val="877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latin typeface="Arial Narrow" panose="020B0606020202030204" pitchFamily="34" charset="0"/>
            </a:rPr>
            <a:t>Promueve la autonomía de la IE</a:t>
          </a:r>
        </a:p>
      </dsp:txBody>
      <dsp:txXfrm>
        <a:off x="2762518" y="884005"/>
        <a:ext cx="4643906" cy="884005"/>
      </dsp:txXfrm>
    </dsp:sp>
    <dsp:sp modelId="{0F33BEF7-E7E4-4D55-BD8C-EFEA0A04EFF5}">
      <dsp:nvSpPr>
        <dsp:cNvPr id="0" name=""/>
        <dsp:cNvSpPr/>
      </dsp:nvSpPr>
      <dsp:spPr>
        <a:xfrm>
          <a:off x="1160257" y="1768011"/>
          <a:ext cx="3204521" cy="3204521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0AA51-E1EB-4447-8E2F-3BAC68377310}">
      <dsp:nvSpPr>
        <dsp:cNvPr id="0" name=""/>
        <dsp:cNvSpPr/>
      </dsp:nvSpPr>
      <dsp:spPr>
        <a:xfrm>
          <a:off x="2762518" y="1768011"/>
          <a:ext cx="9287813" cy="3204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638687"/>
              <a:satOff val="1755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latin typeface="Arial Narrow" panose="020B0606020202030204" pitchFamily="34" charset="0"/>
            </a:rPr>
            <a:t>Protege a los integrantes de la comunidad </a:t>
          </a:r>
        </a:p>
      </dsp:txBody>
      <dsp:txXfrm>
        <a:off x="2762518" y="1768011"/>
        <a:ext cx="4643906" cy="884005"/>
      </dsp:txXfrm>
    </dsp:sp>
    <dsp:sp modelId="{2F8A9D4F-F429-4B38-9EF1-6D6B1FAA6B76}">
      <dsp:nvSpPr>
        <dsp:cNvPr id="0" name=""/>
        <dsp:cNvSpPr/>
      </dsp:nvSpPr>
      <dsp:spPr>
        <a:xfrm>
          <a:off x="1740386" y="2652017"/>
          <a:ext cx="2044263" cy="2044263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0C924-0FC3-4494-BA6C-10D7000FF4AD}">
      <dsp:nvSpPr>
        <dsp:cNvPr id="0" name=""/>
        <dsp:cNvSpPr/>
      </dsp:nvSpPr>
      <dsp:spPr>
        <a:xfrm>
          <a:off x="2762518" y="2652017"/>
          <a:ext cx="9287813" cy="20442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958031"/>
              <a:satOff val="2632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latin typeface="Arial Narrow" panose="020B0606020202030204" pitchFamily="34" charset="0"/>
            </a:rPr>
            <a:t>Construye un clima escolar positivo</a:t>
          </a:r>
        </a:p>
      </dsp:txBody>
      <dsp:txXfrm>
        <a:off x="2762518" y="2652017"/>
        <a:ext cx="4643906" cy="884005"/>
      </dsp:txXfrm>
    </dsp:sp>
    <dsp:sp modelId="{9359A47B-6C2C-499A-9FFB-4A651265C4CB}">
      <dsp:nvSpPr>
        <dsp:cNvPr id="0" name=""/>
        <dsp:cNvSpPr/>
      </dsp:nvSpPr>
      <dsp:spPr>
        <a:xfrm>
          <a:off x="2320515" y="3536023"/>
          <a:ext cx="884005" cy="884005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E7216-1066-4B2B-92C0-8F22C26FDCEE}">
      <dsp:nvSpPr>
        <dsp:cNvPr id="0" name=""/>
        <dsp:cNvSpPr/>
      </dsp:nvSpPr>
      <dsp:spPr>
        <a:xfrm>
          <a:off x="2762518" y="3536023"/>
          <a:ext cx="9287813" cy="884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latin typeface="Arial Narrow" panose="020B0606020202030204" pitchFamily="34" charset="0"/>
            </a:rPr>
            <a:t>Fortalece la identidad de la IE</a:t>
          </a:r>
        </a:p>
      </dsp:txBody>
      <dsp:txXfrm>
        <a:off x="2762518" y="3536023"/>
        <a:ext cx="4643906" cy="884005"/>
      </dsp:txXfrm>
    </dsp:sp>
    <dsp:sp modelId="{53BC983A-D8A9-4165-911E-4B29F0EAE115}">
      <dsp:nvSpPr>
        <dsp:cNvPr id="0" name=""/>
        <dsp:cNvSpPr/>
      </dsp:nvSpPr>
      <dsp:spPr>
        <a:xfrm>
          <a:off x="7406425" y="0"/>
          <a:ext cx="4643906" cy="88400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>
              <a:latin typeface="Arial Narrow" panose="020B0606020202030204" pitchFamily="34" charset="0"/>
            </a:rPr>
            <a:t>Define los roles y responsabilidades del personal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>
              <a:latin typeface="Arial Narrow" panose="020B0606020202030204" pitchFamily="34" charset="0"/>
            </a:rPr>
            <a:t>Establece los límites y alcances en las relaciones del personal. </a:t>
          </a:r>
        </a:p>
      </dsp:txBody>
      <dsp:txXfrm>
        <a:off x="7406425" y="0"/>
        <a:ext cx="4643906" cy="884005"/>
      </dsp:txXfrm>
    </dsp:sp>
    <dsp:sp modelId="{9EECCADE-9D0C-4E2F-912F-2A5BC4713C29}">
      <dsp:nvSpPr>
        <dsp:cNvPr id="0" name=""/>
        <dsp:cNvSpPr/>
      </dsp:nvSpPr>
      <dsp:spPr>
        <a:xfrm>
          <a:off x="7406425" y="884005"/>
          <a:ext cx="4643906" cy="88400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>
              <a:latin typeface="Arial Narrow" panose="020B0606020202030204" pitchFamily="34" charset="0"/>
            </a:rPr>
            <a:t>La IE. puede adaptar las normas a su realidad con centralidad en los </a:t>
          </a:r>
          <a:r>
            <a:rPr lang="es-PE" sz="1700" kern="1200">
              <a:latin typeface="Arial Narrow" panose="020B0606020202030204" pitchFamily="34" charset="0"/>
            </a:rPr>
            <a:t>estudiantes.</a:t>
          </a:r>
          <a:endParaRPr lang="es-PE" sz="1700" kern="1200" dirty="0">
            <a:latin typeface="Arial Narrow" panose="020B0606020202030204" pitchFamily="34" charset="0"/>
          </a:endParaRPr>
        </a:p>
      </dsp:txBody>
      <dsp:txXfrm>
        <a:off x="7406425" y="884005"/>
        <a:ext cx="4643906" cy="884005"/>
      </dsp:txXfrm>
    </dsp:sp>
    <dsp:sp modelId="{265A403A-9018-4C4E-9000-3DD6C46CE80A}">
      <dsp:nvSpPr>
        <dsp:cNvPr id="0" name=""/>
        <dsp:cNvSpPr/>
      </dsp:nvSpPr>
      <dsp:spPr>
        <a:xfrm>
          <a:off x="7406425" y="1768011"/>
          <a:ext cx="4643906" cy="88400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>
              <a:latin typeface="Arial Narrow" panose="020B0606020202030204" pitchFamily="34" charset="0"/>
            </a:rPr>
            <a:t>Al definir la organización de la IE. roles, responsabilidades, permite que conozcan los procedimientos para resolver conflictos.</a:t>
          </a:r>
        </a:p>
      </dsp:txBody>
      <dsp:txXfrm>
        <a:off x="7406425" y="1768011"/>
        <a:ext cx="4643906" cy="884005"/>
      </dsp:txXfrm>
    </dsp:sp>
    <dsp:sp modelId="{82361315-0497-4BF5-9292-132D1498C768}">
      <dsp:nvSpPr>
        <dsp:cNvPr id="0" name=""/>
        <dsp:cNvSpPr/>
      </dsp:nvSpPr>
      <dsp:spPr>
        <a:xfrm>
          <a:off x="7406425" y="2652017"/>
          <a:ext cx="4643906" cy="88400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>
              <a:latin typeface="Arial Narrow" panose="020B0606020202030204" pitchFamily="34" charset="0"/>
            </a:rPr>
            <a:t>En el RI los directivos, junto a la comunidad educativa, pueden plantear y establecer lineamientos claros para gestionar una convivencia positiva.</a:t>
          </a:r>
        </a:p>
      </dsp:txBody>
      <dsp:txXfrm>
        <a:off x="7406425" y="2652017"/>
        <a:ext cx="4643906" cy="884005"/>
      </dsp:txXfrm>
    </dsp:sp>
    <dsp:sp modelId="{FE217523-016B-4289-B330-A13C00C65042}">
      <dsp:nvSpPr>
        <dsp:cNvPr id="0" name=""/>
        <dsp:cNvSpPr/>
      </dsp:nvSpPr>
      <dsp:spPr>
        <a:xfrm>
          <a:off x="7406425" y="3536023"/>
          <a:ext cx="4643906" cy="88400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>
              <a:latin typeface="Arial Narrow" panose="020B0606020202030204" pitchFamily="34" charset="0"/>
            </a:rPr>
            <a:t>Es una creación  participativa y define las intensiones de la IE. así como su visión.</a:t>
          </a:r>
        </a:p>
      </dsp:txBody>
      <dsp:txXfrm>
        <a:off x="7406425" y="3536023"/>
        <a:ext cx="4643906" cy="884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95705-C1D6-467B-B9F8-E17801B6E37D}">
      <dsp:nvSpPr>
        <dsp:cNvPr id="0" name=""/>
        <dsp:cNvSpPr/>
      </dsp:nvSpPr>
      <dsp:spPr>
        <a:xfrm>
          <a:off x="3779" y="230"/>
          <a:ext cx="10508041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PEI: </a:t>
          </a:r>
          <a:r>
            <a:rPr lang="es-PE" sz="2000" kern="1200" dirty="0"/>
            <a:t>Alineado a los CGE. </a:t>
          </a:r>
        </a:p>
      </dsp:txBody>
      <dsp:txXfrm>
        <a:off x="63457" y="59908"/>
        <a:ext cx="10388685" cy="1918209"/>
      </dsp:txXfrm>
    </dsp:sp>
    <dsp:sp modelId="{40E73E60-4235-4543-A5CB-F5B007106F61}">
      <dsp:nvSpPr>
        <dsp:cNvPr id="0" name=""/>
        <dsp:cNvSpPr/>
      </dsp:nvSpPr>
      <dsp:spPr>
        <a:xfrm>
          <a:off x="3779" y="2313542"/>
          <a:ext cx="3316932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PAT</a:t>
          </a:r>
        </a:p>
      </dsp:txBody>
      <dsp:txXfrm>
        <a:off x="63457" y="2373220"/>
        <a:ext cx="3197576" cy="1918209"/>
      </dsp:txXfrm>
    </dsp:sp>
    <dsp:sp modelId="{3685DFB7-7D76-4359-B159-5945AAFE2C4E}">
      <dsp:nvSpPr>
        <dsp:cNvPr id="0" name=""/>
        <dsp:cNvSpPr/>
      </dsp:nvSpPr>
      <dsp:spPr>
        <a:xfrm>
          <a:off x="3599333" y="2313542"/>
          <a:ext cx="3316932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RI</a:t>
          </a:r>
        </a:p>
      </dsp:txBody>
      <dsp:txXfrm>
        <a:off x="3659011" y="2373220"/>
        <a:ext cx="3197576" cy="1918209"/>
      </dsp:txXfrm>
    </dsp:sp>
    <dsp:sp modelId="{533FCA7F-4C5F-491D-9D70-E4E8BBE76A0B}">
      <dsp:nvSpPr>
        <dsp:cNvPr id="0" name=""/>
        <dsp:cNvSpPr/>
      </dsp:nvSpPr>
      <dsp:spPr>
        <a:xfrm>
          <a:off x="7194888" y="2313542"/>
          <a:ext cx="3316932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PCI</a:t>
          </a:r>
        </a:p>
      </dsp:txBody>
      <dsp:txXfrm>
        <a:off x="7254566" y="2373220"/>
        <a:ext cx="3197576" cy="1918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A4E92-FA2A-4703-8F3A-22E3605ABAB4}">
      <dsp:nvSpPr>
        <dsp:cNvPr id="0" name=""/>
        <dsp:cNvSpPr/>
      </dsp:nvSpPr>
      <dsp:spPr>
        <a:xfrm>
          <a:off x="1378904" y="248458"/>
          <a:ext cx="4513197" cy="1410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94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1. Identidad y Organización de la 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>
              <a:latin typeface="Arial" panose="020B0604020202020204" pitchFamily="34" charset="0"/>
              <a:cs typeface="Arial" panose="020B0604020202020204" pitchFamily="34" charset="0"/>
            </a:rPr>
            <a:t>Misión y visión (de acuerdo a lo establecido en su PEI)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>
              <a:latin typeface="Arial" panose="020B0604020202020204" pitchFamily="34" charset="0"/>
              <a:cs typeface="Arial" panose="020B0604020202020204" pitchFamily="34" charset="0"/>
            </a:rPr>
            <a:t>Órganos que componen la IE y organigrama</a:t>
          </a:r>
        </a:p>
      </dsp:txBody>
      <dsp:txXfrm>
        <a:off x="1378904" y="248458"/>
        <a:ext cx="4513197" cy="1410374"/>
      </dsp:txXfrm>
    </dsp:sp>
    <dsp:sp modelId="{C62AF75D-2CE2-4DFF-91E5-F6E69A8AE8A0}">
      <dsp:nvSpPr>
        <dsp:cNvPr id="0" name=""/>
        <dsp:cNvSpPr/>
      </dsp:nvSpPr>
      <dsp:spPr>
        <a:xfrm>
          <a:off x="1190854" y="44737"/>
          <a:ext cx="987262" cy="14808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98726-182F-4B6F-9E82-3D0753D8A3AE}">
      <dsp:nvSpPr>
        <dsp:cNvPr id="0" name=""/>
        <dsp:cNvSpPr/>
      </dsp:nvSpPr>
      <dsp:spPr>
        <a:xfrm>
          <a:off x="6286178" y="248458"/>
          <a:ext cx="4513197" cy="1410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94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2. Normas de convivencia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Definición y normas de convivencia escolar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Medidas correctivas</a:t>
          </a:r>
        </a:p>
      </dsp:txBody>
      <dsp:txXfrm>
        <a:off x="6286178" y="248458"/>
        <a:ext cx="4513197" cy="1410374"/>
      </dsp:txXfrm>
    </dsp:sp>
    <dsp:sp modelId="{59516542-E731-4FB2-8890-5CF82BE5D1C3}">
      <dsp:nvSpPr>
        <dsp:cNvPr id="0" name=""/>
        <dsp:cNvSpPr/>
      </dsp:nvSpPr>
      <dsp:spPr>
        <a:xfrm>
          <a:off x="6098128" y="44737"/>
          <a:ext cx="987262" cy="14808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35F6E-A5EA-4711-BF26-F2BF6BBDDCBC}">
      <dsp:nvSpPr>
        <dsp:cNvPr id="0" name=""/>
        <dsp:cNvSpPr/>
      </dsp:nvSpPr>
      <dsp:spPr>
        <a:xfrm>
          <a:off x="1378904" y="2023963"/>
          <a:ext cx="4513197" cy="1410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94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3. Derechos y responsabilidades de los miembros de la comunidad educativa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Estudiantes, docentes, directivos, padres de familia, personal administrativo, etc.</a:t>
          </a:r>
        </a:p>
      </dsp:txBody>
      <dsp:txXfrm>
        <a:off x="1378904" y="2023963"/>
        <a:ext cx="4513197" cy="1410374"/>
      </dsp:txXfrm>
    </dsp:sp>
    <dsp:sp modelId="{2798F473-559A-48AB-BE85-2E4666D142A0}">
      <dsp:nvSpPr>
        <dsp:cNvPr id="0" name=""/>
        <dsp:cNvSpPr/>
      </dsp:nvSpPr>
      <dsp:spPr>
        <a:xfrm>
          <a:off x="1190854" y="1820242"/>
          <a:ext cx="987262" cy="14808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C74A9-99E3-4B0A-B79B-92AB8C0FC513}">
      <dsp:nvSpPr>
        <dsp:cNvPr id="0" name=""/>
        <dsp:cNvSpPr/>
      </dsp:nvSpPr>
      <dsp:spPr>
        <a:xfrm>
          <a:off x="6286178" y="2023963"/>
          <a:ext cx="4513197" cy="1410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94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4. Mecanismos de atención a la comunidad educativa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Atención a las familias, Mecanismos de resolución de conflictos, mecanismos de asistencia ante necesidades, etc.</a:t>
          </a:r>
        </a:p>
      </dsp:txBody>
      <dsp:txXfrm>
        <a:off x="6286178" y="2023963"/>
        <a:ext cx="4513197" cy="1410374"/>
      </dsp:txXfrm>
    </dsp:sp>
    <dsp:sp modelId="{8A0C9A95-1EAE-4B05-A5E0-CAAB1B154FC7}">
      <dsp:nvSpPr>
        <dsp:cNvPr id="0" name=""/>
        <dsp:cNvSpPr/>
      </dsp:nvSpPr>
      <dsp:spPr>
        <a:xfrm>
          <a:off x="6098128" y="1820242"/>
          <a:ext cx="987262" cy="148089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A2046-3C8A-4542-8BF7-832D83BF7BB0}">
      <dsp:nvSpPr>
        <dsp:cNvPr id="0" name=""/>
        <dsp:cNvSpPr/>
      </dsp:nvSpPr>
      <dsp:spPr>
        <a:xfrm>
          <a:off x="3832541" y="3799467"/>
          <a:ext cx="4513197" cy="1410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94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5. Responsabilidades de la IE a nivel institucional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Matrícula, asistencia,  evaluación de los aprendizajes, etc. </a:t>
          </a:r>
        </a:p>
      </dsp:txBody>
      <dsp:txXfrm>
        <a:off x="3832541" y="3799467"/>
        <a:ext cx="4513197" cy="1410374"/>
      </dsp:txXfrm>
    </dsp:sp>
    <dsp:sp modelId="{DD4B502F-0318-4F9B-80C7-CF6D434FFCD8}">
      <dsp:nvSpPr>
        <dsp:cNvPr id="0" name=""/>
        <dsp:cNvSpPr/>
      </dsp:nvSpPr>
      <dsp:spPr>
        <a:xfrm>
          <a:off x="3644491" y="3595747"/>
          <a:ext cx="987262" cy="1480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9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1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37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93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19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26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39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6445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06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70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04040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09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0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72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557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3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13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10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186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33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73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tmp"/><Relationship Id="rId7" Type="http://schemas.openxmlformats.org/officeDocument/2006/relationships/image" Target="../media/image29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798565-0A43-438A-9832-C487AEC9A6E7}"/>
              </a:ext>
            </a:extLst>
          </p:cNvPr>
          <p:cNvSpPr txBox="1"/>
          <p:nvPr/>
        </p:nvSpPr>
        <p:spPr>
          <a:xfrm>
            <a:off x="1600200" y="1615553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ernard MT Condensed" panose="02050806060905020404" pitchFamily="18" charset="0"/>
              </a:rPr>
              <a:t>INSTRUMENTOS DE GESTION ESCOLAR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739B1ECC-CB39-4A8F-9E6B-FAAC4635BC6F}"/>
              </a:ext>
            </a:extLst>
          </p:cNvPr>
          <p:cNvSpPr/>
          <p:nvPr/>
        </p:nvSpPr>
        <p:spPr>
          <a:xfrm>
            <a:off x="8741796" y="3938017"/>
            <a:ext cx="1973581" cy="2919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A06FCE9-2531-48C5-BDF3-82350822C1C8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DA4A89C-C702-40EA-8A92-F5BCE7EE84CB}"/>
              </a:ext>
            </a:extLst>
          </p:cNvPr>
          <p:cNvSpPr/>
          <p:nvPr/>
        </p:nvSpPr>
        <p:spPr>
          <a:xfrm>
            <a:off x="6608197" y="4191000"/>
            <a:ext cx="2133599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EQUIPO</a:t>
            </a:r>
            <a:r>
              <a:rPr lang="es-ES" b="1" strike="sngStrike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DEL</a:t>
            </a:r>
            <a:r>
              <a:rPr lang="es-ES" b="1" strike="sngStrike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NIVEL INICIAL</a:t>
            </a:r>
          </a:p>
        </p:txBody>
      </p:sp>
    </p:spTree>
    <p:extLst>
      <p:ext uri="{BB962C8B-B14F-4D97-AF65-F5344CB8AC3E}">
        <p14:creationId xmlns:p14="http://schemas.microsoft.com/office/powerpoint/2010/main" val="40770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6988" y="2307335"/>
            <a:ext cx="1002792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069" y="2297429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68" y="0"/>
                </a:moveTo>
                <a:lnTo>
                  <a:pt x="563765" y="2794"/>
                </a:lnTo>
                <a:lnTo>
                  <a:pt x="614692" y="10541"/>
                </a:lnTo>
                <a:lnTo>
                  <a:pt x="663714" y="22987"/>
                </a:lnTo>
                <a:lnTo>
                  <a:pt x="710704" y="40005"/>
                </a:lnTo>
                <a:lnTo>
                  <a:pt x="755281" y="61975"/>
                </a:lnTo>
                <a:lnTo>
                  <a:pt x="797318" y="87375"/>
                </a:lnTo>
                <a:lnTo>
                  <a:pt x="836942" y="116967"/>
                </a:lnTo>
                <a:lnTo>
                  <a:pt x="873010" y="149733"/>
                </a:lnTo>
                <a:lnTo>
                  <a:pt x="906157" y="186182"/>
                </a:lnTo>
                <a:lnTo>
                  <a:pt x="935367" y="225425"/>
                </a:lnTo>
                <a:lnTo>
                  <a:pt x="961148" y="267843"/>
                </a:lnTo>
                <a:lnTo>
                  <a:pt x="982611" y="312420"/>
                </a:lnTo>
                <a:lnTo>
                  <a:pt x="999629" y="359410"/>
                </a:lnTo>
                <a:lnTo>
                  <a:pt x="1012202" y="408432"/>
                </a:lnTo>
                <a:lnTo>
                  <a:pt x="1019949" y="459359"/>
                </a:lnTo>
                <a:lnTo>
                  <a:pt x="1022743" y="511556"/>
                </a:lnTo>
                <a:lnTo>
                  <a:pt x="1019949" y="563753"/>
                </a:lnTo>
                <a:lnTo>
                  <a:pt x="1012202" y="614680"/>
                </a:lnTo>
                <a:lnTo>
                  <a:pt x="999629" y="663702"/>
                </a:lnTo>
                <a:lnTo>
                  <a:pt x="982611" y="710692"/>
                </a:lnTo>
                <a:lnTo>
                  <a:pt x="961148" y="755269"/>
                </a:lnTo>
                <a:lnTo>
                  <a:pt x="935367" y="797306"/>
                </a:lnTo>
                <a:lnTo>
                  <a:pt x="906157" y="836930"/>
                </a:lnTo>
                <a:lnTo>
                  <a:pt x="873010" y="872998"/>
                </a:lnTo>
                <a:lnTo>
                  <a:pt x="836942" y="906145"/>
                </a:lnTo>
                <a:lnTo>
                  <a:pt x="797318" y="935355"/>
                </a:lnTo>
                <a:lnTo>
                  <a:pt x="755281" y="961136"/>
                </a:lnTo>
                <a:lnTo>
                  <a:pt x="710704" y="982599"/>
                </a:lnTo>
                <a:lnTo>
                  <a:pt x="663714" y="999617"/>
                </a:lnTo>
                <a:lnTo>
                  <a:pt x="614692" y="1012190"/>
                </a:lnTo>
                <a:lnTo>
                  <a:pt x="563765" y="1019937"/>
                </a:lnTo>
                <a:lnTo>
                  <a:pt x="511568" y="1022731"/>
                </a:lnTo>
                <a:lnTo>
                  <a:pt x="459371" y="1019937"/>
                </a:lnTo>
                <a:lnTo>
                  <a:pt x="408444" y="1012190"/>
                </a:lnTo>
                <a:lnTo>
                  <a:pt x="359422" y="999617"/>
                </a:lnTo>
                <a:lnTo>
                  <a:pt x="312432" y="982599"/>
                </a:lnTo>
                <a:lnTo>
                  <a:pt x="267855" y="961136"/>
                </a:lnTo>
                <a:lnTo>
                  <a:pt x="225437" y="935355"/>
                </a:lnTo>
                <a:lnTo>
                  <a:pt x="186181" y="906145"/>
                </a:lnTo>
                <a:lnTo>
                  <a:pt x="149745" y="872998"/>
                </a:lnTo>
                <a:lnTo>
                  <a:pt x="116966" y="836930"/>
                </a:lnTo>
                <a:lnTo>
                  <a:pt x="87414" y="797306"/>
                </a:lnTo>
                <a:lnTo>
                  <a:pt x="61937" y="755269"/>
                </a:lnTo>
                <a:lnTo>
                  <a:pt x="40081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81" y="312420"/>
                </a:lnTo>
                <a:lnTo>
                  <a:pt x="61937" y="267843"/>
                </a:lnTo>
                <a:lnTo>
                  <a:pt x="87414" y="225425"/>
                </a:lnTo>
                <a:lnTo>
                  <a:pt x="116966" y="186182"/>
                </a:lnTo>
                <a:lnTo>
                  <a:pt x="149745" y="149733"/>
                </a:lnTo>
                <a:lnTo>
                  <a:pt x="186181" y="116967"/>
                </a:lnTo>
                <a:lnTo>
                  <a:pt x="225437" y="87375"/>
                </a:lnTo>
                <a:lnTo>
                  <a:pt x="267855" y="61975"/>
                </a:lnTo>
                <a:lnTo>
                  <a:pt x="312432" y="40005"/>
                </a:lnTo>
                <a:lnTo>
                  <a:pt x="359422" y="22987"/>
                </a:lnTo>
                <a:lnTo>
                  <a:pt x="408444" y="10541"/>
                </a:lnTo>
                <a:lnTo>
                  <a:pt x="459371" y="2794"/>
                </a:lnTo>
                <a:lnTo>
                  <a:pt x="5115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8144" y="2392439"/>
            <a:ext cx="2219325" cy="7912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Objetivos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y</a:t>
            </a:r>
            <a:r>
              <a:rPr sz="2000" b="1" spc="-6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metas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4130" marR="5080">
              <a:lnSpc>
                <a:spcPts val="1400"/>
              </a:lnSpc>
              <a:spcBef>
                <a:spcPts val="440"/>
              </a:spcBef>
            </a:pPr>
            <a:r>
              <a:rPr sz="1300" b="1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definen sobre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base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los 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hallazgos del</a:t>
            </a:r>
            <a:r>
              <a:rPr sz="1300" b="1" spc="2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diagnóstico</a:t>
            </a:r>
            <a:r>
              <a:rPr sz="130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sz="1300" dirty="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9352" y="1684781"/>
            <a:ext cx="5050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Formulamos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nuestros objetivos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y</a:t>
            </a:r>
            <a:r>
              <a:rPr sz="2200" b="1" spc="2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metas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6885685" y="0"/>
                </a:moveTo>
                <a:lnTo>
                  <a:pt x="133857" y="0"/>
                </a:lnTo>
                <a:lnTo>
                  <a:pt x="81760" y="7066"/>
                </a:lnTo>
                <a:lnTo>
                  <a:pt x="39211" y="26336"/>
                </a:lnTo>
                <a:lnTo>
                  <a:pt x="10521" y="54917"/>
                </a:lnTo>
                <a:lnTo>
                  <a:pt x="0" y="89915"/>
                </a:lnTo>
                <a:lnTo>
                  <a:pt x="0" y="449579"/>
                </a:lnTo>
                <a:lnTo>
                  <a:pt x="10521" y="484578"/>
                </a:lnTo>
                <a:lnTo>
                  <a:pt x="39211" y="513159"/>
                </a:lnTo>
                <a:lnTo>
                  <a:pt x="81760" y="532429"/>
                </a:lnTo>
                <a:lnTo>
                  <a:pt x="133857" y="539496"/>
                </a:lnTo>
                <a:lnTo>
                  <a:pt x="6885685" y="539496"/>
                </a:lnTo>
                <a:lnTo>
                  <a:pt x="6937783" y="532429"/>
                </a:lnTo>
                <a:lnTo>
                  <a:pt x="6980332" y="513159"/>
                </a:lnTo>
                <a:lnTo>
                  <a:pt x="7009022" y="484578"/>
                </a:lnTo>
                <a:lnTo>
                  <a:pt x="7019544" y="449579"/>
                </a:lnTo>
                <a:lnTo>
                  <a:pt x="7019544" y="89915"/>
                </a:lnTo>
                <a:lnTo>
                  <a:pt x="7009022" y="54917"/>
                </a:lnTo>
                <a:lnTo>
                  <a:pt x="6980332" y="26336"/>
                </a:lnTo>
                <a:lnTo>
                  <a:pt x="6937783" y="7066"/>
                </a:lnTo>
                <a:lnTo>
                  <a:pt x="688568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0" y="89915"/>
                </a:moveTo>
                <a:lnTo>
                  <a:pt x="10521" y="54917"/>
                </a:lnTo>
                <a:lnTo>
                  <a:pt x="39211" y="26336"/>
                </a:lnTo>
                <a:lnTo>
                  <a:pt x="81760" y="7066"/>
                </a:lnTo>
                <a:lnTo>
                  <a:pt x="133857" y="0"/>
                </a:lnTo>
                <a:lnTo>
                  <a:pt x="6885685" y="0"/>
                </a:lnTo>
                <a:lnTo>
                  <a:pt x="6937783" y="7066"/>
                </a:lnTo>
                <a:lnTo>
                  <a:pt x="6980332" y="26336"/>
                </a:lnTo>
                <a:lnTo>
                  <a:pt x="7009022" y="54917"/>
                </a:lnTo>
                <a:lnTo>
                  <a:pt x="7019544" y="89915"/>
                </a:lnTo>
                <a:lnTo>
                  <a:pt x="7019544" y="449579"/>
                </a:lnTo>
                <a:lnTo>
                  <a:pt x="7009022" y="484578"/>
                </a:lnTo>
                <a:lnTo>
                  <a:pt x="6980332" y="513159"/>
                </a:lnTo>
                <a:lnTo>
                  <a:pt x="6937783" y="532429"/>
                </a:lnTo>
                <a:lnTo>
                  <a:pt x="6885685" y="539496"/>
                </a:lnTo>
                <a:lnTo>
                  <a:pt x="133857" y="539496"/>
                </a:lnTo>
                <a:lnTo>
                  <a:pt x="81760" y="532429"/>
                </a:lnTo>
                <a:lnTo>
                  <a:pt x="39211" y="513159"/>
                </a:lnTo>
                <a:lnTo>
                  <a:pt x="10521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29846" y="1039314"/>
            <a:ext cx="8534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chemeClr val="bg1"/>
                </a:solidFill>
              </a:rPr>
              <a:t>Proyecto </a:t>
            </a:r>
            <a:r>
              <a:rPr sz="2000" spc="-5" dirty="0">
                <a:solidFill>
                  <a:schemeClr val="bg1"/>
                </a:solidFill>
              </a:rPr>
              <a:t>Educativo </a:t>
            </a:r>
            <a:r>
              <a:rPr sz="2000" dirty="0">
                <a:solidFill>
                  <a:schemeClr val="bg1"/>
                </a:solidFill>
              </a:rPr>
              <a:t>Institucional</a:t>
            </a:r>
            <a:r>
              <a:rPr sz="2000" spc="-60" dirty="0">
                <a:solidFill>
                  <a:schemeClr val="bg1"/>
                </a:solidFill>
              </a:rPr>
              <a:t> </a:t>
            </a:r>
            <a:r>
              <a:rPr sz="2000" b="0" dirty="0">
                <a:solidFill>
                  <a:schemeClr val="bg1"/>
                </a:solidFill>
                <a:latin typeface="Segoe UI Semilight"/>
                <a:cs typeface="Segoe UI Semilight"/>
              </a:rPr>
              <a:t>(PEI)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50667" y="967231"/>
            <a:ext cx="25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9847" y="2257044"/>
            <a:ext cx="1369060" cy="1295400"/>
          </a:xfrm>
          <a:custGeom>
            <a:avLst/>
            <a:gdLst/>
            <a:ahLst/>
            <a:cxnLst/>
            <a:rect l="l" t="t" r="r" b="b"/>
            <a:pathLst>
              <a:path w="1369060" h="1295400">
                <a:moveTo>
                  <a:pt x="684276" y="0"/>
                </a:moveTo>
                <a:lnTo>
                  <a:pt x="635403" y="1626"/>
                </a:lnTo>
                <a:lnTo>
                  <a:pt x="587458" y="6431"/>
                </a:lnTo>
                <a:lnTo>
                  <a:pt x="540558" y="14305"/>
                </a:lnTo>
                <a:lnTo>
                  <a:pt x="494817" y="25140"/>
                </a:lnTo>
                <a:lnTo>
                  <a:pt x="450351" y="38824"/>
                </a:lnTo>
                <a:lnTo>
                  <a:pt x="407277" y="55250"/>
                </a:lnTo>
                <a:lnTo>
                  <a:pt x="365709" y="74307"/>
                </a:lnTo>
                <a:lnTo>
                  <a:pt x="325764" y="95886"/>
                </a:lnTo>
                <a:lnTo>
                  <a:pt x="287558" y="119877"/>
                </a:lnTo>
                <a:lnTo>
                  <a:pt x="251205" y="146171"/>
                </a:lnTo>
                <a:lnTo>
                  <a:pt x="216822" y="174658"/>
                </a:lnTo>
                <a:lnTo>
                  <a:pt x="184525" y="205229"/>
                </a:lnTo>
                <a:lnTo>
                  <a:pt x="154429" y="237774"/>
                </a:lnTo>
                <a:lnTo>
                  <a:pt x="126650" y="272183"/>
                </a:lnTo>
                <a:lnTo>
                  <a:pt x="101303" y="308347"/>
                </a:lnTo>
                <a:lnTo>
                  <a:pt x="78505" y="346157"/>
                </a:lnTo>
                <a:lnTo>
                  <a:pt x="58372" y="385503"/>
                </a:lnTo>
                <a:lnTo>
                  <a:pt x="41018" y="426275"/>
                </a:lnTo>
                <a:lnTo>
                  <a:pt x="26560" y="468365"/>
                </a:lnTo>
                <a:lnTo>
                  <a:pt x="15113" y="511661"/>
                </a:lnTo>
                <a:lnTo>
                  <a:pt x="6794" y="556056"/>
                </a:lnTo>
                <a:lnTo>
                  <a:pt x="1717" y="601438"/>
                </a:lnTo>
                <a:lnTo>
                  <a:pt x="0" y="647700"/>
                </a:lnTo>
                <a:lnTo>
                  <a:pt x="1717" y="693961"/>
                </a:lnTo>
                <a:lnTo>
                  <a:pt x="6794" y="739343"/>
                </a:lnTo>
                <a:lnTo>
                  <a:pt x="15113" y="783738"/>
                </a:lnTo>
                <a:lnTo>
                  <a:pt x="26560" y="827034"/>
                </a:lnTo>
                <a:lnTo>
                  <a:pt x="41018" y="869124"/>
                </a:lnTo>
                <a:lnTo>
                  <a:pt x="58372" y="909896"/>
                </a:lnTo>
                <a:lnTo>
                  <a:pt x="78505" y="949242"/>
                </a:lnTo>
                <a:lnTo>
                  <a:pt x="101303" y="987052"/>
                </a:lnTo>
                <a:lnTo>
                  <a:pt x="126650" y="1023216"/>
                </a:lnTo>
                <a:lnTo>
                  <a:pt x="154429" y="1057625"/>
                </a:lnTo>
                <a:lnTo>
                  <a:pt x="184525" y="1090170"/>
                </a:lnTo>
                <a:lnTo>
                  <a:pt x="216822" y="1120741"/>
                </a:lnTo>
                <a:lnTo>
                  <a:pt x="251205" y="1149228"/>
                </a:lnTo>
                <a:lnTo>
                  <a:pt x="287558" y="1175522"/>
                </a:lnTo>
                <a:lnTo>
                  <a:pt x="325764" y="1199513"/>
                </a:lnTo>
                <a:lnTo>
                  <a:pt x="365709" y="1221092"/>
                </a:lnTo>
                <a:lnTo>
                  <a:pt x="407277" y="1240149"/>
                </a:lnTo>
                <a:lnTo>
                  <a:pt x="450351" y="1256575"/>
                </a:lnTo>
                <a:lnTo>
                  <a:pt x="494817" y="1270259"/>
                </a:lnTo>
                <a:lnTo>
                  <a:pt x="540558" y="1281094"/>
                </a:lnTo>
                <a:lnTo>
                  <a:pt x="587458" y="1288968"/>
                </a:lnTo>
                <a:lnTo>
                  <a:pt x="635403" y="1293773"/>
                </a:lnTo>
                <a:lnTo>
                  <a:pt x="684276" y="1295400"/>
                </a:lnTo>
                <a:lnTo>
                  <a:pt x="733148" y="1293773"/>
                </a:lnTo>
                <a:lnTo>
                  <a:pt x="781093" y="1288968"/>
                </a:lnTo>
                <a:lnTo>
                  <a:pt x="827993" y="1281094"/>
                </a:lnTo>
                <a:lnTo>
                  <a:pt x="873734" y="1270259"/>
                </a:lnTo>
                <a:lnTo>
                  <a:pt x="918200" y="1256575"/>
                </a:lnTo>
                <a:lnTo>
                  <a:pt x="961274" y="1240149"/>
                </a:lnTo>
                <a:lnTo>
                  <a:pt x="1002842" y="1221092"/>
                </a:lnTo>
                <a:lnTo>
                  <a:pt x="1042787" y="1199513"/>
                </a:lnTo>
                <a:lnTo>
                  <a:pt x="1080993" y="1175522"/>
                </a:lnTo>
                <a:lnTo>
                  <a:pt x="1117346" y="1149228"/>
                </a:lnTo>
                <a:lnTo>
                  <a:pt x="1151729" y="1120741"/>
                </a:lnTo>
                <a:lnTo>
                  <a:pt x="1184026" y="1090170"/>
                </a:lnTo>
                <a:lnTo>
                  <a:pt x="1214122" y="1057625"/>
                </a:lnTo>
                <a:lnTo>
                  <a:pt x="1241901" y="1023216"/>
                </a:lnTo>
                <a:lnTo>
                  <a:pt x="1267248" y="987052"/>
                </a:lnTo>
                <a:lnTo>
                  <a:pt x="1290046" y="949242"/>
                </a:lnTo>
                <a:lnTo>
                  <a:pt x="1310179" y="909896"/>
                </a:lnTo>
                <a:lnTo>
                  <a:pt x="1327533" y="869124"/>
                </a:lnTo>
                <a:lnTo>
                  <a:pt x="1341991" y="827034"/>
                </a:lnTo>
                <a:lnTo>
                  <a:pt x="1353438" y="783738"/>
                </a:lnTo>
                <a:lnTo>
                  <a:pt x="1361757" y="739343"/>
                </a:lnTo>
                <a:lnTo>
                  <a:pt x="1366834" y="693961"/>
                </a:lnTo>
                <a:lnTo>
                  <a:pt x="1368552" y="647700"/>
                </a:lnTo>
                <a:lnTo>
                  <a:pt x="1366834" y="601438"/>
                </a:lnTo>
                <a:lnTo>
                  <a:pt x="1361757" y="556056"/>
                </a:lnTo>
                <a:lnTo>
                  <a:pt x="1353438" y="511661"/>
                </a:lnTo>
                <a:lnTo>
                  <a:pt x="1341991" y="468365"/>
                </a:lnTo>
                <a:lnTo>
                  <a:pt x="1327533" y="426275"/>
                </a:lnTo>
                <a:lnTo>
                  <a:pt x="1310179" y="385503"/>
                </a:lnTo>
                <a:lnTo>
                  <a:pt x="1290046" y="346157"/>
                </a:lnTo>
                <a:lnTo>
                  <a:pt x="1267248" y="308347"/>
                </a:lnTo>
                <a:lnTo>
                  <a:pt x="1241901" y="272183"/>
                </a:lnTo>
                <a:lnTo>
                  <a:pt x="1214122" y="237774"/>
                </a:lnTo>
                <a:lnTo>
                  <a:pt x="1184026" y="205229"/>
                </a:lnTo>
                <a:lnTo>
                  <a:pt x="1151729" y="174658"/>
                </a:lnTo>
                <a:lnTo>
                  <a:pt x="1117346" y="146171"/>
                </a:lnTo>
                <a:lnTo>
                  <a:pt x="1080993" y="119877"/>
                </a:lnTo>
                <a:lnTo>
                  <a:pt x="1042787" y="95886"/>
                </a:lnTo>
                <a:lnTo>
                  <a:pt x="1002842" y="74307"/>
                </a:lnTo>
                <a:lnTo>
                  <a:pt x="961274" y="55250"/>
                </a:lnTo>
                <a:lnTo>
                  <a:pt x="918200" y="38824"/>
                </a:lnTo>
                <a:lnTo>
                  <a:pt x="873734" y="25140"/>
                </a:lnTo>
                <a:lnTo>
                  <a:pt x="827993" y="14305"/>
                </a:lnTo>
                <a:lnTo>
                  <a:pt x="781093" y="6431"/>
                </a:lnTo>
                <a:lnTo>
                  <a:pt x="733148" y="1626"/>
                </a:lnTo>
                <a:lnTo>
                  <a:pt x="684276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61508" y="2863088"/>
            <a:ext cx="20510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(</a:t>
            </a:r>
            <a:r>
              <a:rPr sz="17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I)</a:t>
            </a:r>
            <a:endParaRPr sz="170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1886" y="2429382"/>
            <a:ext cx="1639570" cy="32124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99720">
              <a:lnSpc>
                <a:spcPts val="1120"/>
              </a:lnSpc>
              <a:spcBef>
                <a:spcPts val="305"/>
              </a:spcBef>
            </a:pP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Son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expresiones  verificables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(cuantitativas)</a:t>
            </a:r>
            <a:endParaRPr sz="11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9591" y="2638170"/>
            <a:ext cx="43091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2465" algn="l"/>
                <a:tab pos="1787525" algn="l"/>
                <a:tab pos="4295775" algn="l"/>
              </a:tabLst>
            </a:pPr>
            <a:r>
              <a:rPr sz="2550" b="0" u="dash" baseline="1633" dirty="0">
                <a:solidFill>
                  <a:srgbClr val="404040"/>
                </a:solidFill>
                <a:uFill>
                  <a:solidFill>
                    <a:srgbClr val="2FA0A1"/>
                  </a:solidFill>
                </a:uFill>
                <a:latin typeface="Segoe UI Semilight"/>
                <a:cs typeface="Segoe UI Semilight"/>
              </a:rPr>
              <a:t> 	</a:t>
            </a:r>
            <a:r>
              <a:rPr sz="2550" b="1" u="dash" spc="-7" baseline="1633" dirty="0">
                <a:solidFill>
                  <a:srgbClr val="404040"/>
                </a:solidFill>
                <a:uFill>
                  <a:solidFill>
                    <a:srgbClr val="2FA0A1"/>
                  </a:solidFill>
                </a:uFill>
                <a:latin typeface="Segoe UI Semilight"/>
                <a:cs typeface="Segoe UI Semilight"/>
              </a:rPr>
              <a:t>Metas</a:t>
            </a:r>
            <a:r>
              <a:rPr sz="2550" b="0" u="dash" spc="-7" baseline="1633" dirty="0">
                <a:solidFill>
                  <a:srgbClr val="404040"/>
                </a:solidFill>
                <a:uFill>
                  <a:solidFill>
                    <a:srgbClr val="2FA0A1"/>
                  </a:solidFill>
                </a:uFill>
                <a:latin typeface="Segoe UI Semilight"/>
                <a:cs typeface="Segoe UI Semilight"/>
              </a:rPr>
              <a:t>	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de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lo 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que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se 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espera</a:t>
            </a:r>
            <a:r>
              <a:rPr sz="1100" b="1" spc="-13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lograr </a:t>
            </a:r>
            <a:r>
              <a:rPr sz="1100" b="1" spc="-2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100" b="1" u="dash" dirty="0">
                <a:solidFill>
                  <a:schemeClr val="bg1"/>
                </a:solidFill>
                <a:uFill>
                  <a:solidFill>
                    <a:srgbClr val="2FA0A1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1100" b="1" u="dash" dirty="0">
                <a:solidFill>
                  <a:srgbClr val="404040"/>
                </a:solidFill>
                <a:uFill>
                  <a:solidFill>
                    <a:srgbClr val="2FA0A1"/>
                  </a:solidFill>
                </a:uFill>
                <a:latin typeface="Segoe UI Semibold"/>
                <a:cs typeface="Segoe UI Semibold"/>
              </a:rPr>
              <a:t>	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19798" y="2856357"/>
            <a:ext cx="1525270" cy="4787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300"/>
              </a:spcBef>
            </a:pP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en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relación 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con los 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objetivos institucionales  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en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periodo</a:t>
            </a:r>
            <a:r>
              <a:rPr sz="1100" b="1" spc="-3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dado.</a:t>
            </a:r>
            <a:endParaRPr sz="11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15121" y="2929254"/>
            <a:ext cx="605155" cy="4368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77470" algn="r">
              <a:lnSpc>
                <a:spcPts val="1019"/>
              </a:lnSpc>
              <a:spcBef>
                <a:spcPts val="280"/>
              </a:spcBef>
            </a:pP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Para</a:t>
            </a:r>
            <a:r>
              <a:rPr sz="1000" b="1" i="1" spc="-5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ello,  debemos  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co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n</a:t>
            </a:r>
            <a:r>
              <a:rPr sz="1000" b="1" i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s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id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er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a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r</a:t>
            </a:r>
            <a:r>
              <a:rPr sz="1000" b="0" i="1" spc="-5" dirty="0">
                <a:latin typeface="Segoe UI Semilight"/>
                <a:cs typeface="Segoe UI Semilight"/>
              </a:rPr>
              <a:t>:</a:t>
            </a:r>
            <a:endParaRPr sz="1000" dirty="0">
              <a:latin typeface="Segoe UI Semilight"/>
              <a:cs typeface="Segoe UI Semi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81871" y="2289048"/>
            <a:ext cx="94615" cy="1369060"/>
          </a:xfrm>
          <a:custGeom>
            <a:avLst/>
            <a:gdLst/>
            <a:ahLst/>
            <a:cxnLst/>
            <a:rect l="l" t="t" r="r" b="b"/>
            <a:pathLst>
              <a:path w="94615" h="1369060">
                <a:moveTo>
                  <a:pt x="94487" y="1368552"/>
                </a:moveTo>
                <a:lnTo>
                  <a:pt x="57703" y="1361531"/>
                </a:lnTo>
                <a:lnTo>
                  <a:pt x="27670" y="1342390"/>
                </a:lnTo>
                <a:lnTo>
                  <a:pt x="7423" y="1314009"/>
                </a:lnTo>
                <a:lnTo>
                  <a:pt x="0" y="1279271"/>
                </a:lnTo>
                <a:lnTo>
                  <a:pt x="0" y="89280"/>
                </a:lnTo>
                <a:lnTo>
                  <a:pt x="7423" y="54542"/>
                </a:lnTo>
                <a:lnTo>
                  <a:pt x="27670" y="26161"/>
                </a:lnTo>
                <a:lnTo>
                  <a:pt x="57703" y="7020"/>
                </a:lnTo>
                <a:lnTo>
                  <a:pt x="94487" y="0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13557" y="4810061"/>
            <a:ext cx="1016508" cy="149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35223" y="3777362"/>
            <a:ext cx="1840230" cy="1344295"/>
          </a:xfrm>
          <a:custGeom>
            <a:avLst/>
            <a:gdLst/>
            <a:ahLst/>
            <a:cxnLst/>
            <a:rect l="l" t="t" r="r" b="b"/>
            <a:pathLst>
              <a:path w="1840230" h="1344295">
                <a:moveTo>
                  <a:pt x="900632" y="0"/>
                </a:moveTo>
                <a:lnTo>
                  <a:pt x="847540" y="1631"/>
                </a:lnTo>
                <a:lnTo>
                  <a:pt x="794937" y="5126"/>
                </a:lnTo>
                <a:lnTo>
                  <a:pt x="742946" y="10448"/>
                </a:lnTo>
                <a:lnTo>
                  <a:pt x="691691" y="17560"/>
                </a:lnTo>
                <a:lnTo>
                  <a:pt x="641293" y="26427"/>
                </a:lnTo>
                <a:lnTo>
                  <a:pt x="591875" y="37011"/>
                </a:lnTo>
                <a:lnTo>
                  <a:pt x="543560" y="49278"/>
                </a:lnTo>
                <a:lnTo>
                  <a:pt x="496469" y="63190"/>
                </a:lnTo>
                <a:lnTo>
                  <a:pt x="450726" y="78711"/>
                </a:lnTo>
                <a:lnTo>
                  <a:pt x="406452" y="95806"/>
                </a:lnTo>
                <a:lnTo>
                  <a:pt x="363771" y="114437"/>
                </a:lnTo>
                <a:lnTo>
                  <a:pt x="322804" y="134569"/>
                </a:lnTo>
                <a:lnTo>
                  <a:pt x="283675" y="156166"/>
                </a:lnTo>
                <a:lnTo>
                  <a:pt x="246505" y="179191"/>
                </a:lnTo>
                <a:lnTo>
                  <a:pt x="211418" y="203607"/>
                </a:lnTo>
                <a:lnTo>
                  <a:pt x="178535" y="229380"/>
                </a:lnTo>
                <a:lnTo>
                  <a:pt x="147979" y="256471"/>
                </a:lnTo>
                <a:lnTo>
                  <a:pt x="119873" y="284846"/>
                </a:lnTo>
                <a:lnTo>
                  <a:pt x="94339" y="314468"/>
                </a:lnTo>
                <a:lnTo>
                  <a:pt x="71500" y="345301"/>
                </a:lnTo>
                <a:lnTo>
                  <a:pt x="32759" y="414089"/>
                </a:lnTo>
                <a:lnTo>
                  <a:pt x="18336" y="451049"/>
                </a:lnTo>
                <a:lnTo>
                  <a:pt x="8125" y="488080"/>
                </a:lnTo>
                <a:lnTo>
                  <a:pt x="0" y="561933"/>
                </a:lnTo>
                <a:lnTo>
                  <a:pt x="1917" y="598541"/>
                </a:lnTo>
                <a:lnTo>
                  <a:pt x="17292" y="670585"/>
                </a:lnTo>
                <a:lnTo>
                  <a:pt x="47491" y="740355"/>
                </a:lnTo>
                <a:lnTo>
                  <a:pt x="67939" y="774120"/>
                </a:lnTo>
                <a:lnTo>
                  <a:pt x="91840" y="806997"/>
                </a:lnTo>
                <a:lnTo>
                  <a:pt x="119110" y="838879"/>
                </a:lnTo>
                <a:lnTo>
                  <a:pt x="149665" y="869658"/>
                </a:lnTo>
                <a:lnTo>
                  <a:pt x="183420" y="899228"/>
                </a:lnTo>
                <a:lnTo>
                  <a:pt x="220292" y="927482"/>
                </a:lnTo>
                <a:lnTo>
                  <a:pt x="260195" y="954314"/>
                </a:lnTo>
                <a:lnTo>
                  <a:pt x="303047" y="979616"/>
                </a:lnTo>
                <a:lnTo>
                  <a:pt x="348761" y="1003282"/>
                </a:lnTo>
                <a:lnTo>
                  <a:pt x="397255" y="1025206"/>
                </a:lnTo>
                <a:lnTo>
                  <a:pt x="448444" y="1045279"/>
                </a:lnTo>
                <a:lnTo>
                  <a:pt x="502244" y="1063397"/>
                </a:lnTo>
                <a:lnTo>
                  <a:pt x="558570" y="1079451"/>
                </a:lnTo>
                <a:lnTo>
                  <a:pt x="617339" y="1093335"/>
                </a:lnTo>
                <a:lnTo>
                  <a:pt x="735449" y="1344160"/>
                </a:lnTo>
                <a:lnTo>
                  <a:pt x="964684" y="1124069"/>
                </a:lnTo>
                <a:lnTo>
                  <a:pt x="1023392" y="1121169"/>
                </a:lnTo>
                <a:lnTo>
                  <a:pt x="1081158" y="1116041"/>
                </a:lnTo>
                <a:lnTo>
                  <a:pt x="1137846" y="1108745"/>
                </a:lnTo>
                <a:lnTo>
                  <a:pt x="1193322" y="1099344"/>
                </a:lnTo>
                <a:lnTo>
                  <a:pt x="1247452" y="1087898"/>
                </a:lnTo>
                <a:lnTo>
                  <a:pt x="1300100" y="1074469"/>
                </a:lnTo>
                <a:lnTo>
                  <a:pt x="1351133" y="1059118"/>
                </a:lnTo>
                <a:lnTo>
                  <a:pt x="1400415" y="1041907"/>
                </a:lnTo>
                <a:lnTo>
                  <a:pt x="1447813" y="1022897"/>
                </a:lnTo>
                <a:lnTo>
                  <a:pt x="1493191" y="1002151"/>
                </a:lnTo>
                <a:lnTo>
                  <a:pt x="1536416" y="979728"/>
                </a:lnTo>
                <a:lnTo>
                  <a:pt x="1577352" y="955691"/>
                </a:lnTo>
                <a:lnTo>
                  <a:pt x="1615866" y="930100"/>
                </a:lnTo>
                <a:lnTo>
                  <a:pt x="1651822" y="903019"/>
                </a:lnTo>
                <a:lnTo>
                  <a:pt x="1685086" y="874507"/>
                </a:lnTo>
                <a:lnTo>
                  <a:pt x="1715524" y="844626"/>
                </a:lnTo>
                <a:lnTo>
                  <a:pt x="1743001" y="813438"/>
                </a:lnTo>
                <a:lnTo>
                  <a:pt x="1767382" y="781005"/>
                </a:lnTo>
                <a:lnTo>
                  <a:pt x="1788533" y="747387"/>
                </a:lnTo>
                <a:lnTo>
                  <a:pt x="1807248" y="710606"/>
                </a:lnTo>
                <a:lnTo>
                  <a:pt x="1821668" y="673647"/>
                </a:lnTo>
                <a:lnTo>
                  <a:pt x="1831876" y="636615"/>
                </a:lnTo>
                <a:lnTo>
                  <a:pt x="1839994" y="562762"/>
                </a:lnTo>
                <a:lnTo>
                  <a:pt x="1838073" y="526155"/>
                </a:lnTo>
                <a:lnTo>
                  <a:pt x="1822691" y="454111"/>
                </a:lnTo>
                <a:lnTo>
                  <a:pt x="1792486" y="384340"/>
                </a:lnTo>
                <a:lnTo>
                  <a:pt x="1772035" y="350575"/>
                </a:lnTo>
                <a:lnTo>
                  <a:pt x="1748131" y="317698"/>
                </a:lnTo>
                <a:lnTo>
                  <a:pt x="1720858" y="285817"/>
                </a:lnTo>
                <a:lnTo>
                  <a:pt x="1690301" y="255038"/>
                </a:lnTo>
                <a:lnTo>
                  <a:pt x="1656543" y="225468"/>
                </a:lnTo>
                <a:lnTo>
                  <a:pt x="1619670" y="197213"/>
                </a:lnTo>
                <a:lnTo>
                  <a:pt x="1579765" y="170382"/>
                </a:lnTo>
                <a:lnTo>
                  <a:pt x="1536912" y="145079"/>
                </a:lnTo>
                <a:lnTo>
                  <a:pt x="1491196" y="121413"/>
                </a:lnTo>
                <a:lnTo>
                  <a:pt x="1442702" y="99490"/>
                </a:lnTo>
                <a:lnTo>
                  <a:pt x="1391513" y="79416"/>
                </a:lnTo>
                <a:lnTo>
                  <a:pt x="1337713" y="61299"/>
                </a:lnTo>
                <a:lnTo>
                  <a:pt x="1281388" y="45245"/>
                </a:lnTo>
                <a:lnTo>
                  <a:pt x="1222621" y="31361"/>
                </a:lnTo>
                <a:lnTo>
                  <a:pt x="1169160" y="21054"/>
                </a:lnTo>
                <a:lnTo>
                  <a:pt x="1115454" y="12827"/>
                </a:lnTo>
                <a:lnTo>
                  <a:pt x="1061626" y="6644"/>
                </a:lnTo>
                <a:lnTo>
                  <a:pt x="1007798" y="2470"/>
                </a:lnTo>
                <a:lnTo>
                  <a:pt x="954093" y="267"/>
                </a:lnTo>
                <a:lnTo>
                  <a:pt x="900632" y="0"/>
                </a:lnTo>
                <a:close/>
              </a:path>
            </a:pathLst>
          </a:custGeom>
          <a:solidFill>
            <a:srgbClr val="BB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1729" y="3777363"/>
            <a:ext cx="2058670" cy="1257616"/>
          </a:xfrm>
          <a:custGeom>
            <a:avLst/>
            <a:gdLst/>
            <a:ahLst/>
            <a:cxnLst/>
            <a:rect l="l" t="t" r="r" b="b"/>
            <a:pathLst>
              <a:path w="1840230" h="1344295">
                <a:moveTo>
                  <a:pt x="735449" y="1344160"/>
                </a:moveTo>
                <a:lnTo>
                  <a:pt x="617339" y="1093335"/>
                </a:lnTo>
                <a:lnTo>
                  <a:pt x="558570" y="1079451"/>
                </a:lnTo>
                <a:lnTo>
                  <a:pt x="502244" y="1063397"/>
                </a:lnTo>
                <a:lnTo>
                  <a:pt x="448444" y="1045279"/>
                </a:lnTo>
                <a:lnTo>
                  <a:pt x="397255" y="1025206"/>
                </a:lnTo>
                <a:lnTo>
                  <a:pt x="348761" y="1003282"/>
                </a:lnTo>
                <a:lnTo>
                  <a:pt x="303047" y="979616"/>
                </a:lnTo>
                <a:lnTo>
                  <a:pt x="260195" y="954314"/>
                </a:lnTo>
                <a:lnTo>
                  <a:pt x="220292" y="927482"/>
                </a:lnTo>
                <a:lnTo>
                  <a:pt x="183420" y="899228"/>
                </a:lnTo>
                <a:lnTo>
                  <a:pt x="149665" y="869658"/>
                </a:lnTo>
                <a:lnTo>
                  <a:pt x="119110" y="838879"/>
                </a:lnTo>
                <a:lnTo>
                  <a:pt x="91840" y="806997"/>
                </a:lnTo>
                <a:lnTo>
                  <a:pt x="67939" y="774120"/>
                </a:lnTo>
                <a:lnTo>
                  <a:pt x="47491" y="740355"/>
                </a:lnTo>
                <a:lnTo>
                  <a:pt x="30581" y="705807"/>
                </a:lnTo>
                <a:lnTo>
                  <a:pt x="7709" y="634793"/>
                </a:lnTo>
                <a:lnTo>
                  <a:pt x="0" y="561933"/>
                </a:lnTo>
                <a:lnTo>
                  <a:pt x="2041" y="525077"/>
                </a:lnTo>
                <a:lnTo>
                  <a:pt x="18336" y="451049"/>
                </a:lnTo>
                <a:lnTo>
                  <a:pt x="32759" y="414089"/>
                </a:lnTo>
                <a:lnTo>
                  <a:pt x="51478" y="377309"/>
                </a:lnTo>
                <a:lnTo>
                  <a:pt x="94339" y="314468"/>
                </a:lnTo>
                <a:lnTo>
                  <a:pt x="119873" y="284846"/>
                </a:lnTo>
                <a:lnTo>
                  <a:pt x="147979" y="256471"/>
                </a:lnTo>
                <a:lnTo>
                  <a:pt x="178535" y="229380"/>
                </a:lnTo>
                <a:lnTo>
                  <a:pt x="211418" y="203607"/>
                </a:lnTo>
                <a:lnTo>
                  <a:pt x="246505" y="179191"/>
                </a:lnTo>
                <a:lnTo>
                  <a:pt x="283675" y="156166"/>
                </a:lnTo>
                <a:lnTo>
                  <a:pt x="322804" y="134569"/>
                </a:lnTo>
                <a:lnTo>
                  <a:pt x="363771" y="114437"/>
                </a:lnTo>
                <a:lnTo>
                  <a:pt x="406452" y="95806"/>
                </a:lnTo>
                <a:lnTo>
                  <a:pt x="450726" y="78711"/>
                </a:lnTo>
                <a:lnTo>
                  <a:pt x="496469" y="63190"/>
                </a:lnTo>
                <a:lnTo>
                  <a:pt x="543560" y="49278"/>
                </a:lnTo>
                <a:lnTo>
                  <a:pt x="591875" y="37011"/>
                </a:lnTo>
                <a:lnTo>
                  <a:pt x="641293" y="26427"/>
                </a:lnTo>
                <a:lnTo>
                  <a:pt x="691691" y="17560"/>
                </a:lnTo>
                <a:lnTo>
                  <a:pt x="742946" y="10448"/>
                </a:lnTo>
                <a:lnTo>
                  <a:pt x="794937" y="5126"/>
                </a:lnTo>
                <a:lnTo>
                  <a:pt x="847540" y="1631"/>
                </a:lnTo>
                <a:lnTo>
                  <a:pt x="900632" y="0"/>
                </a:lnTo>
                <a:lnTo>
                  <a:pt x="954093" y="267"/>
                </a:lnTo>
                <a:lnTo>
                  <a:pt x="1007798" y="2470"/>
                </a:lnTo>
                <a:lnTo>
                  <a:pt x="1061626" y="6644"/>
                </a:lnTo>
                <a:lnTo>
                  <a:pt x="1115454" y="12827"/>
                </a:lnTo>
                <a:lnTo>
                  <a:pt x="1169160" y="21054"/>
                </a:lnTo>
                <a:lnTo>
                  <a:pt x="1222621" y="31361"/>
                </a:lnTo>
                <a:lnTo>
                  <a:pt x="1281388" y="45245"/>
                </a:lnTo>
                <a:lnTo>
                  <a:pt x="1337713" y="61299"/>
                </a:lnTo>
                <a:lnTo>
                  <a:pt x="1391513" y="79416"/>
                </a:lnTo>
                <a:lnTo>
                  <a:pt x="1442702" y="99490"/>
                </a:lnTo>
                <a:lnTo>
                  <a:pt x="1491196" y="121413"/>
                </a:lnTo>
                <a:lnTo>
                  <a:pt x="1536912" y="145079"/>
                </a:lnTo>
                <a:lnTo>
                  <a:pt x="1579765" y="170382"/>
                </a:lnTo>
                <a:lnTo>
                  <a:pt x="1619670" y="197213"/>
                </a:lnTo>
                <a:lnTo>
                  <a:pt x="1656543" y="225468"/>
                </a:lnTo>
                <a:lnTo>
                  <a:pt x="1690301" y="255038"/>
                </a:lnTo>
                <a:lnTo>
                  <a:pt x="1720858" y="285817"/>
                </a:lnTo>
                <a:lnTo>
                  <a:pt x="1748131" y="317698"/>
                </a:lnTo>
                <a:lnTo>
                  <a:pt x="1772035" y="350575"/>
                </a:lnTo>
                <a:lnTo>
                  <a:pt x="1792486" y="384340"/>
                </a:lnTo>
                <a:lnTo>
                  <a:pt x="1809399" y="418888"/>
                </a:lnTo>
                <a:lnTo>
                  <a:pt x="1832277" y="489902"/>
                </a:lnTo>
                <a:lnTo>
                  <a:pt x="1839994" y="562762"/>
                </a:lnTo>
                <a:lnTo>
                  <a:pt x="1837956" y="599618"/>
                </a:lnTo>
                <a:lnTo>
                  <a:pt x="1821668" y="673647"/>
                </a:lnTo>
                <a:lnTo>
                  <a:pt x="1807248" y="710606"/>
                </a:lnTo>
                <a:lnTo>
                  <a:pt x="1788533" y="747387"/>
                </a:lnTo>
                <a:lnTo>
                  <a:pt x="1767382" y="781005"/>
                </a:lnTo>
                <a:lnTo>
                  <a:pt x="1743001" y="813438"/>
                </a:lnTo>
                <a:lnTo>
                  <a:pt x="1715524" y="844626"/>
                </a:lnTo>
                <a:lnTo>
                  <a:pt x="1685086" y="874507"/>
                </a:lnTo>
                <a:lnTo>
                  <a:pt x="1651822" y="903019"/>
                </a:lnTo>
                <a:lnTo>
                  <a:pt x="1615866" y="930100"/>
                </a:lnTo>
                <a:lnTo>
                  <a:pt x="1577352" y="955691"/>
                </a:lnTo>
                <a:lnTo>
                  <a:pt x="1536416" y="979728"/>
                </a:lnTo>
                <a:lnTo>
                  <a:pt x="1493191" y="1002151"/>
                </a:lnTo>
                <a:lnTo>
                  <a:pt x="1447813" y="1022897"/>
                </a:lnTo>
                <a:lnTo>
                  <a:pt x="1400415" y="1041907"/>
                </a:lnTo>
                <a:lnTo>
                  <a:pt x="1351133" y="1059118"/>
                </a:lnTo>
                <a:lnTo>
                  <a:pt x="1300100" y="1074469"/>
                </a:lnTo>
                <a:lnTo>
                  <a:pt x="1247452" y="1087898"/>
                </a:lnTo>
                <a:lnTo>
                  <a:pt x="1193322" y="1099344"/>
                </a:lnTo>
                <a:lnTo>
                  <a:pt x="1137846" y="1108745"/>
                </a:lnTo>
                <a:lnTo>
                  <a:pt x="1081158" y="1116041"/>
                </a:lnTo>
                <a:lnTo>
                  <a:pt x="1023392" y="1121169"/>
                </a:lnTo>
                <a:lnTo>
                  <a:pt x="964684" y="1124069"/>
                </a:lnTo>
                <a:lnTo>
                  <a:pt x="735449" y="1344160"/>
                </a:lnTo>
                <a:close/>
              </a:path>
            </a:pathLst>
          </a:custGeom>
          <a:solidFill>
            <a:schemeClr val="tx1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12700" marR="5080" indent="190500">
              <a:lnSpc>
                <a:spcPts val="1220"/>
              </a:lnSpc>
              <a:spcBef>
                <a:spcPts val="325"/>
              </a:spcBef>
            </a:pPr>
            <a:endParaRPr sz="1400" dirty="0"/>
          </a:p>
        </p:txBody>
      </p:sp>
      <p:sp>
        <p:nvSpPr>
          <p:cNvPr id="25" name="object 25"/>
          <p:cNvSpPr txBox="1"/>
          <p:nvPr/>
        </p:nvSpPr>
        <p:spPr>
          <a:xfrm>
            <a:off x="5312184" y="3929895"/>
            <a:ext cx="1423670" cy="8305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90500">
              <a:lnSpc>
                <a:spcPts val="1220"/>
              </a:lnSpc>
              <a:spcBef>
                <a:spcPts val="325"/>
              </a:spcBef>
            </a:pP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“Los objetivos </a:t>
            </a:r>
            <a:r>
              <a:rPr sz="1200" b="0" dirty="0">
                <a:solidFill>
                  <a:srgbClr val="494949"/>
                </a:solidFill>
                <a:latin typeface="Segoe UI Semilight"/>
                <a:cs typeface="Segoe UI Semilight"/>
              </a:rPr>
              <a:t>y 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las metas</a:t>
            </a:r>
            <a:r>
              <a:rPr sz="1200" b="0" spc="-4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constituyen</a:t>
            </a:r>
            <a:endParaRPr sz="1200" dirty="0">
              <a:latin typeface="Segoe UI Semilight"/>
              <a:cs typeface="Segoe UI Semilight"/>
            </a:endParaRPr>
          </a:p>
          <a:p>
            <a:pPr marL="163195" marR="155575" algn="ctr">
              <a:lnSpc>
                <a:spcPts val="1220"/>
              </a:lnSpc>
              <a:spcBef>
                <a:spcPts val="5"/>
              </a:spcBef>
            </a:pP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el </a:t>
            </a:r>
            <a:r>
              <a:rPr sz="1200" b="1" dirty="0">
                <a:solidFill>
                  <a:srgbClr val="494949"/>
                </a:solidFill>
                <a:latin typeface="Segoe UI Semibold"/>
                <a:cs typeface="Segoe UI Semibold"/>
              </a:rPr>
              <a:t>marco </a:t>
            </a:r>
            <a:r>
              <a:rPr sz="12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para</a:t>
            </a:r>
            <a:r>
              <a:rPr sz="1200" b="1" spc="-105" dirty="0">
                <a:solidFill>
                  <a:srgbClr val="494949"/>
                </a:solidFill>
                <a:latin typeface="Segoe UI Semibold"/>
                <a:cs typeface="Segoe UI Semibold"/>
              </a:rPr>
              <a:t> </a:t>
            </a:r>
            <a:r>
              <a:rPr sz="12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la  formulación</a:t>
            </a:r>
            <a:endParaRPr sz="1200" dirty="0">
              <a:latin typeface="Segoe UI Semibold"/>
              <a:cs typeface="Segoe UI Semibold"/>
            </a:endParaRPr>
          </a:p>
          <a:p>
            <a:pPr algn="ctr">
              <a:lnSpc>
                <a:spcPts val="1225"/>
              </a:lnSpc>
            </a:pPr>
            <a:r>
              <a:rPr sz="12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del</a:t>
            </a:r>
            <a:r>
              <a:rPr sz="1200" b="1" spc="-15" dirty="0">
                <a:solidFill>
                  <a:srgbClr val="494949"/>
                </a:solidFill>
                <a:latin typeface="Segoe UI Semibold"/>
                <a:cs typeface="Segoe UI Semibold"/>
              </a:rPr>
              <a:t> </a:t>
            </a:r>
            <a:r>
              <a:rPr sz="12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PAT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”.</a:t>
            </a:r>
            <a:endParaRPr sz="1200" dirty="0">
              <a:latin typeface="Segoe UI Semilight"/>
              <a:cs typeface="Segoe UI Semi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48240" y="2307335"/>
            <a:ext cx="2058670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400" b="1" dirty="0">
                <a:solidFill>
                  <a:schemeClr val="bg1"/>
                </a:solidFill>
                <a:latin typeface="Segoe UI Semibold"/>
                <a:cs typeface="Segoe UI Semibold"/>
              </a:rPr>
              <a:t>Indicador:</a:t>
            </a:r>
            <a:endParaRPr sz="14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 marR="94615" algn="just">
              <a:lnSpc>
                <a:spcPts val="1130"/>
              </a:lnSpc>
              <a:spcBef>
                <a:spcPts val="85"/>
              </a:spcBef>
            </a:pP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Es 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 escala numérica para medir  el 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cumplimiento del</a:t>
            </a:r>
            <a:r>
              <a:rPr sz="1400" b="1" spc="-4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objetivo</a:t>
            </a:r>
            <a:r>
              <a:rPr sz="10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50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ts val="1385"/>
              </a:lnSpc>
              <a:spcBef>
                <a:spcPts val="625"/>
              </a:spcBef>
            </a:pPr>
            <a:r>
              <a:rPr sz="14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Práctica </a:t>
            </a:r>
            <a:r>
              <a:rPr sz="1400" b="1" dirty="0">
                <a:solidFill>
                  <a:schemeClr val="bg1"/>
                </a:solidFill>
                <a:latin typeface="Segoe UI Semibold"/>
                <a:cs typeface="Segoe UI Semibold"/>
              </a:rPr>
              <a:t>de</a:t>
            </a:r>
            <a:r>
              <a:rPr sz="14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 gestión:</a:t>
            </a:r>
            <a:endParaRPr sz="1400" b="1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 marR="95250" algn="just">
              <a:lnSpc>
                <a:spcPct val="90000"/>
              </a:lnSpc>
              <a:spcBef>
                <a:spcPts val="65"/>
              </a:spcBef>
            </a:pP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Acción cuyo cumplimiento  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permite 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asegurar 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las 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condiciones  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para 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 funcionamiento </a:t>
            </a:r>
            <a:r>
              <a:rPr sz="1400" b="1" spc="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la</a:t>
            </a:r>
            <a:r>
              <a:rPr sz="1400" b="1" spc="-8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IE</a:t>
            </a:r>
            <a:r>
              <a:rPr sz="1050" b="0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5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C3F66-8066-4D16-A678-41244956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47800"/>
            <a:ext cx="10744200" cy="3276600"/>
          </a:xfrm>
        </p:spPr>
        <p:txBody>
          <a:bodyPr/>
          <a:lstStyle/>
          <a:p>
            <a:pPr algn="ctr"/>
            <a:r>
              <a:rPr lang="es-ES" sz="7200" b="1" dirty="0">
                <a:solidFill>
                  <a:schemeClr val="bg1"/>
                </a:solidFill>
              </a:rPr>
              <a:t>PLAN DE TRABAJO ANUAL (PAT)</a:t>
            </a:r>
          </a:p>
        </p:txBody>
      </p:sp>
    </p:spTree>
    <p:extLst>
      <p:ext uri="{BB962C8B-B14F-4D97-AF65-F5344CB8AC3E}">
        <p14:creationId xmlns:p14="http://schemas.microsoft.com/office/powerpoint/2010/main" val="214268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5791327" y="0"/>
                </a:moveTo>
                <a:lnTo>
                  <a:pt x="112649" y="0"/>
                </a:lnTo>
                <a:lnTo>
                  <a:pt x="68794" y="7066"/>
                </a:lnTo>
                <a:lnTo>
                  <a:pt x="32988" y="26336"/>
                </a:lnTo>
                <a:lnTo>
                  <a:pt x="8850" y="54917"/>
                </a:lnTo>
                <a:lnTo>
                  <a:pt x="0" y="89915"/>
                </a:lnTo>
                <a:lnTo>
                  <a:pt x="0" y="449579"/>
                </a:lnTo>
                <a:lnTo>
                  <a:pt x="8850" y="484578"/>
                </a:lnTo>
                <a:lnTo>
                  <a:pt x="32988" y="513159"/>
                </a:lnTo>
                <a:lnTo>
                  <a:pt x="68794" y="532429"/>
                </a:lnTo>
                <a:lnTo>
                  <a:pt x="112649" y="539496"/>
                </a:lnTo>
                <a:lnTo>
                  <a:pt x="5791327" y="539496"/>
                </a:lnTo>
                <a:lnTo>
                  <a:pt x="5835181" y="532429"/>
                </a:lnTo>
                <a:lnTo>
                  <a:pt x="5870987" y="513159"/>
                </a:lnTo>
                <a:lnTo>
                  <a:pt x="5895125" y="484578"/>
                </a:lnTo>
                <a:lnTo>
                  <a:pt x="5903976" y="449579"/>
                </a:lnTo>
                <a:lnTo>
                  <a:pt x="5903976" y="89915"/>
                </a:lnTo>
                <a:lnTo>
                  <a:pt x="5895125" y="54917"/>
                </a:lnTo>
                <a:lnTo>
                  <a:pt x="5870987" y="26336"/>
                </a:lnTo>
                <a:lnTo>
                  <a:pt x="5835181" y="7066"/>
                </a:lnTo>
                <a:lnTo>
                  <a:pt x="579132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0" y="89915"/>
                </a:moveTo>
                <a:lnTo>
                  <a:pt x="8850" y="54917"/>
                </a:lnTo>
                <a:lnTo>
                  <a:pt x="32988" y="26336"/>
                </a:lnTo>
                <a:lnTo>
                  <a:pt x="68794" y="7066"/>
                </a:lnTo>
                <a:lnTo>
                  <a:pt x="112649" y="0"/>
                </a:lnTo>
                <a:lnTo>
                  <a:pt x="5791327" y="0"/>
                </a:lnTo>
                <a:lnTo>
                  <a:pt x="5835181" y="7066"/>
                </a:lnTo>
                <a:lnTo>
                  <a:pt x="5870987" y="26336"/>
                </a:lnTo>
                <a:lnTo>
                  <a:pt x="5895125" y="54917"/>
                </a:lnTo>
                <a:lnTo>
                  <a:pt x="5903976" y="89915"/>
                </a:lnTo>
                <a:lnTo>
                  <a:pt x="5903976" y="449579"/>
                </a:lnTo>
                <a:lnTo>
                  <a:pt x="5895125" y="484578"/>
                </a:lnTo>
                <a:lnTo>
                  <a:pt x="5870987" y="513159"/>
                </a:lnTo>
                <a:lnTo>
                  <a:pt x="5835181" y="532429"/>
                </a:lnTo>
                <a:lnTo>
                  <a:pt x="5791327" y="539496"/>
                </a:lnTo>
                <a:lnTo>
                  <a:pt x="112649" y="539496"/>
                </a:lnTo>
                <a:lnTo>
                  <a:pt x="68794" y="532429"/>
                </a:lnTo>
                <a:lnTo>
                  <a:pt x="32988" y="513159"/>
                </a:lnTo>
                <a:lnTo>
                  <a:pt x="8850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2209" y="965933"/>
            <a:ext cx="51314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bg1"/>
                </a:solidFill>
              </a:rPr>
              <a:t>Plan </a:t>
            </a:r>
            <a:r>
              <a:rPr sz="2000" spc="-10" dirty="0">
                <a:solidFill>
                  <a:schemeClr val="bg1"/>
                </a:solidFill>
              </a:rPr>
              <a:t>Anual </a:t>
            </a:r>
            <a:r>
              <a:rPr sz="2000" spc="-5" dirty="0">
                <a:solidFill>
                  <a:schemeClr val="bg1"/>
                </a:solidFill>
              </a:rPr>
              <a:t>de </a:t>
            </a:r>
            <a:r>
              <a:rPr sz="2000" spc="-30" dirty="0">
                <a:solidFill>
                  <a:schemeClr val="bg1"/>
                </a:solidFill>
              </a:rPr>
              <a:t>Trabajo</a:t>
            </a:r>
            <a:r>
              <a:rPr sz="2000" spc="10" dirty="0">
                <a:solidFill>
                  <a:schemeClr val="bg1"/>
                </a:solidFill>
              </a:rPr>
              <a:t> </a:t>
            </a:r>
            <a:r>
              <a:rPr sz="2000" b="0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(PAT)</a:t>
            </a:r>
          </a:p>
        </p:txBody>
      </p:sp>
      <p:sp>
        <p:nvSpPr>
          <p:cNvPr id="8" name="object 8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9495" y="967231"/>
            <a:ext cx="334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5118" y="1884426"/>
            <a:ext cx="9779635" cy="5187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 </a:t>
            </a:r>
            <a:r>
              <a:rPr sz="1700" b="0" spc="-90" dirty="0">
                <a:solidFill>
                  <a:schemeClr val="bg1"/>
                </a:solidFill>
                <a:latin typeface="Segoe UI Semilight"/>
                <a:cs typeface="Segoe UI Semilight"/>
              </a:rPr>
              <a:t>PAT</a:t>
            </a:r>
            <a:r>
              <a:rPr lang="es-ES" sz="1700" b="0" spc="-90" dirty="0">
                <a:solidFill>
                  <a:schemeClr val="bg1"/>
                </a:solidFill>
                <a:latin typeface="Segoe UI Semilight"/>
                <a:cs typeface="Segoe UI Semilight"/>
              </a:rPr>
              <a:t> es otro instrumento de gestión escolar </a:t>
            </a:r>
            <a:r>
              <a:rPr lang="es-ES" sz="1700" b="0" spc="-90" dirty="0" err="1">
                <a:solidFill>
                  <a:schemeClr val="bg1"/>
                </a:solidFill>
                <a:latin typeface="Segoe UI Semilight"/>
                <a:cs typeface="Segoe UI Semilight"/>
              </a:rPr>
              <a:t>qu</a:t>
            </a:r>
            <a:r>
              <a:rPr sz="1700" b="0" spc="-9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7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desagrega 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en </a:t>
            </a:r>
            <a:r>
              <a:rPr sz="1700" b="1" dirty="0">
                <a:solidFill>
                  <a:schemeClr val="bg1"/>
                </a:solidFill>
                <a:latin typeface="Segoe UI Semibold"/>
                <a:cs typeface="Segoe UI Semibold"/>
              </a:rPr>
              <a:t>actividades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las </a:t>
            </a:r>
            <a:r>
              <a:rPr sz="1700" b="1" dirty="0">
                <a:solidFill>
                  <a:schemeClr val="bg1"/>
                </a:solidFill>
                <a:latin typeface="Segoe UI Semibold"/>
                <a:cs typeface="Segoe UI Semibold"/>
              </a:rPr>
              <a:t>metas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planteadas </a:t>
            </a:r>
            <a:r>
              <a:rPr sz="17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en el PEI vinculadas </a:t>
            </a:r>
            <a:r>
              <a:rPr sz="1700" b="1" dirty="0">
                <a:solidFill>
                  <a:schemeClr val="bg1"/>
                </a:solidFill>
                <a:latin typeface="Segoe UI Semibold"/>
                <a:cs typeface="Segoe UI Semibold"/>
              </a:rPr>
              <a:t>a </a:t>
            </a:r>
            <a:r>
              <a:rPr sz="17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los </a:t>
            </a:r>
            <a:r>
              <a:rPr sz="1700" b="1" spc="-20" dirty="0">
                <a:solidFill>
                  <a:schemeClr val="bg1"/>
                </a:solidFill>
                <a:latin typeface="Segoe UI Semibold"/>
                <a:cs typeface="Segoe UI Semibold"/>
              </a:rPr>
              <a:t>CGE </a:t>
            </a:r>
            <a:r>
              <a:rPr sz="1700" b="1" dirty="0">
                <a:solidFill>
                  <a:schemeClr val="bg1"/>
                </a:solidFill>
                <a:latin typeface="Segoe UI Semibold"/>
                <a:cs typeface="Segoe UI Semibold"/>
              </a:rPr>
              <a:t>3, 4 y 5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,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las cuales  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desarrollan 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a lo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largo 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un 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periodo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lectivo </a:t>
            </a:r>
            <a:r>
              <a:rPr sz="1700" b="0" dirty="0">
                <a:solidFill>
                  <a:schemeClr val="bg1"/>
                </a:solidFill>
                <a:latin typeface="Segoe UI Semilight"/>
                <a:cs typeface="Segoe UI Semilight"/>
              </a:rPr>
              <a:t>en la</a:t>
            </a:r>
            <a:r>
              <a:rPr sz="1700" b="0" spc="-15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7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IE:</a:t>
            </a:r>
            <a:endParaRPr sz="17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5948" y="5070475"/>
            <a:ext cx="577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5948" y="5198490"/>
            <a:ext cx="57785" cy="314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35"/>
              </a:lnSpc>
              <a:spcBef>
                <a:spcPts val="105"/>
              </a:spcBef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  <a:p>
            <a:pPr marL="12700">
              <a:lnSpc>
                <a:spcPts val="1135"/>
              </a:lnSpc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8581" y="5070475"/>
            <a:ext cx="577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88581" y="5198490"/>
            <a:ext cx="57785" cy="314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35"/>
              </a:lnSpc>
              <a:spcBef>
                <a:spcPts val="105"/>
              </a:spcBef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  <a:p>
            <a:pPr marL="12700">
              <a:lnSpc>
                <a:spcPts val="1135"/>
              </a:lnSpc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214229" y="5070475"/>
            <a:ext cx="577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Segoe UI Semibold"/>
                <a:cs typeface="Segoe UI Semibold"/>
              </a:rPr>
              <a:t>.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536180" y="3009900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12192">
            <a:solidFill>
              <a:srgbClr val="55B3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81216" y="3852671"/>
            <a:ext cx="635" cy="165735"/>
          </a:xfrm>
          <a:custGeom>
            <a:avLst/>
            <a:gdLst/>
            <a:ahLst/>
            <a:cxnLst/>
            <a:rect l="l" t="t" r="r" b="b"/>
            <a:pathLst>
              <a:path w="634" h="165735">
                <a:moveTo>
                  <a:pt x="507" y="165353"/>
                </a:moveTo>
                <a:lnTo>
                  <a:pt x="0" y="0"/>
                </a:lnTo>
              </a:path>
            </a:pathLst>
          </a:custGeom>
          <a:ln w="12192">
            <a:solidFill>
              <a:srgbClr val="55B3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68868" y="3855720"/>
            <a:ext cx="635" cy="165735"/>
          </a:xfrm>
          <a:custGeom>
            <a:avLst/>
            <a:gdLst/>
            <a:ahLst/>
            <a:cxnLst/>
            <a:rect l="l" t="t" r="r" b="b"/>
            <a:pathLst>
              <a:path w="634" h="165735">
                <a:moveTo>
                  <a:pt x="507" y="165353"/>
                </a:moveTo>
                <a:lnTo>
                  <a:pt x="0" y="0"/>
                </a:lnTo>
              </a:path>
            </a:pathLst>
          </a:custGeom>
          <a:ln w="12192">
            <a:solidFill>
              <a:srgbClr val="55B3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0119" y="4468356"/>
            <a:ext cx="1173480" cy="172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46859" y="2917317"/>
            <a:ext cx="2705735" cy="1970405"/>
          </a:xfrm>
          <a:custGeom>
            <a:avLst/>
            <a:gdLst/>
            <a:ahLst/>
            <a:cxnLst/>
            <a:rect l="l" t="t" r="r" b="b"/>
            <a:pathLst>
              <a:path w="2705735" h="1970404">
                <a:moveTo>
                  <a:pt x="1343838" y="0"/>
                </a:moveTo>
                <a:lnTo>
                  <a:pt x="1288755" y="907"/>
                </a:lnTo>
                <a:lnTo>
                  <a:pt x="1234074" y="3235"/>
                </a:lnTo>
                <a:lnTo>
                  <a:pt x="1179848" y="6959"/>
                </a:lnTo>
                <a:lnTo>
                  <a:pt x="1126135" y="12057"/>
                </a:lnTo>
                <a:lnTo>
                  <a:pt x="1072988" y="18505"/>
                </a:lnTo>
                <a:lnTo>
                  <a:pt x="1020464" y="26280"/>
                </a:lnTo>
                <a:lnTo>
                  <a:pt x="968618" y="35359"/>
                </a:lnTo>
                <a:lnTo>
                  <a:pt x="917506" y="45718"/>
                </a:lnTo>
                <a:lnTo>
                  <a:pt x="867181" y="57334"/>
                </a:lnTo>
                <a:lnTo>
                  <a:pt x="817701" y="70184"/>
                </a:lnTo>
                <a:lnTo>
                  <a:pt x="769121" y="84244"/>
                </a:lnTo>
                <a:lnTo>
                  <a:pt x="721495" y="99492"/>
                </a:lnTo>
                <a:lnTo>
                  <a:pt x="674879" y="115905"/>
                </a:lnTo>
                <a:lnTo>
                  <a:pt x="629329" y="133457"/>
                </a:lnTo>
                <a:lnTo>
                  <a:pt x="584900" y="152128"/>
                </a:lnTo>
                <a:lnTo>
                  <a:pt x="541647" y="171893"/>
                </a:lnTo>
                <a:lnTo>
                  <a:pt x="499626" y="192728"/>
                </a:lnTo>
                <a:lnTo>
                  <a:pt x="458892" y="214612"/>
                </a:lnTo>
                <a:lnTo>
                  <a:pt x="419501" y="237520"/>
                </a:lnTo>
                <a:lnTo>
                  <a:pt x="381507" y="261429"/>
                </a:lnTo>
                <a:lnTo>
                  <a:pt x="344967" y="286317"/>
                </a:lnTo>
                <a:lnTo>
                  <a:pt x="309935" y="312159"/>
                </a:lnTo>
                <a:lnTo>
                  <a:pt x="276468" y="338932"/>
                </a:lnTo>
                <a:lnTo>
                  <a:pt x="244620" y="366614"/>
                </a:lnTo>
                <a:lnTo>
                  <a:pt x="214447" y="395180"/>
                </a:lnTo>
                <a:lnTo>
                  <a:pt x="186004" y="424609"/>
                </a:lnTo>
                <a:lnTo>
                  <a:pt x="159346" y="454875"/>
                </a:lnTo>
                <a:lnTo>
                  <a:pt x="134530" y="485957"/>
                </a:lnTo>
                <a:lnTo>
                  <a:pt x="111610" y="517831"/>
                </a:lnTo>
                <a:lnTo>
                  <a:pt x="90641" y="550473"/>
                </a:lnTo>
                <a:lnTo>
                  <a:pt x="71680" y="583860"/>
                </a:lnTo>
                <a:lnTo>
                  <a:pt x="40001" y="652778"/>
                </a:lnTo>
                <a:lnTo>
                  <a:pt x="15768" y="729516"/>
                </a:lnTo>
                <a:lnTo>
                  <a:pt x="7355" y="770786"/>
                </a:lnTo>
                <a:lnTo>
                  <a:pt x="2113" y="812009"/>
                </a:lnTo>
                <a:lnTo>
                  <a:pt x="0" y="853121"/>
                </a:lnTo>
                <a:lnTo>
                  <a:pt x="974" y="894057"/>
                </a:lnTo>
                <a:lnTo>
                  <a:pt x="4995" y="934754"/>
                </a:lnTo>
                <a:lnTo>
                  <a:pt x="12020" y="975148"/>
                </a:lnTo>
                <a:lnTo>
                  <a:pt x="22009" y="1015175"/>
                </a:lnTo>
                <a:lnTo>
                  <a:pt x="34920" y="1054771"/>
                </a:lnTo>
                <a:lnTo>
                  <a:pt x="50711" y="1093872"/>
                </a:lnTo>
                <a:lnTo>
                  <a:pt x="69341" y="1132414"/>
                </a:lnTo>
                <a:lnTo>
                  <a:pt x="90862" y="1170476"/>
                </a:lnTo>
                <a:lnTo>
                  <a:pt x="114953" y="1207566"/>
                </a:lnTo>
                <a:lnTo>
                  <a:pt x="141851" y="1244047"/>
                </a:lnTo>
                <a:lnTo>
                  <a:pt x="171423" y="1279715"/>
                </a:lnTo>
                <a:lnTo>
                  <a:pt x="203626" y="1314503"/>
                </a:lnTo>
                <a:lnTo>
                  <a:pt x="238419" y="1348349"/>
                </a:lnTo>
                <a:lnTo>
                  <a:pt x="275761" y="1381189"/>
                </a:lnTo>
                <a:lnTo>
                  <a:pt x="315611" y="1412958"/>
                </a:lnTo>
                <a:lnTo>
                  <a:pt x="357926" y="1443593"/>
                </a:lnTo>
                <a:lnTo>
                  <a:pt x="402666" y="1473030"/>
                </a:lnTo>
                <a:lnTo>
                  <a:pt x="449789" y="1501205"/>
                </a:lnTo>
                <a:lnTo>
                  <a:pt x="499253" y="1528053"/>
                </a:lnTo>
                <a:lnTo>
                  <a:pt x="551018" y="1553512"/>
                </a:lnTo>
                <a:lnTo>
                  <a:pt x="605040" y="1577516"/>
                </a:lnTo>
                <a:lnTo>
                  <a:pt x="628281" y="1970073"/>
                </a:lnTo>
                <a:lnTo>
                  <a:pt x="1081798" y="1703373"/>
                </a:lnTo>
                <a:lnTo>
                  <a:pt x="1624473" y="1703373"/>
                </a:lnTo>
                <a:lnTo>
                  <a:pt x="1632136" y="1702444"/>
                </a:lnTo>
                <a:lnTo>
                  <a:pt x="1684659" y="1694669"/>
                </a:lnTo>
                <a:lnTo>
                  <a:pt x="1736505" y="1685590"/>
                </a:lnTo>
                <a:lnTo>
                  <a:pt x="1787617" y="1675231"/>
                </a:lnTo>
                <a:lnTo>
                  <a:pt x="1837941" y="1663615"/>
                </a:lnTo>
                <a:lnTo>
                  <a:pt x="1887421" y="1650765"/>
                </a:lnTo>
                <a:lnTo>
                  <a:pt x="1936001" y="1636704"/>
                </a:lnTo>
                <a:lnTo>
                  <a:pt x="1983626" y="1621456"/>
                </a:lnTo>
                <a:lnTo>
                  <a:pt x="2030241" y="1605044"/>
                </a:lnTo>
                <a:lnTo>
                  <a:pt x="2075790" y="1587491"/>
                </a:lnTo>
                <a:lnTo>
                  <a:pt x="2120218" y="1568821"/>
                </a:lnTo>
                <a:lnTo>
                  <a:pt x="2163470" y="1549056"/>
                </a:lnTo>
                <a:lnTo>
                  <a:pt x="2205490" y="1528220"/>
                </a:lnTo>
                <a:lnTo>
                  <a:pt x="2246222" y="1506337"/>
                </a:lnTo>
                <a:lnTo>
                  <a:pt x="2285612" y="1483428"/>
                </a:lnTo>
                <a:lnTo>
                  <a:pt x="2323604" y="1459519"/>
                </a:lnTo>
                <a:lnTo>
                  <a:pt x="2360143" y="1434632"/>
                </a:lnTo>
                <a:lnTo>
                  <a:pt x="2395173" y="1408790"/>
                </a:lnTo>
                <a:lnTo>
                  <a:pt x="2428638" y="1382016"/>
                </a:lnTo>
                <a:lnTo>
                  <a:pt x="2460484" y="1354335"/>
                </a:lnTo>
                <a:lnTo>
                  <a:pt x="2490655" y="1325768"/>
                </a:lnTo>
                <a:lnTo>
                  <a:pt x="2519096" y="1296340"/>
                </a:lnTo>
                <a:lnTo>
                  <a:pt x="2545750" y="1266073"/>
                </a:lnTo>
                <a:lnTo>
                  <a:pt x="2570564" y="1234992"/>
                </a:lnTo>
                <a:lnTo>
                  <a:pt x="2593481" y="1203118"/>
                </a:lnTo>
                <a:lnTo>
                  <a:pt x="2614528" y="1170333"/>
                </a:lnTo>
                <a:lnTo>
                  <a:pt x="2633405" y="1137088"/>
                </a:lnTo>
                <a:lnTo>
                  <a:pt x="2665077" y="1068170"/>
                </a:lnTo>
                <a:lnTo>
                  <a:pt x="2688455" y="994978"/>
                </a:lnTo>
                <a:lnTo>
                  <a:pt x="2696549" y="957358"/>
                </a:lnTo>
                <a:lnTo>
                  <a:pt x="2704862" y="882551"/>
                </a:lnTo>
                <a:lnTo>
                  <a:pt x="2705167" y="845447"/>
                </a:lnTo>
                <a:lnTo>
                  <a:pt x="2702962" y="808596"/>
                </a:lnTo>
                <a:lnTo>
                  <a:pt x="2691192" y="735824"/>
                </a:lnTo>
                <a:lnTo>
                  <a:pt x="2669895" y="664564"/>
                </a:lnTo>
                <a:lnTo>
                  <a:pt x="2639415" y="595146"/>
                </a:lnTo>
                <a:lnTo>
                  <a:pt x="2620837" y="561232"/>
                </a:lnTo>
                <a:lnTo>
                  <a:pt x="2600093" y="527902"/>
                </a:lnTo>
                <a:lnTo>
                  <a:pt x="2577223" y="495197"/>
                </a:lnTo>
                <a:lnTo>
                  <a:pt x="2552272" y="463160"/>
                </a:lnTo>
                <a:lnTo>
                  <a:pt x="2525282" y="431831"/>
                </a:lnTo>
                <a:lnTo>
                  <a:pt x="2496297" y="401252"/>
                </a:lnTo>
                <a:lnTo>
                  <a:pt x="2465358" y="371464"/>
                </a:lnTo>
                <a:lnTo>
                  <a:pt x="2432508" y="342507"/>
                </a:lnTo>
                <a:lnTo>
                  <a:pt x="2397792" y="314425"/>
                </a:lnTo>
                <a:lnTo>
                  <a:pt x="2361250" y="287257"/>
                </a:lnTo>
                <a:lnTo>
                  <a:pt x="2322927" y="261045"/>
                </a:lnTo>
                <a:lnTo>
                  <a:pt x="2282865" y="235830"/>
                </a:lnTo>
                <a:lnTo>
                  <a:pt x="2241107" y="211654"/>
                </a:lnTo>
                <a:lnTo>
                  <a:pt x="2197696" y="188558"/>
                </a:lnTo>
                <a:lnTo>
                  <a:pt x="2152675" y="166583"/>
                </a:lnTo>
                <a:lnTo>
                  <a:pt x="2106087" y="145770"/>
                </a:lnTo>
                <a:lnTo>
                  <a:pt x="2057973" y="126161"/>
                </a:lnTo>
                <a:lnTo>
                  <a:pt x="2008378" y="107797"/>
                </a:lnTo>
                <a:lnTo>
                  <a:pt x="1957345" y="90719"/>
                </a:lnTo>
                <a:lnTo>
                  <a:pt x="1904915" y="74969"/>
                </a:lnTo>
                <a:lnTo>
                  <a:pt x="1851132" y="60587"/>
                </a:lnTo>
                <a:lnTo>
                  <a:pt x="1796039" y="47616"/>
                </a:lnTo>
                <a:lnTo>
                  <a:pt x="1739678" y="36096"/>
                </a:lnTo>
                <a:lnTo>
                  <a:pt x="1682093" y="26069"/>
                </a:lnTo>
                <a:lnTo>
                  <a:pt x="1623326" y="17575"/>
                </a:lnTo>
                <a:lnTo>
                  <a:pt x="1567070" y="11034"/>
                </a:lnTo>
                <a:lnTo>
                  <a:pt x="1510937" y="6029"/>
                </a:lnTo>
                <a:lnTo>
                  <a:pt x="1454984" y="2537"/>
                </a:lnTo>
                <a:lnTo>
                  <a:pt x="1399266" y="535"/>
                </a:lnTo>
                <a:lnTo>
                  <a:pt x="1343838" y="0"/>
                </a:lnTo>
                <a:close/>
              </a:path>
              <a:path w="2705735" h="1970404">
                <a:moveTo>
                  <a:pt x="1624473" y="1703373"/>
                </a:moveTo>
                <a:lnTo>
                  <a:pt x="1081798" y="1703373"/>
                </a:lnTo>
                <a:lnTo>
                  <a:pt x="1138055" y="1709915"/>
                </a:lnTo>
                <a:lnTo>
                  <a:pt x="1194187" y="1714919"/>
                </a:lnTo>
                <a:lnTo>
                  <a:pt x="1250141" y="1718411"/>
                </a:lnTo>
                <a:lnTo>
                  <a:pt x="1305859" y="1720414"/>
                </a:lnTo>
                <a:lnTo>
                  <a:pt x="1361287" y="1720949"/>
                </a:lnTo>
                <a:lnTo>
                  <a:pt x="1416369" y="1720041"/>
                </a:lnTo>
                <a:lnTo>
                  <a:pt x="1471051" y="1717714"/>
                </a:lnTo>
                <a:lnTo>
                  <a:pt x="1525276" y="1713989"/>
                </a:lnTo>
                <a:lnTo>
                  <a:pt x="1578989" y="1708892"/>
                </a:lnTo>
                <a:lnTo>
                  <a:pt x="1624473" y="1703373"/>
                </a:lnTo>
                <a:close/>
              </a:path>
            </a:pathLst>
          </a:custGeom>
          <a:solidFill>
            <a:srgbClr val="BB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346566" y="3125955"/>
            <a:ext cx="2306320" cy="12338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38125" marR="231140" indent="635" algn="ctr">
              <a:lnSpc>
                <a:spcPts val="1320"/>
              </a:lnSpc>
              <a:spcBef>
                <a:spcPts val="340"/>
              </a:spcBef>
            </a:pP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“En el </a:t>
            </a:r>
            <a:r>
              <a:rPr sz="1300" b="1" spc="-70" dirty="0">
                <a:solidFill>
                  <a:srgbClr val="494949"/>
                </a:solidFill>
                <a:latin typeface="Segoe UI Semilight"/>
                <a:cs typeface="Segoe UI Semilight"/>
              </a:rPr>
              <a:t>PAT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se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puede  organizar el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trabajo de</a:t>
            </a:r>
            <a:r>
              <a:rPr sz="1300" b="1" spc="-35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las</a:t>
            </a:r>
            <a:endParaRPr sz="1300" b="1" dirty="0">
              <a:latin typeface="Segoe UI Semilight"/>
              <a:cs typeface="Segoe UI Semilight"/>
            </a:endParaRPr>
          </a:p>
          <a:p>
            <a:pPr marL="12700" marR="5080" algn="ctr">
              <a:lnSpc>
                <a:spcPct val="85000"/>
              </a:lnSpc>
            </a:pP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comisiones u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otros </a:t>
            </a:r>
            <a:r>
              <a:rPr sz="13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equipos</a:t>
            </a:r>
            <a:r>
              <a:rPr sz="1300" b="1" spc="-35" dirty="0">
                <a:solidFill>
                  <a:srgbClr val="494949"/>
                </a:solidFill>
                <a:latin typeface="Segoe UI Semibold"/>
                <a:cs typeface="Segoe UI Semibold"/>
              </a:rPr>
              <a:t>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que 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la IE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disponga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para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delegar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y 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ejecutar sus </a:t>
            </a:r>
            <a:r>
              <a:rPr sz="13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actividades  conforme a los </a:t>
            </a:r>
            <a:r>
              <a:rPr sz="13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objetivos  </a:t>
            </a:r>
            <a:r>
              <a:rPr sz="1300" b="1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institucionales”.</a:t>
            </a:r>
            <a:endParaRPr sz="1300" b="1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5791327" y="0"/>
                </a:moveTo>
                <a:lnTo>
                  <a:pt x="112649" y="0"/>
                </a:lnTo>
                <a:lnTo>
                  <a:pt x="68794" y="7066"/>
                </a:lnTo>
                <a:lnTo>
                  <a:pt x="32988" y="26336"/>
                </a:lnTo>
                <a:lnTo>
                  <a:pt x="8850" y="54917"/>
                </a:lnTo>
                <a:lnTo>
                  <a:pt x="0" y="89915"/>
                </a:lnTo>
                <a:lnTo>
                  <a:pt x="0" y="449579"/>
                </a:lnTo>
                <a:lnTo>
                  <a:pt x="8850" y="484578"/>
                </a:lnTo>
                <a:lnTo>
                  <a:pt x="32988" y="513159"/>
                </a:lnTo>
                <a:lnTo>
                  <a:pt x="68794" y="532429"/>
                </a:lnTo>
                <a:lnTo>
                  <a:pt x="112649" y="539496"/>
                </a:lnTo>
                <a:lnTo>
                  <a:pt x="5791327" y="539496"/>
                </a:lnTo>
                <a:lnTo>
                  <a:pt x="5835181" y="532429"/>
                </a:lnTo>
                <a:lnTo>
                  <a:pt x="5870987" y="513159"/>
                </a:lnTo>
                <a:lnTo>
                  <a:pt x="5895125" y="484578"/>
                </a:lnTo>
                <a:lnTo>
                  <a:pt x="5903976" y="449579"/>
                </a:lnTo>
                <a:lnTo>
                  <a:pt x="5903976" y="89915"/>
                </a:lnTo>
                <a:lnTo>
                  <a:pt x="5895125" y="54917"/>
                </a:lnTo>
                <a:lnTo>
                  <a:pt x="5870987" y="26336"/>
                </a:lnTo>
                <a:lnTo>
                  <a:pt x="5835181" y="7066"/>
                </a:lnTo>
                <a:lnTo>
                  <a:pt x="579132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0" y="89915"/>
                </a:moveTo>
                <a:lnTo>
                  <a:pt x="8850" y="54917"/>
                </a:lnTo>
                <a:lnTo>
                  <a:pt x="32988" y="26336"/>
                </a:lnTo>
                <a:lnTo>
                  <a:pt x="68794" y="7066"/>
                </a:lnTo>
                <a:lnTo>
                  <a:pt x="112649" y="0"/>
                </a:lnTo>
                <a:lnTo>
                  <a:pt x="5791327" y="0"/>
                </a:lnTo>
                <a:lnTo>
                  <a:pt x="5835181" y="7066"/>
                </a:lnTo>
                <a:lnTo>
                  <a:pt x="5870987" y="26336"/>
                </a:lnTo>
                <a:lnTo>
                  <a:pt x="5895125" y="54917"/>
                </a:lnTo>
                <a:lnTo>
                  <a:pt x="5903976" y="89915"/>
                </a:lnTo>
                <a:lnTo>
                  <a:pt x="5903976" y="449579"/>
                </a:lnTo>
                <a:lnTo>
                  <a:pt x="5895125" y="484578"/>
                </a:lnTo>
                <a:lnTo>
                  <a:pt x="5870987" y="513159"/>
                </a:lnTo>
                <a:lnTo>
                  <a:pt x="5835181" y="532429"/>
                </a:lnTo>
                <a:lnTo>
                  <a:pt x="5791327" y="539496"/>
                </a:lnTo>
                <a:lnTo>
                  <a:pt x="112649" y="539496"/>
                </a:lnTo>
                <a:lnTo>
                  <a:pt x="68794" y="532429"/>
                </a:lnTo>
                <a:lnTo>
                  <a:pt x="32988" y="513159"/>
                </a:lnTo>
                <a:lnTo>
                  <a:pt x="8850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12209" y="953515"/>
            <a:ext cx="51314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     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lang="es-ES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Estructura del </a:t>
            </a:r>
            <a:r>
              <a:rPr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Plan </a:t>
            </a:r>
            <a:r>
              <a:rPr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Anual </a:t>
            </a:r>
            <a:r>
              <a:rPr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de </a:t>
            </a:r>
            <a:r>
              <a:rPr b="1" spc="-30" dirty="0" err="1">
                <a:solidFill>
                  <a:schemeClr val="bg1"/>
                </a:solidFill>
                <a:latin typeface="Segoe UI Semibold"/>
                <a:cs typeface="Segoe UI Semibold"/>
              </a:rPr>
              <a:t>Trabajo</a:t>
            </a:r>
            <a:r>
              <a:rPr b="1" spc="1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lang="es-ES" b="1" spc="10" dirty="0">
                <a:solidFill>
                  <a:schemeClr val="bg1"/>
                </a:solidFill>
                <a:latin typeface="Segoe UI Semibold"/>
                <a:cs typeface="Segoe UI Semibold"/>
              </a:rPr>
              <a:t>    (</a:t>
            </a:r>
            <a:r>
              <a:rPr b="1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PAT)</a:t>
            </a:r>
            <a:endParaRPr sz="14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9495" y="967231"/>
            <a:ext cx="334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III.</a:t>
            </a:r>
            <a:endParaRPr sz="2200" dirty="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58284" y="2287523"/>
            <a:ext cx="3095625" cy="2952115"/>
          </a:xfrm>
          <a:custGeom>
            <a:avLst/>
            <a:gdLst/>
            <a:ahLst/>
            <a:cxnLst/>
            <a:rect l="l" t="t" r="r" b="b"/>
            <a:pathLst>
              <a:path w="3095625" h="2952115">
                <a:moveTo>
                  <a:pt x="1547621" y="0"/>
                </a:moveTo>
                <a:lnTo>
                  <a:pt x="1498495" y="729"/>
                </a:lnTo>
                <a:lnTo>
                  <a:pt x="1449749" y="2903"/>
                </a:lnTo>
                <a:lnTo>
                  <a:pt x="1401408" y="6500"/>
                </a:lnTo>
                <a:lnTo>
                  <a:pt x="1353495" y="11499"/>
                </a:lnTo>
                <a:lnTo>
                  <a:pt x="1306030" y="17877"/>
                </a:lnTo>
                <a:lnTo>
                  <a:pt x="1259039" y="25614"/>
                </a:lnTo>
                <a:lnTo>
                  <a:pt x="1212542" y="34687"/>
                </a:lnTo>
                <a:lnTo>
                  <a:pt x="1166563" y="45075"/>
                </a:lnTo>
                <a:lnTo>
                  <a:pt x="1121124" y="56757"/>
                </a:lnTo>
                <a:lnTo>
                  <a:pt x="1076248" y="69710"/>
                </a:lnTo>
                <a:lnTo>
                  <a:pt x="1031958" y="83913"/>
                </a:lnTo>
                <a:lnTo>
                  <a:pt x="988276" y="99345"/>
                </a:lnTo>
                <a:lnTo>
                  <a:pt x="945225" y="115984"/>
                </a:lnTo>
                <a:lnTo>
                  <a:pt x="902828" y="133809"/>
                </a:lnTo>
                <a:lnTo>
                  <a:pt x="861107" y="152797"/>
                </a:lnTo>
                <a:lnTo>
                  <a:pt x="820085" y="172927"/>
                </a:lnTo>
                <a:lnTo>
                  <a:pt x="779784" y="194177"/>
                </a:lnTo>
                <a:lnTo>
                  <a:pt x="740228" y="216527"/>
                </a:lnTo>
                <a:lnTo>
                  <a:pt x="701439" y="239954"/>
                </a:lnTo>
                <a:lnTo>
                  <a:pt x="663440" y="264436"/>
                </a:lnTo>
                <a:lnTo>
                  <a:pt x="626252" y="289953"/>
                </a:lnTo>
                <a:lnTo>
                  <a:pt x="589900" y="316482"/>
                </a:lnTo>
                <a:lnTo>
                  <a:pt x="554406" y="344002"/>
                </a:lnTo>
                <a:lnTo>
                  <a:pt x="519791" y="372492"/>
                </a:lnTo>
                <a:lnTo>
                  <a:pt x="486080" y="401929"/>
                </a:lnTo>
                <a:lnTo>
                  <a:pt x="453294" y="432292"/>
                </a:lnTo>
                <a:lnTo>
                  <a:pt x="421457" y="463559"/>
                </a:lnTo>
                <a:lnTo>
                  <a:pt x="390590" y="495709"/>
                </a:lnTo>
                <a:lnTo>
                  <a:pt x="360717" y="528721"/>
                </a:lnTo>
                <a:lnTo>
                  <a:pt x="331861" y="562572"/>
                </a:lnTo>
                <a:lnTo>
                  <a:pt x="304043" y="597241"/>
                </a:lnTo>
                <a:lnTo>
                  <a:pt x="277287" y="632707"/>
                </a:lnTo>
                <a:lnTo>
                  <a:pt x="251615" y="668948"/>
                </a:lnTo>
                <a:lnTo>
                  <a:pt x="227050" y="705941"/>
                </a:lnTo>
                <a:lnTo>
                  <a:pt x="203614" y="743667"/>
                </a:lnTo>
                <a:lnTo>
                  <a:pt x="181331" y="782102"/>
                </a:lnTo>
                <a:lnTo>
                  <a:pt x="160223" y="821225"/>
                </a:lnTo>
                <a:lnTo>
                  <a:pt x="140312" y="861016"/>
                </a:lnTo>
                <a:lnTo>
                  <a:pt x="121622" y="901451"/>
                </a:lnTo>
                <a:lnTo>
                  <a:pt x="104174" y="942511"/>
                </a:lnTo>
                <a:lnTo>
                  <a:pt x="87992" y="984172"/>
                </a:lnTo>
                <a:lnTo>
                  <a:pt x="73099" y="1026413"/>
                </a:lnTo>
                <a:lnTo>
                  <a:pt x="59516" y="1069213"/>
                </a:lnTo>
                <a:lnTo>
                  <a:pt x="47266" y="1112551"/>
                </a:lnTo>
                <a:lnTo>
                  <a:pt x="36373" y="1156404"/>
                </a:lnTo>
                <a:lnTo>
                  <a:pt x="26859" y="1200750"/>
                </a:lnTo>
                <a:lnTo>
                  <a:pt x="18746" y="1245569"/>
                </a:lnTo>
                <a:lnTo>
                  <a:pt x="12058" y="1290839"/>
                </a:lnTo>
                <a:lnTo>
                  <a:pt x="6816" y="1336538"/>
                </a:lnTo>
                <a:lnTo>
                  <a:pt x="3044" y="1382645"/>
                </a:lnTo>
                <a:lnTo>
                  <a:pt x="764" y="1429137"/>
                </a:lnTo>
                <a:lnTo>
                  <a:pt x="0" y="1475994"/>
                </a:lnTo>
                <a:lnTo>
                  <a:pt x="764" y="1522850"/>
                </a:lnTo>
                <a:lnTo>
                  <a:pt x="3044" y="1569342"/>
                </a:lnTo>
                <a:lnTo>
                  <a:pt x="6816" y="1615449"/>
                </a:lnTo>
                <a:lnTo>
                  <a:pt x="12058" y="1661148"/>
                </a:lnTo>
                <a:lnTo>
                  <a:pt x="18746" y="1706418"/>
                </a:lnTo>
                <a:lnTo>
                  <a:pt x="26859" y="1751237"/>
                </a:lnTo>
                <a:lnTo>
                  <a:pt x="36373" y="1795583"/>
                </a:lnTo>
                <a:lnTo>
                  <a:pt x="47266" y="1839436"/>
                </a:lnTo>
                <a:lnTo>
                  <a:pt x="59516" y="1882774"/>
                </a:lnTo>
                <a:lnTo>
                  <a:pt x="73099" y="1925574"/>
                </a:lnTo>
                <a:lnTo>
                  <a:pt x="87992" y="1967815"/>
                </a:lnTo>
                <a:lnTo>
                  <a:pt x="104174" y="2009476"/>
                </a:lnTo>
                <a:lnTo>
                  <a:pt x="121622" y="2050536"/>
                </a:lnTo>
                <a:lnTo>
                  <a:pt x="140312" y="2090971"/>
                </a:lnTo>
                <a:lnTo>
                  <a:pt x="160223" y="2130762"/>
                </a:lnTo>
                <a:lnTo>
                  <a:pt x="181331" y="2169885"/>
                </a:lnTo>
                <a:lnTo>
                  <a:pt x="203614" y="2208320"/>
                </a:lnTo>
                <a:lnTo>
                  <a:pt x="227050" y="2246046"/>
                </a:lnTo>
                <a:lnTo>
                  <a:pt x="251615" y="2283039"/>
                </a:lnTo>
                <a:lnTo>
                  <a:pt x="277287" y="2319280"/>
                </a:lnTo>
                <a:lnTo>
                  <a:pt x="304043" y="2354746"/>
                </a:lnTo>
                <a:lnTo>
                  <a:pt x="331861" y="2389415"/>
                </a:lnTo>
                <a:lnTo>
                  <a:pt x="360717" y="2423266"/>
                </a:lnTo>
                <a:lnTo>
                  <a:pt x="390590" y="2456278"/>
                </a:lnTo>
                <a:lnTo>
                  <a:pt x="421457" y="2488428"/>
                </a:lnTo>
                <a:lnTo>
                  <a:pt x="453294" y="2519695"/>
                </a:lnTo>
                <a:lnTo>
                  <a:pt x="486080" y="2550058"/>
                </a:lnTo>
                <a:lnTo>
                  <a:pt x="519791" y="2579495"/>
                </a:lnTo>
                <a:lnTo>
                  <a:pt x="554406" y="2607985"/>
                </a:lnTo>
                <a:lnTo>
                  <a:pt x="589900" y="2635505"/>
                </a:lnTo>
                <a:lnTo>
                  <a:pt x="626252" y="2662034"/>
                </a:lnTo>
                <a:lnTo>
                  <a:pt x="663440" y="2687551"/>
                </a:lnTo>
                <a:lnTo>
                  <a:pt x="701439" y="2712033"/>
                </a:lnTo>
                <a:lnTo>
                  <a:pt x="740228" y="2735460"/>
                </a:lnTo>
                <a:lnTo>
                  <a:pt x="779784" y="2757810"/>
                </a:lnTo>
                <a:lnTo>
                  <a:pt x="820085" y="2779060"/>
                </a:lnTo>
                <a:lnTo>
                  <a:pt x="861107" y="2799190"/>
                </a:lnTo>
                <a:lnTo>
                  <a:pt x="902828" y="2818178"/>
                </a:lnTo>
                <a:lnTo>
                  <a:pt x="945225" y="2836003"/>
                </a:lnTo>
                <a:lnTo>
                  <a:pt x="988276" y="2852642"/>
                </a:lnTo>
                <a:lnTo>
                  <a:pt x="1031958" y="2868074"/>
                </a:lnTo>
                <a:lnTo>
                  <a:pt x="1076248" y="2882277"/>
                </a:lnTo>
                <a:lnTo>
                  <a:pt x="1121124" y="2895230"/>
                </a:lnTo>
                <a:lnTo>
                  <a:pt x="1166563" y="2906912"/>
                </a:lnTo>
                <a:lnTo>
                  <a:pt x="1212542" y="2917300"/>
                </a:lnTo>
                <a:lnTo>
                  <a:pt x="1259039" y="2926373"/>
                </a:lnTo>
                <a:lnTo>
                  <a:pt x="1306030" y="2934110"/>
                </a:lnTo>
                <a:lnTo>
                  <a:pt x="1353495" y="2940488"/>
                </a:lnTo>
                <a:lnTo>
                  <a:pt x="1401408" y="2945487"/>
                </a:lnTo>
                <a:lnTo>
                  <a:pt x="1449749" y="2949084"/>
                </a:lnTo>
                <a:lnTo>
                  <a:pt x="1498495" y="2951258"/>
                </a:lnTo>
                <a:lnTo>
                  <a:pt x="1547621" y="2951988"/>
                </a:lnTo>
                <a:lnTo>
                  <a:pt x="1596748" y="2951258"/>
                </a:lnTo>
                <a:lnTo>
                  <a:pt x="1645494" y="2949084"/>
                </a:lnTo>
                <a:lnTo>
                  <a:pt x="1693835" y="2945487"/>
                </a:lnTo>
                <a:lnTo>
                  <a:pt x="1741748" y="2940488"/>
                </a:lnTo>
                <a:lnTo>
                  <a:pt x="1789213" y="2934110"/>
                </a:lnTo>
                <a:lnTo>
                  <a:pt x="1836204" y="2926373"/>
                </a:lnTo>
                <a:lnTo>
                  <a:pt x="1882701" y="2917300"/>
                </a:lnTo>
                <a:lnTo>
                  <a:pt x="1928680" y="2906912"/>
                </a:lnTo>
                <a:lnTo>
                  <a:pt x="1974119" y="2895230"/>
                </a:lnTo>
                <a:lnTo>
                  <a:pt x="2018995" y="2882277"/>
                </a:lnTo>
                <a:lnTo>
                  <a:pt x="2063285" y="2868074"/>
                </a:lnTo>
                <a:lnTo>
                  <a:pt x="2106967" y="2852642"/>
                </a:lnTo>
                <a:lnTo>
                  <a:pt x="2150018" y="2836003"/>
                </a:lnTo>
                <a:lnTo>
                  <a:pt x="2192415" y="2818178"/>
                </a:lnTo>
                <a:lnTo>
                  <a:pt x="2234136" y="2799190"/>
                </a:lnTo>
                <a:lnTo>
                  <a:pt x="2275158" y="2779060"/>
                </a:lnTo>
                <a:lnTo>
                  <a:pt x="2315459" y="2757810"/>
                </a:lnTo>
                <a:lnTo>
                  <a:pt x="2355015" y="2735460"/>
                </a:lnTo>
                <a:lnTo>
                  <a:pt x="2393804" y="2712033"/>
                </a:lnTo>
                <a:lnTo>
                  <a:pt x="2431803" y="2687551"/>
                </a:lnTo>
                <a:lnTo>
                  <a:pt x="2468991" y="2662034"/>
                </a:lnTo>
                <a:lnTo>
                  <a:pt x="2505343" y="2635505"/>
                </a:lnTo>
                <a:lnTo>
                  <a:pt x="2540837" y="2607985"/>
                </a:lnTo>
                <a:lnTo>
                  <a:pt x="2575452" y="2579495"/>
                </a:lnTo>
                <a:lnTo>
                  <a:pt x="2609163" y="2550058"/>
                </a:lnTo>
                <a:lnTo>
                  <a:pt x="2641949" y="2519695"/>
                </a:lnTo>
                <a:lnTo>
                  <a:pt x="2673786" y="2488428"/>
                </a:lnTo>
                <a:lnTo>
                  <a:pt x="2704653" y="2456278"/>
                </a:lnTo>
                <a:lnTo>
                  <a:pt x="2734526" y="2423266"/>
                </a:lnTo>
                <a:lnTo>
                  <a:pt x="2763382" y="2389415"/>
                </a:lnTo>
                <a:lnTo>
                  <a:pt x="2791200" y="2354746"/>
                </a:lnTo>
                <a:lnTo>
                  <a:pt x="2817956" y="2319280"/>
                </a:lnTo>
                <a:lnTo>
                  <a:pt x="2843628" y="2283039"/>
                </a:lnTo>
                <a:lnTo>
                  <a:pt x="2868193" y="2246046"/>
                </a:lnTo>
                <a:lnTo>
                  <a:pt x="2891629" y="2208320"/>
                </a:lnTo>
                <a:lnTo>
                  <a:pt x="2913912" y="2169885"/>
                </a:lnTo>
                <a:lnTo>
                  <a:pt x="2935020" y="2130762"/>
                </a:lnTo>
                <a:lnTo>
                  <a:pt x="2954931" y="2090971"/>
                </a:lnTo>
                <a:lnTo>
                  <a:pt x="2973621" y="2050536"/>
                </a:lnTo>
                <a:lnTo>
                  <a:pt x="2991069" y="2009476"/>
                </a:lnTo>
                <a:lnTo>
                  <a:pt x="3007251" y="1967815"/>
                </a:lnTo>
                <a:lnTo>
                  <a:pt x="3022144" y="1925574"/>
                </a:lnTo>
                <a:lnTo>
                  <a:pt x="3035727" y="1882774"/>
                </a:lnTo>
                <a:lnTo>
                  <a:pt x="3047977" y="1839436"/>
                </a:lnTo>
                <a:lnTo>
                  <a:pt x="3058870" y="1795583"/>
                </a:lnTo>
                <a:lnTo>
                  <a:pt x="3068384" y="1751237"/>
                </a:lnTo>
                <a:lnTo>
                  <a:pt x="3076497" y="1706418"/>
                </a:lnTo>
                <a:lnTo>
                  <a:pt x="3083185" y="1661148"/>
                </a:lnTo>
                <a:lnTo>
                  <a:pt x="3088427" y="1615449"/>
                </a:lnTo>
                <a:lnTo>
                  <a:pt x="3092199" y="1569342"/>
                </a:lnTo>
                <a:lnTo>
                  <a:pt x="3094479" y="1522850"/>
                </a:lnTo>
                <a:lnTo>
                  <a:pt x="3095243" y="1475994"/>
                </a:lnTo>
                <a:lnTo>
                  <a:pt x="3094479" y="1429137"/>
                </a:lnTo>
                <a:lnTo>
                  <a:pt x="3092199" y="1382645"/>
                </a:lnTo>
                <a:lnTo>
                  <a:pt x="3088427" y="1336538"/>
                </a:lnTo>
                <a:lnTo>
                  <a:pt x="3083185" y="1290839"/>
                </a:lnTo>
                <a:lnTo>
                  <a:pt x="3076497" y="1245569"/>
                </a:lnTo>
                <a:lnTo>
                  <a:pt x="3068384" y="1200750"/>
                </a:lnTo>
                <a:lnTo>
                  <a:pt x="3058870" y="1156404"/>
                </a:lnTo>
                <a:lnTo>
                  <a:pt x="3047977" y="1112551"/>
                </a:lnTo>
                <a:lnTo>
                  <a:pt x="3035727" y="1069213"/>
                </a:lnTo>
                <a:lnTo>
                  <a:pt x="3022144" y="1026413"/>
                </a:lnTo>
                <a:lnTo>
                  <a:pt x="3007251" y="984172"/>
                </a:lnTo>
                <a:lnTo>
                  <a:pt x="2991069" y="942511"/>
                </a:lnTo>
                <a:lnTo>
                  <a:pt x="2973621" y="901451"/>
                </a:lnTo>
                <a:lnTo>
                  <a:pt x="2954931" y="861016"/>
                </a:lnTo>
                <a:lnTo>
                  <a:pt x="2935020" y="821225"/>
                </a:lnTo>
                <a:lnTo>
                  <a:pt x="2913912" y="782102"/>
                </a:lnTo>
                <a:lnTo>
                  <a:pt x="2891629" y="743667"/>
                </a:lnTo>
                <a:lnTo>
                  <a:pt x="2868193" y="705941"/>
                </a:lnTo>
                <a:lnTo>
                  <a:pt x="2843628" y="668948"/>
                </a:lnTo>
                <a:lnTo>
                  <a:pt x="2817956" y="632707"/>
                </a:lnTo>
                <a:lnTo>
                  <a:pt x="2791200" y="597241"/>
                </a:lnTo>
                <a:lnTo>
                  <a:pt x="2763382" y="562572"/>
                </a:lnTo>
                <a:lnTo>
                  <a:pt x="2734526" y="528721"/>
                </a:lnTo>
                <a:lnTo>
                  <a:pt x="2704653" y="495709"/>
                </a:lnTo>
                <a:lnTo>
                  <a:pt x="2673786" y="463559"/>
                </a:lnTo>
                <a:lnTo>
                  <a:pt x="2641949" y="432292"/>
                </a:lnTo>
                <a:lnTo>
                  <a:pt x="2609163" y="401929"/>
                </a:lnTo>
                <a:lnTo>
                  <a:pt x="2575452" y="372492"/>
                </a:lnTo>
                <a:lnTo>
                  <a:pt x="2540837" y="344002"/>
                </a:lnTo>
                <a:lnTo>
                  <a:pt x="2505343" y="316482"/>
                </a:lnTo>
                <a:lnTo>
                  <a:pt x="2468991" y="289953"/>
                </a:lnTo>
                <a:lnTo>
                  <a:pt x="2431803" y="264436"/>
                </a:lnTo>
                <a:lnTo>
                  <a:pt x="2393804" y="239954"/>
                </a:lnTo>
                <a:lnTo>
                  <a:pt x="2355015" y="216527"/>
                </a:lnTo>
                <a:lnTo>
                  <a:pt x="2315459" y="194177"/>
                </a:lnTo>
                <a:lnTo>
                  <a:pt x="2275158" y="172927"/>
                </a:lnTo>
                <a:lnTo>
                  <a:pt x="2234136" y="152797"/>
                </a:lnTo>
                <a:lnTo>
                  <a:pt x="2192415" y="133809"/>
                </a:lnTo>
                <a:lnTo>
                  <a:pt x="2150018" y="115984"/>
                </a:lnTo>
                <a:lnTo>
                  <a:pt x="2106967" y="99345"/>
                </a:lnTo>
                <a:lnTo>
                  <a:pt x="2063285" y="83913"/>
                </a:lnTo>
                <a:lnTo>
                  <a:pt x="2018995" y="69710"/>
                </a:lnTo>
                <a:lnTo>
                  <a:pt x="1974119" y="56757"/>
                </a:lnTo>
                <a:lnTo>
                  <a:pt x="1928680" y="45075"/>
                </a:lnTo>
                <a:lnTo>
                  <a:pt x="1882701" y="34687"/>
                </a:lnTo>
                <a:lnTo>
                  <a:pt x="1836204" y="25614"/>
                </a:lnTo>
                <a:lnTo>
                  <a:pt x="1789213" y="17877"/>
                </a:lnTo>
                <a:lnTo>
                  <a:pt x="1741748" y="11499"/>
                </a:lnTo>
                <a:lnTo>
                  <a:pt x="1693835" y="6500"/>
                </a:lnTo>
                <a:lnTo>
                  <a:pt x="1645494" y="2903"/>
                </a:lnTo>
                <a:lnTo>
                  <a:pt x="1596748" y="729"/>
                </a:lnTo>
                <a:lnTo>
                  <a:pt x="1547621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22240" y="3283966"/>
            <a:ext cx="1768475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7015" marR="5080" indent="-234950">
              <a:lnSpc>
                <a:spcPts val="3240"/>
              </a:lnSpc>
              <a:spcBef>
                <a:spcPts val="505"/>
              </a:spcBef>
            </a:pPr>
            <a:r>
              <a:rPr sz="3000" b="1" dirty="0">
                <a:solidFill>
                  <a:srgbClr val="585858"/>
                </a:solidFill>
                <a:latin typeface="Segoe UI Semibold"/>
                <a:cs typeface="Segoe UI Semibold"/>
              </a:rPr>
              <a:t>Estru</a:t>
            </a:r>
            <a:r>
              <a:rPr sz="3000" b="1" spc="5" dirty="0">
                <a:solidFill>
                  <a:srgbClr val="585858"/>
                </a:solidFill>
                <a:latin typeface="Segoe UI Semibold"/>
                <a:cs typeface="Segoe UI Semibold"/>
              </a:rPr>
              <a:t>c</a:t>
            </a:r>
            <a:r>
              <a:rPr sz="3000" b="1" spc="-5" dirty="0">
                <a:solidFill>
                  <a:srgbClr val="585858"/>
                </a:solidFill>
                <a:latin typeface="Segoe UI Semibold"/>
                <a:cs typeface="Segoe UI Semibold"/>
              </a:rPr>
              <a:t>tura  </a:t>
            </a:r>
            <a:r>
              <a:rPr sz="3000" b="1" dirty="0">
                <a:solidFill>
                  <a:srgbClr val="585858"/>
                </a:solidFill>
                <a:latin typeface="Segoe UI Semibold"/>
                <a:cs typeface="Segoe UI Semibold"/>
              </a:rPr>
              <a:t>del</a:t>
            </a:r>
            <a:r>
              <a:rPr sz="3000" b="1" spc="-15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3000" b="1" spc="-145" dirty="0">
                <a:solidFill>
                  <a:srgbClr val="585858"/>
                </a:solidFill>
                <a:latin typeface="Segoe UI Semibold"/>
                <a:cs typeface="Segoe UI Semibold"/>
              </a:rPr>
              <a:t>PAT</a:t>
            </a:r>
            <a:endParaRPr sz="30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49852" y="2168651"/>
            <a:ext cx="1002792" cy="1002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9946" y="2158745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55" y="0"/>
                </a:moveTo>
                <a:lnTo>
                  <a:pt x="563752" y="2793"/>
                </a:lnTo>
                <a:lnTo>
                  <a:pt x="614679" y="10540"/>
                </a:lnTo>
                <a:lnTo>
                  <a:pt x="663701" y="22987"/>
                </a:lnTo>
                <a:lnTo>
                  <a:pt x="710691" y="40004"/>
                </a:lnTo>
                <a:lnTo>
                  <a:pt x="755268" y="61975"/>
                </a:lnTo>
                <a:lnTo>
                  <a:pt x="797305" y="87375"/>
                </a:lnTo>
                <a:lnTo>
                  <a:pt x="836929" y="116966"/>
                </a:lnTo>
                <a:lnTo>
                  <a:pt x="872998" y="149732"/>
                </a:lnTo>
                <a:lnTo>
                  <a:pt x="906144" y="186181"/>
                </a:lnTo>
                <a:lnTo>
                  <a:pt x="935354" y="225425"/>
                </a:lnTo>
                <a:lnTo>
                  <a:pt x="961136" y="267842"/>
                </a:lnTo>
                <a:lnTo>
                  <a:pt x="982599" y="312419"/>
                </a:lnTo>
                <a:lnTo>
                  <a:pt x="999616" y="359409"/>
                </a:lnTo>
                <a:lnTo>
                  <a:pt x="1012189" y="408431"/>
                </a:lnTo>
                <a:lnTo>
                  <a:pt x="1019937" y="459358"/>
                </a:lnTo>
                <a:lnTo>
                  <a:pt x="1022730" y="511555"/>
                </a:lnTo>
                <a:lnTo>
                  <a:pt x="1019937" y="563752"/>
                </a:lnTo>
                <a:lnTo>
                  <a:pt x="1012189" y="614679"/>
                </a:lnTo>
                <a:lnTo>
                  <a:pt x="999616" y="663701"/>
                </a:lnTo>
                <a:lnTo>
                  <a:pt x="982599" y="710691"/>
                </a:lnTo>
                <a:lnTo>
                  <a:pt x="961136" y="755268"/>
                </a:lnTo>
                <a:lnTo>
                  <a:pt x="935354" y="797305"/>
                </a:lnTo>
                <a:lnTo>
                  <a:pt x="906144" y="836929"/>
                </a:lnTo>
                <a:lnTo>
                  <a:pt x="872998" y="872998"/>
                </a:lnTo>
                <a:lnTo>
                  <a:pt x="836929" y="906144"/>
                </a:lnTo>
                <a:lnTo>
                  <a:pt x="797305" y="935354"/>
                </a:lnTo>
                <a:lnTo>
                  <a:pt x="755268" y="961136"/>
                </a:lnTo>
                <a:lnTo>
                  <a:pt x="710691" y="982599"/>
                </a:lnTo>
                <a:lnTo>
                  <a:pt x="663701" y="999616"/>
                </a:lnTo>
                <a:lnTo>
                  <a:pt x="614679" y="1012189"/>
                </a:lnTo>
                <a:lnTo>
                  <a:pt x="563752" y="1019937"/>
                </a:lnTo>
                <a:lnTo>
                  <a:pt x="511555" y="1022730"/>
                </a:lnTo>
                <a:lnTo>
                  <a:pt x="459358" y="1019937"/>
                </a:lnTo>
                <a:lnTo>
                  <a:pt x="408431" y="1012189"/>
                </a:lnTo>
                <a:lnTo>
                  <a:pt x="359409" y="999616"/>
                </a:lnTo>
                <a:lnTo>
                  <a:pt x="312419" y="982599"/>
                </a:lnTo>
                <a:lnTo>
                  <a:pt x="267842" y="961136"/>
                </a:lnTo>
                <a:lnTo>
                  <a:pt x="225425" y="935354"/>
                </a:lnTo>
                <a:lnTo>
                  <a:pt x="186181" y="906144"/>
                </a:lnTo>
                <a:lnTo>
                  <a:pt x="149732" y="872998"/>
                </a:lnTo>
                <a:lnTo>
                  <a:pt x="116966" y="836929"/>
                </a:lnTo>
                <a:lnTo>
                  <a:pt x="87375" y="797305"/>
                </a:lnTo>
                <a:lnTo>
                  <a:pt x="61975" y="755268"/>
                </a:lnTo>
                <a:lnTo>
                  <a:pt x="40004" y="710691"/>
                </a:lnTo>
                <a:lnTo>
                  <a:pt x="22987" y="663701"/>
                </a:lnTo>
                <a:lnTo>
                  <a:pt x="10540" y="614679"/>
                </a:lnTo>
                <a:lnTo>
                  <a:pt x="2793" y="563752"/>
                </a:lnTo>
                <a:lnTo>
                  <a:pt x="0" y="511555"/>
                </a:lnTo>
                <a:lnTo>
                  <a:pt x="2793" y="459358"/>
                </a:lnTo>
                <a:lnTo>
                  <a:pt x="10540" y="408431"/>
                </a:lnTo>
                <a:lnTo>
                  <a:pt x="22987" y="359409"/>
                </a:lnTo>
                <a:lnTo>
                  <a:pt x="40004" y="312419"/>
                </a:lnTo>
                <a:lnTo>
                  <a:pt x="61975" y="267842"/>
                </a:lnTo>
                <a:lnTo>
                  <a:pt x="87375" y="225425"/>
                </a:lnTo>
                <a:lnTo>
                  <a:pt x="116966" y="186181"/>
                </a:lnTo>
                <a:lnTo>
                  <a:pt x="149732" y="149732"/>
                </a:lnTo>
                <a:lnTo>
                  <a:pt x="186181" y="116966"/>
                </a:lnTo>
                <a:lnTo>
                  <a:pt x="225425" y="87375"/>
                </a:lnTo>
                <a:lnTo>
                  <a:pt x="267842" y="61975"/>
                </a:lnTo>
                <a:lnTo>
                  <a:pt x="312419" y="40004"/>
                </a:lnTo>
                <a:lnTo>
                  <a:pt x="359409" y="22987"/>
                </a:lnTo>
                <a:lnTo>
                  <a:pt x="408431" y="10540"/>
                </a:lnTo>
                <a:lnTo>
                  <a:pt x="459358" y="2793"/>
                </a:lnTo>
                <a:lnTo>
                  <a:pt x="511555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3157" y="2345182"/>
            <a:ext cx="187706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Datos</a:t>
            </a:r>
            <a:r>
              <a:rPr sz="2000" b="1" spc="-9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generales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030605">
              <a:lnSpc>
                <a:spcPts val="2280"/>
              </a:lnSpc>
            </a:pP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de la</a:t>
            </a:r>
            <a:r>
              <a:rPr sz="2000" b="1" spc="-10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IE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0115" y="5987884"/>
            <a:ext cx="114935" cy="103505"/>
          </a:xfrm>
          <a:custGeom>
            <a:avLst/>
            <a:gdLst/>
            <a:ahLst/>
            <a:cxnLst/>
            <a:rect l="l" t="t" r="r" b="b"/>
            <a:pathLst>
              <a:path w="114934" h="103504">
                <a:moveTo>
                  <a:pt x="0" y="0"/>
                </a:moveTo>
                <a:lnTo>
                  <a:pt x="114388" y="102997"/>
                </a:lnTo>
                <a:lnTo>
                  <a:pt x="88099" y="17183"/>
                </a:lnTo>
                <a:lnTo>
                  <a:pt x="0" y="0"/>
                </a:lnTo>
                <a:close/>
              </a:path>
            </a:pathLst>
          </a:custGeom>
          <a:solidFill>
            <a:srgbClr val="CDC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9852" y="4340352"/>
            <a:ext cx="1002792" cy="1002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9946" y="4330446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55" y="0"/>
                </a:moveTo>
                <a:lnTo>
                  <a:pt x="563752" y="2793"/>
                </a:lnTo>
                <a:lnTo>
                  <a:pt x="614679" y="10540"/>
                </a:lnTo>
                <a:lnTo>
                  <a:pt x="663701" y="22986"/>
                </a:lnTo>
                <a:lnTo>
                  <a:pt x="710691" y="40004"/>
                </a:lnTo>
                <a:lnTo>
                  <a:pt x="755268" y="61975"/>
                </a:lnTo>
                <a:lnTo>
                  <a:pt x="797305" y="87375"/>
                </a:lnTo>
                <a:lnTo>
                  <a:pt x="836929" y="116966"/>
                </a:lnTo>
                <a:lnTo>
                  <a:pt x="872998" y="149732"/>
                </a:lnTo>
                <a:lnTo>
                  <a:pt x="906144" y="186181"/>
                </a:lnTo>
                <a:lnTo>
                  <a:pt x="935354" y="225424"/>
                </a:lnTo>
                <a:lnTo>
                  <a:pt x="961136" y="267842"/>
                </a:lnTo>
                <a:lnTo>
                  <a:pt x="982599" y="312419"/>
                </a:lnTo>
                <a:lnTo>
                  <a:pt x="999616" y="359409"/>
                </a:lnTo>
                <a:lnTo>
                  <a:pt x="1012189" y="408431"/>
                </a:lnTo>
                <a:lnTo>
                  <a:pt x="1019937" y="459358"/>
                </a:lnTo>
                <a:lnTo>
                  <a:pt x="1022730" y="511555"/>
                </a:lnTo>
                <a:lnTo>
                  <a:pt x="1019937" y="563752"/>
                </a:lnTo>
                <a:lnTo>
                  <a:pt x="1012189" y="614679"/>
                </a:lnTo>
                <a:lnTo>
                  <a:pt x="999616" y="663701"/>
                </a:lnTo>
                <a:lnTo>
                  <a:pt x="982599" y="710691"/>
                </a:lnTo>
                <a:lnTo>
                  <a:pt x="961136" y="755268"/>
                </a:lnTo>
                <a:lnTo>
                  <a:pt x="935354" y="797305"/>
                </a:lnTo>
                <a:lnTo>
                  <a:pt x="906144" y="836929"/>
                </a:lnTo>
                <a:lnTo>
                  <a:pt x="872998" y="872997"/>
                </a:lnTo>
                <a:lnTo>
                  <a:pt x="836929" y="906144"/>
                </a:lnTo>
                <a:lnTo>
                  <a:pt x="797305" y="935354"/>
                </a:lnTo>
                <a:lnTo>
                  <a:pt x="755268" y="961135"/>
                </a:lnTo>
                <a:lnTo>
                  <a:pt x="710691" y="982598"/>
                </a:lnTo>
                <a:lnTo>
                  <a:pt x="663701" y="999616"/>
                </a:lnTo>
                <a:lnTo>
                  <a:pt x="614679" y="1012189"/>
                </a:lnTo>
                <a:lnTo>
                  <a:pt x="563752" y="1019936"/>
                </a:lnTo>
                <a:lnTo>
                  <a:pt x="511555" y="1022730"/>
                </a:lnTo>
                <a:lnTo>
                  <a:pt x="459358" y="1019936"/>
                </a:lnTo>
                <a:lnTo>
                  <a:pt x="408431" y="1012189"/>
                </a:lnTo>
                <a:lnTo>
                  <a:pt x="359409" y="999616"/>
                </a:lnTo>
                <a:lnTo>
                  <a:pt x="312419" y="982598"/>
                </a:lnTo>
                <a:lnTo>
                  <a:pt x="267842" y="961135"/>
                </a:lnTo>
                <a:lnTo>
                  <a:pt x="225425" y="935354"/>
                </a:lnTo>
                <a:lnTo>
                  <a:pt x="186181" y="906144"/>
                </a:lnTo>
                <a:lnTo>
                  <a:pt x="149732" y="872997"/>
                </a:lnTo>
                <a:lnTo>
                  <a:pt x="116966" y="836929"/>
                </a:lnTo>
                <a:lnTo>
                  <a:pt x="87375" y="797305"/>
                </a:lnTo>
                <a:lnTo>
                  <a:pt x="61975" y="755268"/>
                </a:lnTo>
                <a:lnTo>
                  <a:pt x="40004" y="710691"/>
                </a:lnTo>
                <a:lnTo>
                  <a:pt x="22987" y="663701"/>
                </a:lnTo>
                <a:lnTo>
                  <a:pt x="10540" y="614679"/>
                </a:lnTo>
                <a:lnTo>
                  <a:pt x="2793" y="563752"/>
                </a:lnTo>
                <a:lnTo>
                  <a:pt x="0" y="511555"/>
                </a:lnTo>
                <a:lnTo>
                  <a:pt x="2793" y="459358"/>
                </a:lnTo>
                <a:lnTo>
                  <a:pt x="10540" y="408431"/>
                </a:lnTo>
                <a:lnTo>
                  <a:pt x="22987" y="359409"/>
                </a:lnTo>
                <a:lnTo>
                  <a:pt x="40004" y="312419"/>
                </a:lnTo>
                <a:lnTo>
                  <a:pt x="61975" y="267842"/>
                </a:lnTo>
                <a:lnTo>
                  <a:pt x="87375" y="225424"/>
                </a:lnTo>
                <a:lnTo>
                  <a:pt x="116966" y="186181"/>
                </a:lnTo>
                <a:lnTo>
                  <a:pt x="149732" y="149732"/>
                </a:lnTo>
                <a:lnTo>
                  <a:pt x="186181" y="116966"/>
                </a:lnTo>
                <a:lnTo>
                  <a:pt x="225425" y="87375"/>
                </a:lnTo>
                <a:lnTo>
                  <a:pt x="267842" y="61975"/>
                </a:lnTo>
                <a:lnTo>
                  <a:pt x="312419" y="40004"/>
                </a:lnTo>
                <a:lnTo>
                  <a:pt x="359409" y="22986"/>
                </a:lnTo>
                <a:lnTo>
                  <a:pt x="408431" y="10540"/>
                </a:lnTo>
                <a:lnTo>
                  <a:pt x="459358" y="2793"/>
                </a:lnTo>
                <a:lnTo>
                  <a:pt x="511555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64585" y="4655565"/>
            <a:ext cx="866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Anexos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62925" y="2345182"/>
            <a:ext cx="233807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Programación</a:t>
            </a:r>
            <a:r>
              <a:rPr sz="2000" b="1" spc="-8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anual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de</a:t>
            </a:r>
            <a:r>
              <a:rPr sz="2000" b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actividades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62925" y="4553203"/>
            <a:ext cx="1939289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Calendarización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de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horas</a:t>
            </a:r>
            <a:r>
              <a:rPr sz="2000" b="1" spc="-7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lectivas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40880" y="2168651"/>
            <a:ext cx="1001268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30973" y="2158745"/>
            <a:ext cx="1021080" cy="1022985"/>
          </a:xfrm>
          <a:custGeom>
            <a:avLst/>
            <a:gdLst/>
            <a:ahLst/>
            <a:cxnLst/>
            <a:rect l="l" t="t" r="r" b="b"/>
            <a:pathLst>
              <a:path w="1021079" h="1022985">
                <a:moveTo>
                  <a:pt x="510794" y="0"/>
                </a:moveTo>
                <a:lnTo>
                  <a:pt x="562991" y="2793"/>
                </a:lnTo>
                <a:lnTo>
                  <a:pt x="613536" y="10540"/>
                </a:lnTo>
                <a:lnTo>
                  <a:pt x="662558" y="22987"/>
                </a:lnTo>
                <a:lnTo>
                  <a:pt x="709549" y="40004"/>
                </a:lnTo>
                <a:lnTo>
                  <a:pt x="753999" y="61975"/>
                </a:lnTo>
                <a:lnTo>
                  <a:pt x="796162" y="87375"/>
                </a:lnTo>
                <a:lnTo>
                  <a:pt x="835405" y="116966"/>
                </a:lnTo>
                <a:lnTo>
                  <a:pt x="871727" y="149732"/>
                </a:lnTo>
                <a:lnTo>
                  <a:pt x="904621" y="186181"/>
                </a:lnTo>
                <a:lnTo>
                  <a:pt x="934084" y="225425"/>
                </a:lnTo>
                <a:lnTo>
                  <a:pt x="959611" y="267969"/>
                </a:lnTo>
                <a:lnTo>
                  <a:pt x="981075" y="312419"/>
                </a:lnTo>
                <a:lnTo>
                  <a:pt x="998093" y="359409"/>
                </a:lnTo>
                <a:lnTo>
                  <a:pt x="1010666" y="408431"/>
                </a:lnTo>
                <a:lnTo>
                  <a:pt x="1018285" y="459358"/>
                </a:lnTo>
                <a:lnTo>
                  <a:pt x="1021079" y="511555"/>
                </a:lnTo>
                <a:lnTo>
                  <a:pt x="1018285" y="563752"/>
                </a:lnTo>
                <a:lnTo>
                  <a:pt x="1010666" y="614679"/>
                </a:lnTo>
                <a:lnTo>
                  <a:pt x="998093" y="663701"/>
                </a:lnTo>
                <a:lnTo>
                  <a:pt x="981075" y="710691"/>
                </a:lnTo>
                <a:lnTo>
                  <a:pt x="959611" y="755141"/>
                </a:lnTo>
                <a:lnTo>
                  <a:pt x="934084" y="797305"/>
                </a:lnTo>
                <a:lnTo>
                  <a:pt x="904621" y="836929"/>
                </a:lnTo>
                <a:lnTo>
                  <a:pt x="871727" y="872998"/>
                </a:lnTo>
                <a:lnTo>
                  <a:pt x="835405" y="906144"/>
                </a:lnTo>
                <a:lnTo>
                  <a:pt x="796162" y="935354"/>
                </a:lnTo>
                <a:lnTo>
                  <a:pt x="753999" y="961136"/>
                </a:lnTo>
                <a:lnTo>
                  <a:pt x="709422" y="982599"/>
                </a:lnTo>
                <a:lnTo>
                  <a:pt x="662558" y="999616"/>
                </a:lnTo>
                <a:lnTo>
                  <a:pt x="613536" y="1012189"/>
                </a:lnTo>
                <a:lnTo>
                  <a:pt x="562991" y="1019937"/>
                </a:lnTo>
                <a:lnTo>
                  <a:pt x="510794" y="1022730"/>
                </a:lnTo>
                <a:lnTo>
                  <a:pt x="458597" y="1019937"/>
                </a:lnTo>
                <a:lnTo>
                  <a:pt x="407924" y="1012189"/>
                </a:lnTo>
                <a:lnTo>
                  <a:pt x="359028" y="999616"/>
                </a:lnTo>
                <a:lnTo>
                  <a:pt x="312039" y="982726"/>
                </a:lnTo>
                <a:lnTo>
                  <a:pt x="267080" y="961136"/>
                </a:lnTo>
                <a:lnTo>
                  <a:pt x="225044" y="935354"/>
                </a:lnTo>
                <a:lnTo>
                  <a:pt x="185800" y="906144"/>
                </a:lnTo>
                <a:lnTo>
                  <a:pt x="149732" y="872998"/>
                </a:lnTo>
                <a:lnTo>
                  <a:pt x="116585" y="836929"/>
                </a:lnTo>
                <a:lnTo>
                  <a:pt x="87375" y="797305"/>
                </a:lnTo>
                <a:lnTo>
                  <a:pt x="61468" y="755268"/>
                </a:lnTo>
                <a:lnTo>
                  <a:pt x="40004" y="710691"/>
                </a:lnTo>
                <a:lnTo>
                  <a:pt x="23114" y="663701"/>
                </a:lnTo>
                <a:lnTo>
                  <a:pt x="10541" y="614679"/>
                </a:lnTo>
                <a:lnTo>
                  <a:pt x="2794" y="563752"/>
                </a:lnTo>
                <a:lnTo>
                  <a:pt x="0" y="511555"/>
                </a:lnTo>
                <a:lnTo>
                  <a:pt x="2794" y="459358"/>
                </a:lnTo>
                <a:lnTo>
                  <a:pt x="10541" y="408431"/>
                </a:lnTo>
                <a:lnTo>
                  <a:pt x="23114" y="359409"/>
                </a:lnTo>
                <a:lnTo>
                  <a:pt x="40004" y="312419"/>
                </a:lnTo>
                <a:lnTo>
                  <a:pt x="61468" y="267842"/>
                </a:lnTo>
                <a:lnTo>
                  <a:pt x="87375" y="225425"/>
                </a:lnTo>
                <a:lnTo>
                  <a:pt x="116585" y="186181"/>
                </a:lnTo>
                <a:lnTo>
                  <a:pt x="149732" y="149732"/>
                </a:lnTo>
                <a:lnTo>
                  <a:pt x="185800" y="116966"/>
                </a:lnTo>
                <a:lnTo>
                  <a:pt x="225044" y="87375"/>
                </a:lnTo>
                <a:lnTo>
                  <a:pt x="267080" y="61975"/>
                </a:lnTo>
                <a:lnTo>
                  <a:pt x="312039" y="40004"/>
                </a:lnTo>
                <a:lnTo>
                  <a:pt x="359028" y="22987"/>
                </a:lnTo>
                <a:lnTo>
                  <a:pt x="407924" y="10540"/>
                </a:lnTo>
                <a:lnTo>
                  <a:pt x="458597" y="2793"/>
                </a:lnTo>
                <a:lnTo>
                  <a:pt x="510794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0880" y="4340352"/>
            <a:ext cx="1001268" cy="1002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0973" y="4330446"/>
            <a:ext cx="1021080" cy="1022985"/>
          </a:xfrm>
          <a:custGeom>
            <a:avLst/>
            <a:gdLst/>
            <a:ahLst/>
            <a:cxnLst/>
            <a:rect l="l" t="t" r="r" b="b"/>
            <a:pathLst>
              <a:path w="1021079" h="1022985">
                <a:moveTo>
                  <a:pt x="510794" y="0"/>
                </a:moveTo>
                <a:lnTo>
                  <a:pt x="562991" y="2793"/>
                </a:lnTo>
                <a:lnTo>
                  <a:pt x="613536" y="10540"/>
                </a:lnTo>
                <a:lnTo>
                  <a:pt x="662558" y="22986"/>
                </a:lnTo>
                <a:lnTo>
                  <a:pt x="709549" y="40004"/>
                </a:lnTo>
                <a:lnTo>
                  <a:pt x="753999" y="61975"/>
                </a:lnTo>
                <a:lnTo>
                  <a:pt x="796162" y="87375"/>
                </a:lnTo>
                <a:lnTo>
                  <a:pt x="835405" y="116966"/>
                </a:lnTo>
                <a:lnTo>
                  <a:pt x="871727" y="149732"/>
                </a:lnTo>
                <a:lnTo>
                  <a:pt x="904621" y="186181"/>
                </a:lnTo>
                <a:lnTo>
                  <a:pt x="934084" y="225424"/>
                </a:lnTo>
                <a:lnTo>
                  <a:pt x="959611" y="267969"/>
                </a:lnTo>
                <a:lnTo>
                  <a:pt x="981075" y="312419"/>
                </a:lnTo>
                <a:lnTo>
                  <a:pt x="998093" y="359409"/>
                </a:lnTo>
                <a:lnTo>
                  <a:pt x="1010666" y="408431"/>
                </a:lnTo>
                <a:lnTo>
                  <a:pt x="1018285" y="459358"/>
                </a:lnTo>
                <a:lnTo>
                  <a:pt x="1021079" y="511555"/>
                </a:lnTo>
                <a:lnTo>
                  <a:pt x="1018285" y="563752"/>
                </a:lnTo>
                <a:lnTo>
                  <a:pt x="1010666" y="614679"/>
                </a:lnTo>
                <a:lnTo>
                  <a:pt x="998093" y="663701"/>
                </a:lnTo>
                <a:lnTo>
                  <a:pt x="981075" y="710691"/>
                </a:lnTo>
                <a:lnTo>
                  <a:pt x="959611" y="755141"/>
                </a:lnTo>
                <a:lnTo>
                  <a:pt x="934084" y="797305"/>
                </a:lnTo>
                <a:lnTo>
                  <a:pt x="904621" y="836929"/>
                </a:lnTo>
                <a:lnTo>
                  <a:pt x="871727" y="872997"/>
                </a:lnTo>
                <a:lnTo>
                  <a:pt x="835405" y="906144"/>
                </a:lnTo>
                <a:lnTo>
                  <a:pt x="796162" y="935354"/>
                </a:lnTo>
                <a:lnTo>
                  <a:pt x="753999" y="961135"/>
                </a:lnTo>
                <a:lnTo>
                  <a:pt x="709422" y="982598"/>
                </a:lnTo>
                <a:lnTo>
                  <a:pt x="662558" y="999616"/>
                </a:lnTo>
                <a:lnTo>
                  <a:pt x="613536" y="1012189"/>
                </a:lnTo>
                <a:lnTo>
                  <a:pt x="562991" y="1019936"/>
                </a:lnTo>
                <a:lnTo>
                  <a:pt x="510794" y="1022730"/>
                </a:lnTo>
                <a:lnTo>
                  <a:pt x="458597" y="1019936"/>
                </a:lnTo>
                <a:lnTo>
                  <a:pt x="407924" y="1012189"/>
                </a:lnTo>
                <a:lnTo>
                  <a:pt x="359028" y="999616"/>
                </a:lnTo>
                <a:lnTo>
                  <a:pt x="312039" y="982725"/>
                </a:lnTo>
                <a:lnTo>
                  <a:pt x="267080" y="961135"/>
                </a:lnTo>
                <a:lnTo>
                  <a:pt x="225044" y="935354"/>
                </a:lnTo>
                <a:lnTo>
                  <a:pt x="185800" y="906144"/>
                </a:lnTo>
                <a:lnTo>
                  <a:pt x="149732" y="872997"/>
                </a:lnTo>
                <a:lnTo>
                  <a:pt x="116585" y="836929"/>
                </a:lnTo>
                <a:lnTo>
                  <a:pt x="87375" y="797305"/>
                </a:lnTo>
                <a:lnTo>
                  <a:pt x="61468" y="755268"/>
                </a:lnTo>
                <a:lnTo>
                  <a:pt x="40004" y="710691"/>
                </a:lnTo>
                <a:lnTo>
                  <a:pt x="23114" y="663701"/>
                </a:lnTo>
                <a:lnTo>
                  <a:pt x="10541" y="614679"/>
                </a:lnTo>
                <a:lnTo>
                  <a:pt x="2794" y="563752"/>
                </a:lnTo>
                <a:lnTo>
                  <a:pt x="0" y="511555"/>
                </a:lnTo>
                <a:lnTo>
                  <a:pt x="2794" y="459358"/>
                </a:lnTo>
                <a:lnTo>
                  <a:pt x="10541" y="408431"/>
                </a:lnTo>
                <a:lnTo>
                  <a:pt x="23114" y="359409"/>
                </a:lnTo>
                <a:lnTo>
                  <a:pt x="40004" y="312419"/>
                </a:lnTo>
                <a:lnTo>
                  <a:pt x="61468" y="267842"/>
                </a:lnTo>
                <a:lnTo>
                  <a:pt x="87375" y="225424"/>
                </a:lnTo>
                <a:lnTo>
                  <a:pt x="116585" y="186181"/>
                </a:lnTo>
                <a:lnTo>
                  <a:pt x="149732" y="149732"/>
                </a:lnTo>
                <a:lnTo>
                  <a:pt x="185800" y="116966"/>
                </a:lnTo>
                <a:lnTo>
                  <a:pt x="225044" y="87375"/>
                </a:lnTo>
                <a:lnTo>
                  <a:pt x="267080" y="61975"/>
                </a:lnTo>
                <a:lnTo>
                  <a:pt x="312039" y="40004"/>
                </a:lnTo>
                <a:lnTo>
                  <a:pt x="359028" y="22986"/>
                </a:lnTo>
                <a:lnTo>
                  <a:pt x="407924" y="10540"/>
                </a:lnTo>
                <a:lnTo>
                  <a:pt x="458597" y="2793"/>
                </a:lnTo>
                <a:lnTo>
                  <a:pt x="510794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5791327" y="0"/>
                </a:moveTo>
                <a:lnTo>
                  <a:pt x="112649" y="0"/>
                </a:lnTo>
                <a:lnTo>
                  <a:pt x="68794" y="7066"/>
                </a:lnTo>
                <a:lnTo>
                  <a:pt x="32988" y="26336"/>
                </a:lnTo>
                <a:lnTo>
                  <a:pt x="8850" y="54917"/>
                </a:lnTo>
                <a:lnTo>
                  <a:pt x="0" y="89915"/>
                </a:lnTo>
                <a:lnTo>
                  <a:pt x="0" y="449579"/>
                </a:lnTo>
                <a:lnTo>
                  <a:pt x="8850" y="484578"/>
                </a:lnTo>
                <a:lnTo>
                  <a:pt x="32988" y="513159"/>
                </a:lnTo>
                <a:lnTo>
                  <a:pt x="68794" y="532429"/>
                </a:lnTo>
                <a:lnTo>
                  <a:pt x="112649" y="539496"/>
                </a:lnTo>
                <a:lnTo>
                  <a:pt x="5791327" y="539496"/>
                </a:lnTo>
                <a:lnTo>
                  <a:pt x="5835181" y="532429"/>
                </a:lnTo>
                <a:lnTo>
                  <a:pt x="5870987" y="513159"/>
                </a:lnTo>
                <a:lnTo>
                  <a:pt x="5895125" y="484578"/>
                </a:lnTo>
                <a:lnTo>
                  <a:pt x="5903976" y="449579"/>
                </a:lnTo>
                <a:lnTo>
                  <a:pt x="5903976" y="89915"/>
                </a:lnTo>
                <a:lnTo>
                  <a:pt x="5895125" y="54917"/>
                </a:lnTo>
                <a:lnTo>
                  <a:pt x="5870987" y="26336"/>
                </a:lnTo>
                <a:lnTo>
                  <a:pt x="5835181" y="7066"/>
                </a:lnTo>
                <a:lnTo>
                  <a:pt x="579132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0" y="89915"/>
                </a:moveTo>
                <a:lnTo>
                  <a:pt x="8850" y="54917"/>
                </a:lnTo>
                <a:lnTo>
                  <a:pt x="32988" y="26336"/>
                </a:lnTo>
                <a:lnTo>
                  <a:pt x="68794" y="7066"/>
                </a:lnTo>
                <a:lnTo>
                  <a:pt x="112649" y="0"/>
                </a:lnTo>
                <a:lnTo>
                  <a:pt x="5791327" y="0"/>
                </a:lnTo>
                <a:lnTo>
                  <a:pt x="5835181" y="7066"/>
                </a:lnTo>
                <a:lnTo>
                  <a:pt x="5870987" y="26336"/>
                </a:lnTo>
                <a:lnTo>
                  <a:pt x="5895125" y="54917"/>
                </a:lnTo>
                <a:lnTo>
                  <a:pt x="5903976" y="89915"/>
                </a:lnTo>
                <a:lnTo>
                  <a:pt x="5903976" y="449579"/>
                </a:lnTo>
                <a:lnTo>
                  <a:pt x="5895125" y="484578"/>
                </a:lnTo>
                <a:lnTo>
                  <a:pt x="5870987" y="513159"/>
                </a:lnTo>
                <a:lnTo>
                  <a:pt x="5835181" y="532429"/>
                </a:lnTo>
                <a:lnTo>
                  <a:pt x="5791327" y="539496"/>
                </a:lnTo>
                <a:lnTo>
                  <a:pt x="112649" y="539496"/>
                </a:lnTo>
                <a:lnTo>
                  <a:pt x="68794" y="532429"/>
                </a:lnTo>
                <a:lnTo>
                  <a:pt x="32988" y="513159"/>
                </a:lnTo>
                <a:lnTo>
                  <a:pt x="8850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2209" y="965934"/>
            <a:ext cx="51314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bg1"/>
                </a:solidFill>
              </a:rPr>
              <a:t>Plan </a:t>
            </a:r>
            <a:r>
              <a:rPr sz="2000" spc="-10" dirty="0">
                <a:solidFill>
                  <a:schemeClr val="bg1"/>
                </a:solidFill>
              </a:rPr>
              <a:t>Anual </a:t>
            </a:r>
            <a:r>
              <a:rPr sz="2000" spc="-5" dirty="0">
                <a:solidFill>
                  <a:schemeClr val="bg1"/>
                </a:solidFill>
              </a:rPr>
              <a:t>de </a:t>
            </a:r>
            <a:r>
              <a:rPr sz="2000" spc="-30" dirty="0">
                <a:solidFill>
                  <a:schemeClr val="bg1"/>
                </a:solidFill>
              </a:rPr>
              <a:t>Trabajo</a:t>
            </a:r>
            <a:r>
              <a:rPr sz="2000" spc="10" dirty="0">
                <a:solidFill>
                  <a:schemeClr val="bg1"/>
                </a:solidFill>
              </a:rPr>
              <a:t> </a:t>
            </a:r>
            <a:r>
              <a:rPr sz="2000" b="0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(PAT)</a:t>
            </a:r>
          </a:p>
        </p:txBody>
      </p:sp>
      <p:sp>
        <p:nvSpPr>
          <p:cNvPr id="8" name="object 8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9495" y="967231"/>
            <a:ext cx="334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III.</a:t>
            </a:r>
            <a:endParaRPr sz="2200" dirty="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6988" y="2305811"/>
            <a:ext cx="1002792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069" y="2295905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68" y="0"/>
                </a:moveTo>
                <a:lnTo>
                  <a:pt x="563765" y="2794"/>
                </a:lnTo>
                <a:lnTo>
                  <a:pt x="614692" y="10541"/>
                </a:lnTo>
                <a:lnTo>
                  <a:pt x="663714" y="22987"/>
                </a:lnTo>
                <a:lnTo>
                  <a:pt x="710704" y="40005"/>
                </a:lnTo>
                <a:lnTo>
                  <a:pt x="755281" y="61976"/>
                </a:lnTo>
                <a:lnTo>
                  <a:pt x="797318" y="87376"/>
                </a:lnTo>
                <a:lnTo>
                  <a:pt x="836942" y="116967"/>
                </a:lnTo>
                <a:lnTo>
                  <a:pt x="873010" y="149733"/>
                </a:lnTo>
                <a:lnTo>
                  <a:pt x="906157" y="186182"/>
                </a:lnTo>
                <a:lnTo>
                  <a:pt x="935367" y="225425"/>
                </a:lnTo>
                <a:lnTo>
                  <a:pt x="961148" y="267843"/>
                </a:lnTo>
                <a:lnTo>
                  <a:pt x="982611" y="312420"/>
                </a:lnTo>
                <a:lnTo>
                  <a:pt x="999629" y="359410"/>
                </a:lnTo>
                <a:lnTo>
                  <a:pt x="1012202" y="408432"/>
                </a:lnTo>
                <a:lnTo>
                  <a:pt x="1019949" y="459359"/>
                </a:lnTo>
                <a:lnTo>
                  <a:pt x="1022743" y="511556"/>
                </a:lnTo>
                <a:lnTo>
                  <a:pt x="1019949" y="563753"/>
                </a:lnTo>
                <a:lnTo>
                  <a:pt x="1012202" y="614680"/>
                </a:lnTo>
                <a:lnTo>
                  <a:pt x="999629" y="663702"/>
                </a:lnTo>
                <a:lnTo>
                  <a:pt x="982611" y="710692"/>
                </a:lnTo>
                <a:lnTo>
                  <a:pt x="961148" y="755269"/>
                </a:lnTo>
                <a:lnTo>
                  <a:pt x="935367" y="797306"/>
                </a:lnTo>
                <a:lnTo>
                  <a:pt x="906157" y="836930"/>
                </a:lnTo>
                <a:lnTo>
                  <a:pt x="873010" y="872998"/>
                </a:lnTo>
                <a:lnTo>
                  <a:pt x="836942" y="906145"/>
                </a:lnTo>
                <a:lnTo>
                  <a:pt x="797318" y="935355"/>
                </a:lnTo>
                <a:lnTo>
                  <a:pt x="755281" y="961136"/>
                </a:lnTo>
                <a:lnTo>
                  <a:pt x="710704" y="982599"/>
                </a:lnTo>
                <a:lnTo>
                  <a:pt x="663714" y="999617"/>
                </a:lnTo>
                <a:lnTo>
                  <a:pt x="614692" y="1012190"/>
                </a:lnTo>
                <a:lnTo>
                  <a:pt x="563765" y="1019937"/>
                </a:lnTo>
                <a:lnTo>
                  <a:pt x="511568" y="1022731"/>
                </a:lnTo>
                <a:lnTo>
                  <a:pt x="459371" y="1019937"/>
                </a:lnTo>
                <a:lnTo>
                  <a:pt x="408444" y="1012190"/>
                </a:lnTo>
                <a:lnTo>
                  <a:pt x="359422" y="999617"/>
                </a:lnTo>
                <a:lnTo>
                  <a:pt x="312432" y="982599"/>
                </a:lnTo>
                <a:lnTo>
                  <a:pt x="267855" y="961136"/>
                </a:lnTo>
                <a:lnTo>
                  <a:pt x="225437" y="935355"/>
                </a:lnTo>
                <a:lnTo>
                  <a:pt x="186181" y="906145"/>
                </a:lnTo>
                <a:lnTo>
                  <a:pt x="149745" y="872998"/>
                </a:lnTo>
                <a:lnTo>
                  <a:pt x="116966" y="836930"/>
                </a:lnTo>
                <a:lnTo>
                  <a:pt x="87414" y="797306"/>
                </a:lnTo>
                <a:lnTo>
                  <a:pt x="61937" y="755269"/>
                </a:lnTo>
                <a:lnTo>
                  <a:pt x="40081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81" y="312420"/>
                </a:lnTo>
                <a:lnTo>
                  <a:pt x="61937" y="267843"/>
                </a:lnTo>
                <a:lnTo>
                  <a:pt x="87414" y="225425"/>
                </a:lnTo>
                <a:lnTo>
                  <a:pt x="116966" y="186182"/>
                </a:lnTo>
                <a:lnTo>
                  <a:pt x="149745" y="149733"/>
                </a:lnTo>
                <a:lnTo>
                  <a:pt x="186181" y="116967"/>
                </a:lnTo>
                <a:lnTo>
                  <a:pt x="225437" y="87376"/>
                </a:lnTo>
                <a:lnTo>
                  <a:pt x="267855" y="61976"/>
                </a:lnTo>
                <a:lnTo>
                  <a:pt x="312432" y="40005"/>
                </a:lnTo>
                <a:lnTo>
                  <a:pt x="359422" y="22987"/>
                </a:lnTo>
                <a:lnTo>
                  <a:pt x="408444" y="10541"/>
                </a:lnTo>
                <a:lnTo>
                  <a:pt x="459371" y="2794"/>
                </a:lnTo>
                <a:lnTo>
                  <a:pt x="5115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68144" y="2392439"/>
            <a:ext cx="2775585" cy="7912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Datos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generales de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la</a:t>
            </a:r>
            <a:r>
              <a:rPr sz="2000" b="1" spc="-9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IE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4130" marR="511809">
              <a:lnSpc>
                <a:spcPts val="1400"/>
              </a:lnSpc>
              <a:spcBef>
                <a:spcPts val="440"/>
              </a:spcBef>
            </a:pPr>
            <a:r>
              <a:rPr sz="13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Información </a:t>
            </a:r>
            <a:r>
              <a:rPr sz="13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básica </a:t>
            </a:r>
            <a:r>
              <a:rPr sz="13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permita  </a:t>
            </a:r>
            <a:r>
              <a:rPr sz="13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identificar a la</a:t>
            </a:r>
            <a:r>
              <a:rPr sz="13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IE</a:t>
            </a:r>
            <a:endParaRPr sz="13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7215" y="2884932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44999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4291" y="2246376"/>
            <a:ext cx="1259205" cy="1260475"/>
          </a:xfrm>
          <a:custGeom>
            <a:avLst/>
            <a:gdLst/>
            <a:ahLst/>
            <a:cxnLst/>
            <a:rect l="l" t="t" r="r" b="b"/>
            <a:pathLst>
              <a:path w="1259204" h="1260475">
                <a:moveTo>
                  <a:pt x="629412" y="0"/>
                </a:moveTo>
                <a:lnTo>
                  <a:pt x="582440" y="1728"/>
                </a:lnTo>
                <a:lnTo>
                  <a:pt x="536405" y="6833"/>
                </a:lnTo>
                <a:lnTo>
                  <a:pt x="491430" y="15193"/>
                </a:lnTo>
                <a:lnTo>
                  <a:pt x="447635" y="26685"/>
                </a:lnTo>
                <a:lnTo>
                  <a:pt x="405142" y="41187"/>
                </a:lnTo>
                <a:lnTo>
                  <a:pt x="364074" y="58578"/>
                </a:lnTo>
                <a:lnTo>
                  <a:pt x="324552" y="78736"/>
                </a:lnTo>
                <a:lnTo>
                  <a:pt x="286697" y="101538"/>
                </a:lnTo>
                <a:lnTo>
                  <a:pt x="250632" y="126863"/>
                </a:lnTo>
                <a:lnTo>
                  <a:pt x="216477" y="154589"/>
                </a:lnTo>
                <a:lnTo>
                  <a:pt x="184356" y="184594"/>
                </a:lnTo>
                <a:lnTo>
                  <a:pt x="154389" y="216756"/>
                </a:lnTo>
                <a:lnTo>
                  <a:pt x="126698" y="250952"/>
                </a:lnTo>
                <a:lnTo>
                  <a:pt x="101406" y="287062"/>
                </a:lnTo>
                <a:lnTo>
                  <a:pt x="78633" y="324962"/>
                </a:lnTo>
                <a:lnTo>
                  <a:pt x="58501" y="364532"/>
                </a:lnTo>
                <a:lnTo>
                  <a:pt x="41133" y="405649"/>
                </a:lnTo>
                <a:lnTo>
                  <a:pt x="26649" y="448191"/>
                </a:lnTo>
                <a:lnTo>
                  <a:pt x="15173" y="492037"/>
                </a:lnTo>
                <a:lnTo>
                  <a:pt x="6824" y="537064"/>
                </a:lnTo>
                <a:lnTo>
                  <a:pt x="1726" y="583150"/>
                </a:lnTo>
                <a:lnTo>
                  <a:pt x="0" y="630174"/>
                </a:lnTo>
                <a:lnTo>
                  <a:pt x="1726" y="677197"/>
                </a:lnTo>
                <a:lnTo>
                  <a:pt x="6824" y="723283"/>
                </a:lnTo>
                <a:lnTo>
                  <a:pt x="15173" y="768310"/>
                </a:lnTo>
                <a:lnTo>
                  <a:pt x="26649" y="812156"/>
                </a:lnTo>
                <a:lnTo>
                  <a:pt x="41133" y="854698"/>
                </a:lnTo>
                <a:lnTo>
                  <a:pt x="58501" y="895815"/>
                </a:lnTo>
                <a:lnTo>
                  <a:pt x="78633" y="935385"/>
                </a:lnTo>
                <a:lnTo>
                  <a:pt x="101406" y="973285"/>
                </a:lnTo>
                <a:lnTo>
                  <a:pt x="126698" y="1009395"/>
                </a:lnTo>
                <a:lnTo>
                  <a:pt x="154389" y="1043591"/>
                </a:lnTo>
                <a:lnTo>
                  <a:pt x="184356" y="1075753"/>
                </a:lnTo>
                <a:lnTo>
                  <a:pt x="216477" y="1105758"/>
                </a:lnTo>
                <a:lnTo>
                  <a:pt x="250632" y="1133484"/>
                </a:lnTo>
                <a:lnTo>
                  <a:pt x="286697" y="1158809"/>
                </a:lnTo>
                <a:lnTo>
                  <a:pt x="324552" y="1181611"/>
                </a:lnTo>
                <a:lnTo>
                  <a:pt x="364074" y="1201769"/>
                </a:lnTo>
                <a:lnTo>
                  <a:pt x="405142" y="1219160"/>
                </a:lnTo>
                <a:lnTo>
                  <a:pt x="447635" y="1233662"/>
                </a:lnTo>
                <a:lnTo>
                  <a:pt x="491430" y="1245154"/>
                </a:lnTo>
                <a:lnTo>
                  <a:pt x="536405" y="1253514"/>
                </a:lnTo>
                <a:lnTo>
                  <a:pt x="582440" y="1258619"/>
                </a:lnTo>
                <a:lnTo>
                  <a:pt x="629412" y="1260348"/>
                </a:lnTo>
                <a:lnTo>
                  <a:pt x="676383" y="1258619"/>
                </a:lnTo>
                <a:lnTo>
                  <a:pt x="722418" y="1253514"/>
                </a:lnTo>
                <a:lnTo>
                  <a:pt x="767393" y="1245154"/>
                </a:lnTo>
                <a:lnTo>
                  <a:pt x="811188" y="1233662"/>
                </a:lnTo>
                <a:lnTo>
                  <a:pt x="853681" y="1219160"/>
                </a:lnTo>
                <a:lnTo>
                  <a:pt x="894749" y="1201769"/>
                </a:lnTo>
                <a:lnTo>
                  <a:pt x="934271" y="1181611"/>
                </a:lnTo>
                <a:lnTo>
                  <a:pt x="972126" y="1158809"/>
                </a:lnTo>
                <a:lnTo>
                  <a:pt x="1008191" y="1133484"/>
                </a:lnTo>
                <a:lnTo>
                  <a:pt x="1042346" y="1105758"/>
                </a:lnTo>
                <a:lnTo>
                  <a:pt x="1074467" y="1075753"/>
                </a:lnTo>
                <a:lnTo>
                  <a:pt x="1104434" y="1043591"/>
                </a:lnTo>
                <a:lnTo>
                  <a:pt x="1132125" y="1009395"/>
                </a:lnTo>
                <a:lnTo>
                  <a:pt x="1157417" y="973285"/>
                </a:lnTo>
                <a:lnTo>
                  <a:pt x="1180190" y="935385"/>
                </a:lnTo>
                <a:lnTo>
                  <a:pt x="1200322" y="895815"/>
                </a:lnTo>
                <a:lnTo>
                  <a:pt x="1217690" y="854698"/>
                </a:lnTo>
                <a:lnTo>
                  <a:pt x="1232174" y="812156"/>
                </a:lnTo>
                <a:lnTo>
                  <a:pt x="1243650" y="768310"/>
                </a:lnTo>
                <a:lnTo>
                  <a:pt x="1251999" y="723283"/>
                </a:lnTo>
                <a:lnTo>
                  <a:pt x="1257097" y="677197"/>
                </a:lnTo>
                <a:lnTo>
                  <a:pt x="1258824" y="630174"/>
                </a:lnTo>
                <a:lnTo>
                  <a:pt x="1257097" y="583150"/>
                </a:lnTo>
                <a:lnTo>
                  <a:pt x="1251999" y="537064"/>
                </a:lnTo>
                <a:lnTo>
                  <a:pt x="1243650" y="492037"/>
                </a:lnTo>
                <a:lnTo>
                  <a:pt x="1232174" y="448191"/>
                </a:lnTo>
                <a:lnTo>
                  <a:pt x="1217690" y="405649"/>
                </a:lnTo>
                <a:lnTo>
                  <a:pt x="1200322" y="364532"/>
                </a:lnTo>
                <a:lnTo>
                  <a:pt x="1180190" y="324962"/>
                </a:lnTo>
                <a:lnTo>
                  <a:pt x="1157417" y="287062"/>
                </a:lnTo>
                <a:lnTo>
                  <a:pt x="1132125" y="250952"/>
                </a:lnTo>
                <a:lnTo>
                  <a:pt x="1104434" y="216756"/>
                </a:lnTo>
                <a:lnTo>
                  <a:pt x="1074467" y="184594"/>
                </a:lnTo>
                <a:lnTo>
                  <a:pt x="1042346" y="154589"/>
                </a:lnTo>
                <a:lnTo>
                  <a:pt x="1008191" y="126863"/>
                </a:lnTo>
                <a:lnTo>
                  <a:pt x="972126" y="101538"/>
                </a:lnTo>
                <a:lnTo>
                  <a:pt x="934271" y="78736"/>
                </a:lnTo>
                <a:lnTo>
                  <a:pt x="894749" y="58578"/>
                </a:lnTo>
                <a:lnTo>
                  <a:pt x="853681" y="41187"/>
                </a:lnTo>
                <a:lnTo>
                  <a:pt x="811188" y="26685"/>
                </a:lnTo>
                <a:lnTo>
                  <a:pt x="767393" y="15193"/>
                </a:lnTo>
                <a:lnTo>
                  <a:pt x="722418" y="6833"/>
                </a:lnTo>
                <a:lnTo>
                  <a:pt x="676383" y="1728"/>
                </a:lnTo>
                <a:lnTo>
                  <a:pt x="629412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86171" y="2653360"/>
            <a:ext cx="661670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sz="14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Nom</a:t>
            </a:r>
            <a:r>
              <a:rPr sz="1400" b="0" dirty="0">
                <a:solidFill>
                  <a:srgbClr val="404040"/>
                </a:solidFill>
                <a:latin typeface="Segoe UI Semilight"/>
                <a:cs typeface="Segoe UI Semilight"/>
              </a:rPr>
              <a:t>bre</a:t>
            </a:r>
            <a:endParaRPr sz="1400">
              <a:latin typeface="Segoe UI Semilight"/>
              <a:cs typeface="Segoe UI Semilight"/>
            </a:endParaRPr>
          </a:p>
          <a:p>
            <a:pPr marL="53340">
              <a:lnSpc>
                <a:spcPts val="1600"/>
              </a:lnSpc>
            </a:pPr>
            <a:r>
              <a:rPr sz="14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0" dirty="0">
                <a:solidFill>
                  <a:srgbClr val="404040"/>
                </a:solidFill>
                <a:latin typeface="Segoe UI Semilight"/>
                <a:cs typeface="Segoe UI Semilight"/>
              </a:rPr>
              <a:t>la</a:t>
            </a:r>
            <a:r>
              <a:rPr sz="1400" b="0" spc="-5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IE</a:t>
            </a:r>
            <a:endParaRPr sz="140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98564" y="2246376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7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89775" y="2591181"/>
            <a:ext cx="661670" cy="3867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970" marR="5080" indent="-1905">
              <a:lnSpc>
                <a:spcPts val="1340"/>
              </a:lnSpc>
              <a:spcBef>
                <a:spcPts val="275"/>
              </a:spcBef>
            </a:pP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Di</a:t>
            </a:r>
            <a:r>
              <a:rPr sz="1250" b="0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r</a:t>
            </a:r>
            <a:r>
              <a:rPr sz="125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e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cc</a:t>
            </a:r>
            <a:r>
              <a:rPr sz="1250" b="0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i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ón  compl</a:t>
            </a:r>
            <a:r>
              <a:rPr sz="1250" b="0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e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ta</a:t>
            </a:r>
            <a:endParaRPr sz="1250"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62927" y="2934081"/>
            <a:ext cx="51689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la</a:t>
            </a:r>
            <a:r>
              <a:rPr sz="1250" b="0" spc="-9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IE</a:t>
            </a:r>
            <a:endParaRPr sz="1250"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12835" y="223723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3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7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3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127" y="2558923"/>
            <a:ext cx="923290" cy="3771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60960">
              <a:lnSpc>
                <a:spcPts val="1270"/>
              </a:lnSpc>
              <a:spcBef>
                <a:spcPts val="330"/>
              </a:spcBef>
            </a:pP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Códigos </a:t>
            </a:r>
            <a:r>
              <a:rPr sz="125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 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id</a:t>
            </a:r>
            <a:r>
              <a:rPr sz="125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ent</a:t>
            </a:r>
            <a:r>
              <a:rPr sz="1250" b="0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i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fi</a:t>
            </a:r>
            <a:r>
              <a:rPr sz="125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c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ac</a:t>
            </a:r>
            <a:r>
              <a:rPr sz="1250" b="0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i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ón</a:t>
            </a:r>
            <a:endParaRPr sz="1250">
              <a:latin typeface="Segoe UI Semilight"/>
              <a:cs typeface="Segoe UI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51544" y="2919729"/>
            <a:ext cx="58547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1275" marR="5080" indent="-29209">
              <a:lnSpc>
                <a:spcPts val="1080"/>
              </a:lnSpc>
              <a:spcBef>
                <a:spcPts val="229"/>
              </a:spcBef>
            </a:pPr>
            <a:r>
              <a:rPr sz="1000" b="0" i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mod</a:t>
            </a:r>
            <a:r>
              <a:rPr sz="1000" b="0" i="1" spc="-15" dirty="0">
                <a:solidFill>
                  <a:srgbClr val="585858"/>
                </a:solidFill>
                <a:latin typeface="Segoe UI Semilight"/>
                <a:cs typeface="Segoe UI Semilight"/>
              </a:rPr>
              <a:t>u</a:t>
            </a:r>
            <a:r>
              <a:rPr sz="1000" b="0" i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l</a:t>
            </a:r>
            <a:r>
              <a:rPr sz="1000" b="0" i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ares  y de</a:t>
            </a:r>
            <a:r>
              <a:rPr sz="1000" b="0" i="1" spc="-40" dirty="0">
                <a:solidFill>
                  <a:srgbClr val="585858"/>
                </a:solidFill>
                <a:latin typeface="Segoe UI Semilight"/>
                <a:cs typeface="Segoe UI Semilight"/>
              </a:rPr>
              <a:t> </a:t>
            </a:r>
            <a:r>
              <a:rPr sz="1000" b="0" i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local</a:t>
            </a:r>
            <a:endParaRPr sz="100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11868" y="2199132"/>
            <a:ext cx="1369060" cy="1367155"/>
          </a:xfrm>
          <a:custGeom>
            <a:avLst/>
            <a:gdLst/>
            <a:ahLst/>
            <a:cxnLst/>
            <a:rect l="l" t="t" r="r" b="b"/>
            <a:pathLst>
              <a:path w="1369059" h="1367154">
                <a:moveTo>
                  <a:pt x="684276" y="0"/>
                </a:moveTo>
                <a:lnTo>
                  <a:pt x="635403" y="1716"/>
                </a:lnTo>
                <a:lnTo>
                  <a:pt x="587458" y="6788"/>
                </a:lnTo>
                <a:lnTo>
                  <a:pt x="540558" y="15100"/>
                </a:lnTo>
                <a:lnTo>
                  <a:pt x="494817" y="26537"/>
                </a:lnTo>
                <a:lnTo>
                  <a:pt x="450351" y="40982"/>
                </a:lnTo>
                <a:lnTo>
                  <a:pt x="407277" y="58320"/>
                </a:lnTo>
                <a:lnTo>
                  <a:pt x="365709" y="78435"/>
                </a:lnTo>
                <a:lnTo>
                  <a:pt x="325764" y="101211"/>
                </a:lnTo>
                <a:lnTo>
                  <a:pt x="287558" y="126533"/>
                </a:lnTo>
                <a:lnTo>
                  <a:pt x="251205" y="154285"/>
                </a:lnTo>
                <a:lnTo>
                  <a:pt x="216822" y="184350"/>
                </a:lnTo>
                <a:lnTo>
                  <a:pt x="184525" y="216615"/>
                </a:lnTo>
                <a:lnTo>
                  <a:pt x="154429" y="250962"/>
                </a:lnTo>
                <a:lnTo>
                  <a:pt x="126650" y="287275"/>
                </a:lnTo>
                <a:lnTo>
                  <a:pt x="101303" y="325440"/>
                </a:lnTo>
                <a:lnTo>
                  <a:pt x="78505" y="365341"/>
                </a:lnTo>
                <a:lnTo>
                  <a:pt x="58372" y="406861"/>
                </a:lnTo>
                <a:lnTo>
                  <a:pt x="41018" y="449885"/>
                </a:lnTo>
                <a:lnTo>
                  <a:pt x="26560" y="494297"/>
                </a:lnTo>
                <a:lnTo>
                  <a:pt x="15113" y="539982"/>
                </a:lnTo>
                <a:lnTo>
                  <a:pt x="6794" y="586823"/>
                </a:lnTo>
                <a:lnTo>
                  <a:pt x="1717" y="634706"/>
                </a:lnTo>
                <a:lnTo>
                  <a:pt x="0" y="683513"/>
                </a:lnTo>
                <a:lnTo>
                  <a:pt x="1717" y="732321"/>
                </a:lnTo>
                <a:lnTo>
                  <a:pt x="6794" y="780204"/>
                </a:lnTo>
                <a:lnTo>
                  <a:pt x="15113" y="827045"/>
                </a:lnTo>
                <a:lnTo>
                  <a:pt x="26560" y="872730"/>
                </a:lnTo>
                <a:lnTo>
                  <a:pt x="41018" y="917142"/>
                </a:lnTo>
                <a:lnTo>
                  <a:pt x="58372" y="960166"/>
                </a:lnTo>
                <a:lnTo>
                  <a:pt x="78505" y="1001686"/>
                </a:lnTo>
                <a:lnTo>
                  <a:pt x="101303" y="1041587"/>
                </a:lnTo>
                <a:lnTo>
                  <a:pt x="126650" y="1079752"/>
                </a:lnTo>
                <a:lnTo>
                  <a:pt x="154429" y="1116065"/>
                </a:lnTo>
                <a:lnTo>
                  <a:pt x="184525" y="1150412"/>
                </a:lnTo>
                <a:lnTo>
                  <a:pt x="216822" y="1182677"/>
                </a:lnTo>
                <a:lnTo>
                  <a:pt x="251205" y="1212742"/>
                </a:lnTo>
                <a:lnTo>
                  <a:pt x="287558" y="1240494"/>
                </a:lnTo>
                <a:lnTo>
                  <a:pt x="325764" y="1265816"/>
                </a:lnTo>
                <a:lnTo>
                  <a:pt x="365709" y="1288592"/>
                </a:lnTo>
                <a:lnTo>
                  <a:pt x="407277" y="1308707"/>
                </a:lnTo>
                <a:lnTo>
                  <a:pt x="450351" y="1326045"/>
                </a:lnTo>
                <a:lnTo>
                  <a:pt x="494817" y="1340490"/>
                </a:lnTo>
                <a:lnTo>
                  <a:pt x="540558" y="1351927"/>
                </a:lnTo>
                <a:lnTo>
                  <a:pt x="587458" y="1360239"/>
                </a:lnTo>
                <a:lnTo>
                  <a:pt x="635403" y="1365311"/>
                </a:lnTo>
                <a:lnTo>
                  <a:pt x="684276" y="1367027"/>
                </a:lnTo>
                <a:lnTo>
                  <a:pt x="733148" y="1365311"/>
                </a:lnTo>
                <a:lnTo>
                  <a:pt x="781093" y="1360239"/>
                </a:lnTo>
                <a:lnTo>
                  <a:pt x="827993" y="1351927"/>
                </a:lnTo>
                <a:lnTo>
                  <a:pt x="873734" y="1340490"/>
                </a:lnTo>
                <a:lnTo>
                  <a:pt x="918200" y="1326045"/>
                </a:lnTo>
                <a:lnTo>
                  <a:pt x="961274" y="1308707"/>
                </a:lnTo>
                <a:lnTo>
                  <a:pt x="1002842" y="1288592"/>
                </a:lnTo>
                <a:lnTo>
                  <a:pt x="1042787" y="1265816"/>
                </a:lnTo>
                <a:lnTo>
                  <a:pt x="1080993" y="1240494"/>
                </a:lnTo>
                <a:lnTo>
                  <a:pt x="1117346" y="1212742"/>
                </a:lnTo>
                <a:lnTo>
                  <a:pt x="1151729" y="1182677"/>
                </a:lnTo>
                <a:lnTo>
                  <a:pt x="1184026" y="1150412"/>
                </a:lnTo>
                <a:lnTo>
                  <a:pt x="1214122" y="1116065"/>
                </a:lnTo>
                <a:lnTo>
                  <a:pt x="1241901" y="1079752"/>
                </a:lnTo>
                <a:lnTo>
                  <a:pt x="1267248" y="1041587"/>
                </a:lnTo>
                <a:lnTo>
                  <a:pt x="1290046" y="1001686"/>
                </a:lnTo>
                <a:lnTo>
                  <a:pt x="1310179" y="960166"/>
                </a:lnTo>
                <a:lnTo>
                  <a:pt x="1327533" y="917142"/>
                </a:lnTo>
                <a:lnTo>
                  <a:pt x="1341991" y="872730"/>
                </a:lnTo>
                <a:lnTo>
                  <a:pt x="1353438" y="827045"/>
                </a:lnTo>
                <a:lnTo>
                  <a:pt x="1361757" y="780204"/>
                </a:lnTo>
                <a:lnTo>
                  <a:pt x="1366834" y="732321"/>
                </a:lnTo>
                <a:lnTo>
                  <a:pt x="1368552" y="683513"/>
                </a:lnTo>
                <a:lnTo>
                  <a:pt x="1366834" y="634706"/>
                </a:lnTo>
                <a:lnTo>
                  <a:pt x="1361757" y="586823"/>
                </a:lnTo>
                <a:lnTo>
                  <a:pt x="1353438" y="539982"/>
                </a:lnTo>
                <a:lnTo>
                  <a:pt x="1341991" y="494297"/>
                </a:lnTo>
                <a:lnTo>
                  <a:pt x="1327533" y="449885"/>
                </a:lnTo>
                <a:lnTo>
                  <a:pt x="1310179" y="406861"/>
                </a:lnTo>
                <a:lnTo>
                  <a:pt x="1290046" y="365341"/>
                </a:lnTo>
                <a:lnTo>
                  <a:pt x="1267248" y="325440"/>
                </a:lnTo>
                <a:lnTo>
                  <a:pt x="1241901" y="287275"/>
                </a:lnTo>
                <a:lnTo>
                  <a:pt x="1214122" y="250962"/>
                </a:lnTo>
                <a:lnTo>
                  <a:pt x="1184026" y="216615"/>
                </a:lnTo>
                <a:lnTo>
                  <a:pt x="1151729" y="184350"/>
                </a:lnTo>
                <a:lnTo>
                  <a:pt x="1117346" y="154285"/>
                </a:lnTo>
                <a:lnTo>
                  <a:pt x="1080993" y="126533"/>
                </a:lnTo>
                <a:lnTo>
                  <a:pt x="1042787" y="101211"/>
                </a:lnTo>
                <a:lnTo>
                  <a:pt x="1002842" y="78435"/>
                </a:lnTo>
                <a:lnTo>
                  <a:pt x="961274" y="58320"/>
                </a:lnTo>
                <a:lnTo>
                  <a:pt x="918200" y="40982"/>
                </a:lnTo>
                <a:lnTo>
                  <a:pt x="873734" y="26537"/>
                </a:lnTo>
                <a:lnTo>
                  <a:pt x="827993" y="15100"/>
                </a:lnTo>
                <a:lnTo>
                  <a:pt x="781093" y="6788"/>
                </a:lnTo>
                <a:lnTo>
                  <a:pt x="733148" y="1716"/>
                </a:lnTo>
                <a:lnTo>
                  <a:pt x="684276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46742" y="2528443"/>
            <a:ext cx="1099185" cy="698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2384" marR="22860" algn="ctr">
              <a:lnSpc>
                <a:spcPts val="1190"/>
              </a:lnSpc>
              <a:spcBef>
                <a:spcPts val="250"/>
              </a:spcBef>
            </a:pPr>
            <a:r>
              <a:rPr sz="1100" b="0" dirty="0">
                <a:solidFill>
                  <a:srgbClr val="404040"/>
                </a:solidFill>
                <a:latin typeface="Segoe UI Semilight"/>
                <a:cs typeface="Segoe UI Semilight"/>
              </a:rPr>
              <a:t>Período </a:t>
            </a:r>
            <a:r>
              <a:rPr sz="11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 </a:t>
            </a:r>
            <a:r>
              <a:rPr sz="1100" b="0" dirty="0">
                <a:solidFill>
                  <a:srgbClr val="404040"/>
                </a:solidFill>
                <a:latin typeface="Segoe UI Semilight"/>
                <a:cs typeface="Segoe UI Semilight"/>
              </a:rPr>
              <a:t>vigencia </a:t>
            </a:r>
            <a:r>
              <a:rPr sz="11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del </a:t>
            </a:r>
            <a:r>
              <a:rPr sz="1100" b="0" dirty="0">
                <a:solidFill>
                  <a:srgbClr val="404040"/>
                </a:solidFill>
                <a:latin typeface="Segoe UI Semilight"/>
                <a:cs typeface="Segoe UI Semilight"/>
              </a:rPr>
              <a:t>PEI</a:t>
            </a:r>
            <a:r>
              <a:rPr sz="1100" b="0" spc="-114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100" b="0" dirty="0">
                <a:solidFill>
                  <a:srgbClr val="404040"/>
                </a:solidFill>
                <a:latin typeface="Segoe UI Semilight"/>
                <a:cs typeface="Segoe UI Semilight"/>
              </a:rPr>
              <a:t>y</a:t>
            </a:r>
            <a:endParaRPr sz="1100">
              <a:latin typeface="Segoe UI Semilight"/>
              <a:cs typeface="Segoe UI Semilight"/>
            </a:endParaRPr>
          </a:p>
          <a:p>
            <a:pPr marL="12700" marR="5080" algn="ctr">
              <a:lnSpc>
                <a:spcPts val="1190"/>
              </a:lnSpc>
              <a:spcBef>
                <a:spcPts val="405"/>
              </a:spcBef>
            </a:pPr>
            <a:r>
              <a:rPr sz="1100" b="1" dirty="0">
                <a:solidFill>
                  <a:srgbClr val="404040"/>
                </a:solidFill>
                <a:latin typeface="Segoe UI Semibold"/>
                <a:cs typeface="Segoe UI Semibold"/>
              </a:rPr>
              <a:t>año </a:t>
            </a:r>
            <a:r>
              <a:rPr sz="1100" b="1" spc="-5" dirty="0">
                <a:solidFill>
                  <a:srgbClr val="404040"/>
                </a:solidFill>
                <a:latin typeface="Segoe UI Semibold"/>
                <a:cs typeface="Segoe UI Semibold"/>
              </a:rPr>
              <a:t>de</a:t>
            </a:r>
            <a:r>
              <a:rPr sz="1100" b="1" spc="-80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Segoe UI Semibold"/>
                <a:cs typeface="Segoe UI Semibold"/>
              </a:rPr>
              <a:t>ejecución  del</a:t>
            </a:r>
            <a:r>
              <a:rPr sz="1100" b="1" spc="-10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404040"/>
                </a:solidFill>
                <a:latin typeface="Segoe UI Semibold"/>
                <a:cs typeface="Segoe UI Semibold"/>
              </a:rPr>
              <a:t>PAT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66413" y="3892422"/>
            <a:ext cx="1097280" cy="464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73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D</a:t>
            </a:r>
            <a:r>
              <a:rPr sz="16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a</a:t>
            </a:r>
            <a:r>
              <a:rPr sz="1600" b="1" spc="-20" dirty="0">
                <a:solidFill>
                  <a:schemeClr val="bg1"/>
                </a:solidFill>
                <a:latin typeface="Segoe UI Semibold"/>
                <a:cs typeface="Segoe UI Semibold"/>
              </a:rPr>
              <a:t>t</a:t>
            </a:r>
            <a:r>
              <a:rPr sz="16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o</a:t>
            </a: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s</a:t>
            </a:r>
            <a:endParaRPr sz="16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R="5080" algn="r">
              <a:lnSpc>
                <a:spcPts val="1730"/>
              </a:lnSpc>
            </a:pPr>
            <a:r>
              <a:rPr sz="16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a</a:t>
            </a: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dic</a:t>
            </a:r>
            <a:r>
              <a:rPr sz="1600" b="1" dirty="0">
                <a:solidFill>
                  <a:schemeClr val="bg1"/>
                </a:solidFill>
                <a:latin typeface="Segoe UI Semibold"/>
                <a:cs typeface="Segoe UI Semibold"/>
              </a:rPr>
              <a:t>i</a:t>
            </a:r>
            <a:r>
              <a:rPr sz="16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o</a:t>
            </a:r>
            <a:r>
              <a:rPr sz="16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nales:</a:t>
            </a:r>
            <a:endParaRPr sz="16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76088" y="2875788"/>
            <a:ext cx="165100" cy="1278255"/>
          </a:xfrm>
          <a:custGeom>
            <a:avLst/>
            <a:gdLst/>
            <a:ahLst/>
            <a:cxnLst/>
            <a:rect l="l" t="t" r="r" b="b"/>
            <a:pathLst>
              <a:path w="165100" h="1278254">
                <a:moveTo>
                  <a:pt x="0" y="0"/>
                </a:moveTo>
                <a:lnTo>
                  <a:pt x="0" y="1278001"/>
                </a:lnTo>
                <a:lnTo>
                  <a:pt x="165100" y="1278001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1055" y="3578352"/>
            <a:ext cx="1225550" cy="1152525"/>
          </a:xfrm>
          <a:custGeom>
            <a:avLst/>
            <a:gdLst/>
            <a:ahLst/>
            <a:cxnLst/>
            <a:rect l="l" t="t" r="r" b="b"/>
            <a:pathLst>
              <a:path w="1225550" h="1152525">
                <a:moveTo>
                  <a:pt x="612648" y="0"/>
                </a:moveTo>
                <a:lnTo>
                  <a:pt x="562405" y="1909"/>
                </a:lnTo>
                <a:lnTo>
                  <a:pt x="513280" y="7540"/>
                </a:lnTo>
                <a:lnTo>
                  <a:pt x="465430" y="16743"/>
                </a:lnTo>
                <a:lnTo>
                  <a:pt x="419014" y="29370"/>
                </a:lnTo>
                <a:lnTo>
                  <a:pt x="374189" y="45273"/>
                </a:lnTo>
                <a:lnTo>
                  <a:pt x="331113" y="64304"/>
                </a:lnTo>
                <a:lnTo>
                  <a:pt x="289943" y="86313"/>
                </a:lnTo>
                <a:lnTo>
                  <a:pt x="250838" y="111154"/>
                </a:lnTo>
                <a:lnTo>
                  <a:pt x="213954" y="138677"/>
                </a:lnTo>
                <a:lnTo>
                  <a:pt x="179450" y="168735"/>
                </a:lnTo>
                <a:lnTo>
                  <a:pt x="147484" y="201179"/>
                </a:lnTo>
                <a:lnTo>
                  <a:pt x="118213" y="235860"/>
                </a:lnTo>
                <a:lnTo>
                  <a:pt x="91795" y="272631"/>
                </a:lnTo>
                <a:lnTo>
                  <a:pt x="68387" y="311342"/>
                </a:lnTo>
                <a:lnTo>
                  <a:pt x="48148" y="351847"/>
                </a:lnTo>
                <a:lnTo>
                  <a:pt x="31235" y="393996"/>
                </a:lnTo>
                <a:lnTo>
                  <a:pt x="17806" y="437641"/>
                </a:lnTo>
                <a:lnTo>
                  <a:pt x="8019" y="482635"/>
                </a:lnTo>
                <a:lnTo>
                  <a:pt x="2031" y="528827"/>
                </a:lnTo>
                <a:lnTo>
                  <a:pt x="0" y="576072"/>
                </a:lnTo>
                <a:lnTo>
                  <a:pt x="2031" y="623316"/>
                </a:lnTo>
                <a:lnTo>
                  <a:pt x="8019" y="669508"/>
                </a:lnTo>
                <a:lnTo>
                  <a:pt x="17806" y="714502"/>
                </a:lnTo>
                <a:lnTo>
                  <a:pt x="31235" y="758147"/>
                </a:lnTo>
                <a:lnTo>
                  <a:pt x="48148" y="800296"/>
                </a:lnTo>
                <a:lnTo>
                  <a:pt x="68387" y="840801"/>
                </a:lnTo>
                <a:lnTo>
                  <a:pt x="91795" y="879512"/>
                </a:lnTo>
                <a:lnTo>
                  <a:pt x="118213" y="916283"/>
                </a:lnTo>
                <a:lnTo>
                  <a:pt x="147484" y="950964"/>
                </a:lnTo>
                <a:lnTo>
                  <a:pt x="179450" y="983408"/>
                </a:lnTo>
                <a:lnTo>
                  <a:pt x="213954" y="1013466"/>
                </a:lnTo>
                <a:lnTo>
                  <a:pt x="250838" y="1040989"/>
                </a:lnTo>
                <a:lnTo>
                  <a:pt x="289943" y="1065830"/>
                </a:lnTo>
                <a:lnTo>
                  <a:pt x="331113" y="1087839"/>
                </a:lnTo>
                <a:lnTo>
                  <a:pt x="374189" y="1106870"/>
                </a:lnTo>
                <a:lnTo>
                  <a:pt x="419014" y="1122773"/>
                </a:lnTo>
                <a:lnTo>
                  <a:pt x="465430" y="1135400"/>
                </a:lnTo>
                <a:lnTo>
                  <a:pt x="513280" y="1144603"/>
                </a:lnTo>
                <a:lnTo>
                  <a:pt x="562405" y="1150234"/>
                </a:lnTo>
                <a:lnTo>
                  <a:pt x="612648" y="1152144"/>
                </a:lnTo>
                <a:lnTo>
                  <a:pt x="662890" y="1150234"/>
                </a:lnTo>
                <a:lnTo>
                  <a:pt x="712015" y="1144603"/>
                </a:lnTo>
                <a:lnTo>
                  <a:pt x="759865" y="1135400"/>
                </a:lnTo>
                <a:lnTo>
                  <a:pt x="806281" y="1122773"/>
                </a:lnTo>
                <a:lnTo>
                  <a:pt x="851106" y="1106870"/>
                </a:lnTo>
                <a:lnTo>
                  <a:pt x="894182" y="1087839"/>
                </a:lnTo>
                <a:lnTo>
                  <a:pt x="935352" y="1065830"/>
                </a:lnTo>
                <a:lnTo>
                  <a:pt x="974457" y="1040989"/>
                </a:lnTo>
                <a:lnTo>
                  <a:pt x="1011341" y="1013466"/>
                </a:lnTo>
                <a:lnTo>
                  <a:pt x="1045845" y="983408"/>
                </a:lnTo>
                <a:lnTo>
                  <a:pt x="1077811" y="950964"/>
                </a:lnTo>
                <a:lnTo>
                  <a:pt x="1107082" y="916283"/>
                </a:lnTo>
                <a:lnTo>
                  <a:pt x="1133500" y="879512"/>
                </a:lnTo>
                <a:lnTo>
                  <a:pt x="1156908" y="840801"/>
                </a:lnTo>
                <a:lnTo>
                  <a:pt x="1177147" y="800296"/>
                </a:lnTo>
                <a:lnTo>
                  <a:pt x="1194060" y="758147"/>
                </a:lnTo>
                <a:lnTo>
                  <a:pt x="1207489" y="714502"/>
                </a:lnTo>
                <a:lnTo>
                  <a:pt x="1217276" y="669508"/>
                </a:lnTo>
                <a:lnTo>
                  <a:pt x="1223264" y="623316"/>
                </a:lnTo>
                <a:lnTo>
                  <a:pt x="1225296" y="576072"/>
                </a:lnTo>
                <a:lnTo>
                  <a:pt x="1223264" y="528827"/>
                </a:lnTo>
                <a:lnTo>
                  <a:pt x="1217276" y="482635"/>
                </a:lnTo>
                <a:lnTo>
                  <a:pt x="1207489" y="437641"/>
                </a:lnTo>
                <a:lnTo>
                  <a:pt x="1194060" y="393996"/>
                </a:lnTo>
                <a:lnTo>
                  <a:pt x="1177147" y="351847"/>
                </a:lnTo>
                <a:lnTo>
                  <a:pt x="1156908" y="311342"/>
                </a:lnTo>
                <a:lnTo>
                  <a:pt x="1133500" y="272631"/>
                </a:lnTo>
                <a:lnTo>
                  <a:pt x="1107082" y="235860"/>
                </a:lnTo>
                <a:lnTo>
                  <a:pt x="1077811" y="201179"/>
                </a:lnTo>
                <a:lnTo>
                  <a:pt x="1045845" y="168735"/>
                </a:lnTo>
                <a:lnTo>
                  <a:pt x="1011341" y="138677"/>
                </a:lnTo>
                <a:lnTo>
                  <a:pt x="974457" y="111154"/>
                </a:lnTo>
                <a:lnTo>
                  <a:pt x="935352" y="86313"/>
                </a:lnTo>
                <a:lnTo>
                  <a:pt x="894182" y="64304"/>
                </a:lnTo>
                <a:lnTo>
                  <a:pt x="851106" y="45273"/>
                </a:lnTo>
                <a:lnTo>
                  <a:pt x="806281" y="29370"/>
                </a:lnTo>
                <a:lnTo>
                  <a:pt x="759865" y="16743"/>
                </a:lnTo>
                <a:lnTo>
                  <a:pt x="712015" y="7540"/>
                </a:lnTo>
                <a:lnTo>
                  <a:pt x="662890" y="1909"/>
                </a:lnTo>
                <a:lnTo>
                  <a:pt x="612648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38546" y="3843654"/>
            <a:ext cx="74866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Objetivos</a:t>
            </a:r>
            <a:endParaRPr sz="1400">
              <a:latin typeface="Segoe UI Semilight"/>
              <a:cs typeface="Segoe UI Semilight"/>
            </a:endParaRPr>
          </a:p>
          <a:p>
            <a:pPr marL="79375">
              <a:lnSpc>
                <a:spcPts val="1595"/>
              </a:lnSpc>
            </a:pPr>
            <a:r>
              <a:rPr sz="1400" b="0" dirty="0">
                <a:solidFill>
                  <a:srgbClr val="FFFFFF"/>
                </a:solidFill>
                <a:latin typeface="Segoe UI Semilight"/>
                <a:cs typeface="Segoe UI Semilight"/>
              </a:rPr>
              <a:t>y</a:t>
            </a:r>
            <a:r>
              <a:rPr sz="1400" b="0" spc="-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Segoe UI Semilight"/>
                <a:cs typeface="Segoe UI Semilight"/>
              </a:rPr>
              <a:t>metas</a:t>
            </a:r>
            <a:endParaRPr sz="1400">
              <a:latin typeface="Segoe UI Semilight"/>
              <a:cs typeface="Segoe UI Semi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77585" y="4232528"/>
            <a:ext cx="872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110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s</a:t>
            </a:r>
            <a:r>
              <a:rPr sz="1100" b="0" dirty="0">
                <a:solidFill>
                  <a:srgbClr val="FFFFFF"/>
                </a:solidFill>
                <a:latin typeface="Segoe UI Semilight"/>
                <a:cs typeface="Segoe UI Semilight"/>
              </a:rPr>
              <a:t>titu</a:t>
            </a:r>
            <a:r>
              <a:rPr sz="1100" b="0" spc="5" dirty="0">
                <a:solidFill>
                  <a:srgbClr val="FFFFFF"/>
                </a:solidFill>
                <a:latin typeface="Segoe UI Semilight"/>
                <a:cs typeface="Segoe UI Semilight"/>
              </a:rPr>
              <a:t>c</a:t>
            </a:r>
            <a:r>
              <a:rPr sz="1100" b="0" dirty="0">
                <a:solidFill>
                  <a:srgbClr val="FFFFFF"/>
                </a:solidFill>
                <a:latin typeface="Segoe UI Semilight"/>
                <a:cs typeface="Segoe UI Semilight"/>
              </a:rPr>
              <a:t>io</a:t>
            </a:r>
            <a:r>
              <a:rPr sz="11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n</a:t>
            </a:r>
            <a:r>
              <a:rPr sz="11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al</a:t>
            </a:r>
            <a:r>
              <a:rPr sz="110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e</a:t>
            </a:r>
            <a:r>
              <a:rPr sz="1100" b="0" dirty="0">
                <a:solidFill>
                  <a:srgbClr val="FFFFFF"/>
                </a:solidFill>
                <a:latin typeface="Segoe UI Semilight"/>
                <a:cs typeface="Segoe UI Semilight"/>
              </a:rPr>
              <a:t>s</a:t>
            </a:r>
            <a:endParaRPr sz="1100">
              <a:latin typeface="Segoe UI Semilight"/>
              <a:cs typeface="Segoe UI Semi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5345" y="3910329"/>
            <a:ext cx="362648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0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Esto </a:t>
            </a:r>
            <a:r>
              <a:rPr sz="1200" b="0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incluye </a:t>
            </a:r>
            <a:r>
              <a:rPr sz="1200" b="0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las </a:t>
            </a:r>
            <a:r>
              <a:rPr sz="1200" b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metas </a:t>
            </a:r>
            <a:r>
              <a:rPr sz="1200" b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anualizadas </a:t>
            </a:r>
            <a:r>
              <a:rPr sz="1200" b="0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que </a:t>
            </a:r>
            <a:r>
              <a:rPr sz="1200" b="0" spc="-30" dirty="0">
                <a:solidFill>
                  <a:schemeClr val="bg1"/>
                </a:solidFill>
                <a:latin typeface="Segoe UI Semilight"/>
                <a:cs typeface="Segoe UI Semilight"/>
              </a:rPr>
              <a:t>correspondan</a:t>
            </a:r>
            <a:r>
              <a:rPr sz="1200" b="0" spc="1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200" b="0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al</a:t>
            </a:r>
            <a:endParaRPr sz="1200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ts val="1370"/>
              </a:lnSpc>
            </a:pPr>
            <a:r>
              <a:rPr sz="1200" b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periodo lectivo </a:t>
            </a:r>
            <a:r>
              <a:rPr sz="12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de </a:t>
            </a:r>
            <a:r>
              <a:rPr sz="1200" b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ejecución </a:t>
            </a:r>
            <a:r>
              <a:rPr sz="1200" b="1" spc="-20" dirty="0">
                <a:solidFill>
                  <a:schemeClr val="bg1"/>
                </a:solidFill>
                <a:latin typeface="Segoe UI Semibold"/>
                <a:cs typeface="Segoe UI Semibold"/>
              </a:rPr>
              <a:t>del PAT</a:t>
            </a:r>
            <a:r>
              <a:rPr sz="1200" b="0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, </a:t>
            </a:r>
            <a:r>
              <a:rPr sz="1200" b="0" spc="-30" dirty="0">
                <a:solidFill>
                  <a:schemeClr val="bg1"/>
                </a:solidFill>
                <a:latin typeface="Segoe UI Semilight"/>
                <a:cs typeface="Segoe UI Semilight"/>
              </a:rPr>
              <a:t>especialmente</a:t>
            </a:r>
            <a:r>
              <a:rPr sz="1200" b="0" spc="-7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200" b="0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las</a:t>
            </a:r>
            <a:endParaRPr sz="12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5345" y="4239514"/>
            <a:ext cx="2623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vinculadas </a:t>
            </a:r>
            <a:r>
              <a:rPr sz="1200" b="0" dirty="0">
                <a:solidFill>
                  <a:schemeClr val="bg1"/>
                </a:solidFill>
                <a:latin typeface="Segoe UI Semilight"/>
                <a:cs typeface="Segoe UI Semilight"/>
              </a:rPr>
              <a:t>a</a:t>
            </a:r>
            <a:r>
              <a:rPr sz="1200" b="0" spc="-5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200" b="0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los</a:t>
            </a:r>
            <a:r>
              <a:rPr sz="1200" b="0" spc="-4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200" b="1" spc="-20" dirty="0">
                <a:solidFill>
                  <a:schemeClr val="bg1"/>
                </a:solidFill>
                <a:latin typeface="Segoe UI Semibold"/>
                <a:cs typeface="Segoe UI Semibold"/>
              </a:rPr>
              <a:t>CGE</a:t>
            </a:r>
            <a:r>
              <a:rPr sz="1200" b="1" spc="-4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3,</a:t>
            </a:r>
            <a:r>
              <a:rPr sz="1200" b="1" spc="-6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chemeClr val="bg1"/>
                </a:solidFill>
                <a:latin typeface="Segoe UI Semibold"/>
                <a:cs typeface="Segoe UI Semibold"/>
              </a:rPr>
              <a:t>4</a:t>
            </a:r>
            <a:r>
              <a:rPr sz="1200" b="1" spc="-5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chemeClr val="bg1"/>
                </a:solidFill>
                <a:latin typeface="Segoe UI Semibold"/>
                <a:cs typeface="Segoe UI Semibold"/>
              </a:rPr>
              <a:t>y</a:t>
            </a:r>
            <a:r>
              <a:rPr sz="1200" b="1" spc="-6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chemeClr val="bg1"/>
                </a:solidFill>
                <a:latin typeface="Segoe UI Semibold"/>
                <a:cs typeface="Segoe UI Semibold"/>
              </a:rPr>
              <a:t>5</a:t>
            </a:r>
            <a:r>
              <a:rPr sz="1200" b="1" spc="-5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100" b="0" i="1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(condiciones</a:t>
            </a:r>
            <a:r>
              <a:rPr sz="1100" b="0" i="1" spc="-25" dirty="0">
                <a:solidFill>
                  <a:srgbClr val="585858"/>
                </a:solidFill>
                <a:latin typeface="Segoe UI Semilight"/>
                <a:cs typeface="Segoe UI Semilight"/>
              </a:rPr>
              <a:t>)</a:t>
            </a:r>
            <a:r>
              <a:rPr sz="1200" b="0" spc="-25" dirty="0">
                <a:solidFill>
                  <a:srgbClr val="585858"/>
                </a:solidFill>
                <a:latin typeface="Segoe UI Semilight"/>
                <a:cs typeface="Segoe UI Semilight"/>
              </a:rPr>
              <a:t>.</a:t>
            </a:r>
            <a:endParaRPr sz="1200" dirty="0">
              <a:latin typeface="Segoe UI Semilight"/>
              <a:cs typeface="Segoe UI Semi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9352" y="1684781"/>
            <a:ext cx="5010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Reconocemos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nuestras metas en el</a:t>
            </a:r>
            <a:r>
              <a:rPr sz="2200" b="1" spc="9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año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6988" y="2305811"/>
            <a:ext cx="1002792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069" y="2295905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68" y="0"/>
                </a:moveTo>
                <a:lnTo>
                  <a:pt x="563765" y="2794"/>
                </a:lnTo>
                <a:lnTo>
                  <a:pt x="614692" y="10541"/>
                </a:lnTo>
                <a:lnTo>
                  <a:pt x="663714" y="22987"/>
                </a:lnTo>
                <a:lnTo>
                  <a:pt x="710704" y="40005"/>
                </a:lnTo>
                <a:lnTo>
                  <a:pt x="755281" y="61976"/>
                </a:lnTo>
                <a:lnTo>
                  <a:pt x="797318" y="87376"/>
                </a:lnTo>
                <a:lnTo>
                  <a:pt x="836942" y="116967"/>
                </a:lnTo>
                <a:lnTo>
                  <a:pt x="873010" y="149733"/>
                </a:lnTo>
                <a:lnTo>
                  <a:pt x="906157" y="186182"/>
                </a:lnTo>
                <a:lnTo>
                  <a:pt x="935367" y="225425"/>
                </a:lnTo>
                <a:lnTo>
                  <a:pt x="961148" y="267843"/>
                </a:lnTo>
                <a:lnTo>
                  <a:pt x="982611" y="312420"/>
                </a:lnTo>
                <a:lnTo>
                  <a:pt x="999629" y="359410"/>
                </a:lnTo>
                <a:lnTo>
                  <a:pt x="1012202" y="408432"/>
                </a:lnTo>
                <a:lnTo>
                  <a:pt x="1019949" y="459359"/>
                </a:lnTo>
                <a:lnTo>
                  <a:pt x="1022743" y="511556"/>
                </a:lnTo>
                <a:lnTo>
                  <a:pt x="1019949" y="563753"/>
                </a:lnTo>
                <a:lnTo>
                  <a:pt x="1012202" y="614680"/>
                </a:lnTo>
                <a:lnTo>
                  <a:pt x="999629" y="663702"/>
                </a:lnTo>
                <a:lnTo>
                  <a:pt x="982611" y="710692"/>
                </a:lnTo>
                <a:lnTo>
                  <a:pt x="961148" y="755269"/>
                </a:lnTo>
                <a:lnTo>
                  <a:pt x="935367" y="797306"/>
                </a:lnTo>
                <a:lnTo>
                  <a:pt x="906157" y="836930"/>
                </a:lnTo>
                <a:lnTo>
                  <a:pt x="873010" y="872998"/>
                </a:lnTo>
                <a:lnTo>
                  <a:pt x="836942" y="906145"/>
                </a:lnTo>
                <a:lnTo>
                  <a:pt x="797318" y="935355"/>
                </a:lnTo>
                <a:lnTo>
                  <a:pt x="755281" y="961136"/>
                </a:lnTo>
                <a:lnTo>
                  <a:pt x="710704" y="982599"/>
                </a:lnTo>
                <a:lnTo>
                  <a:pt x="663714" y="999617"/>
                </a:lnTo>
                <a:lnTo>
                  <a:pt x="614692" y="1012190"/>
                </a:lnTo>
                <a:lnTo>
                  <a:pt x="563765" y="1019937"/>
                </a:lnTo>
                <a:lnTo>
                  <a:pt x="511568" y="1022731"/>
                </a:lnTo>
                <a:lnTo>
                  <a:pt x="459371" y="1019937"/>
                </a:lnTo>
                <a:lnTo>
                  <a:pt x="408444" y="1012190"/>
                </a:lnTo>
                <a:lnTo>
                  <a:pt x="359422" y="999617"/>
                </a:lnTo>
                <a:lnTo>
                  <a:pt x="312432" y="982599"/>
                </a:lnTo>
                <a:lnTo>
                  <a:pt x="267855" y="961136"/>
                </a:lnTo>
                <a:lnTo>
                  <a:pt x="225437" y="935355"/>
                </a:lnTo>
                <a:lnTo>
                  <a:pt x="186181" y="906145"/>
                </a:lnTo>
                <a:lnTo>
                  <a:pt x="149745" y="872998"/>
                </a:lnTo>
                <a:lnTo>
                  <a:pt x="116966" y="836930"/>
                </a:lnTo>
                <a:lnTo>
                  <a:pt x="87414" y="797306"/>
                </a:lnTo>
                <a:lnTo>
                  <a:pt x="61937" y="755269"/>
                </a:lnTo>
                <a:lnTo>
                  <a:pt x="40081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81" y="312420"/>
                </a:lnTo>
                <a:lnTo>
                  <a:pt x="61937" y="267843"/>
                </a:lnTo>
                <a:lnTo>
                  <a:pt x="87414" y="225425"/>
                </a:lnTo>
                <a:lnTo>
                  <a:pt x="116966" y="186182"/>
                </a:lnTo>
                <a:lnTo>
                  <a:pt x="149745" y="149733"/>
                </a:lnTo>
                <a:lnTo>
                  <a:pt x="186181" y="116967"/>
                </a:lnTo>
                <a:lnTo>
                  <a:pt x="225437" y="87376"/>
                </a:lnTo>
                <a:lnTo>
                  <a:pt x="267855" y="61976"/>
                </a:lnTo>
                <a:lnTo>
                  <a:pt x="312432" y="40005"/>
                </a:lnTo>
                <a:lnTo>
                  <a:pt x="359422" y="22987"/>
                </a:lnTo>
                <a:lnTo>
                  <a:pt x="408444" y="10541"/>
                </a:lnTo>
                <a:lnTo>
                  <a:pt x="459371" y="2794"/>
                </a:lnTo>
                <a:lnTo>
                  <a:pt x="5115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5791327" y="0"/>
                </a:moveTo>
                <a:lnTo>
                  <a:pt x="112649" y="0"/>
                </a:lnTo>
                <a:lnTo>
                  <a:pt x="68794" y="7066"/>
                </a:lnTo>
                <a:lnTo>
                  <a:pt x="32988" y="26336"/>
                </a:lnTo>
                <a:lnTo>
                  <a:pt x="8850" y="54917"/>
                </a:lnTo>
                <a:lnTo>
                  <a:pt x="0" y="89915"/>
                </a:lnTo>
                <a:lnTo>
                  <a:pt x="0" y="449579"/>
                </a:lnTo>
                <a:lnTo>
                  <a:pt x="8850" y="484578"/>
                </a:lnTo>
                <a:lnTo>
                  <a:pt x="32988" y="513159"/>
                </a:lnTo>
                <a:lnTo>
                  <a:pt x="68794" y="532429"/>
                </a:lnTo>
                <a:lnTo>
                  <a:pt x="112649" y="539496"/>
                </a:lnTo>
                <a:lnTo>
                  <a:pt x="5791327" y="539496"/>
                </a:lnTo>
                <a:lnTo>
                  <a:pt x="5835181" y="532429"/>
                </a:lnTo>
                <a:lnTo>
                  <a:pt x="5870987" y="513159"/>
                </a:lnTo>
                <a:lnTo>
                  <a:pt x="5895125" y="484578"/>
                </a:lnTo>
                <a:lnTo>
                  <a:pt x="5903976" y="449579"/>
                </a:lnTo>
                <a:lnTo>
                  <a:pt x="5903976" y="89915"/>
                </a:lnTo>
                <a:lnTo>
                  <a:pt x="5895125" y="54917"/>
                </a:lnTo>
                <a:lnTo>
                  <a:pt x="5870987" y="26336"/>
                </a:lnTo>
                <a:lnTo>
                  <a:pt x="5835181" y="7066"/>
                </a:lnTo>
                <a:lnTo>
                  <a:pt x="579132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0" y="89915"/>
                </a:moveTo>
                <a:lnTo>
                  <a:pt x="8850" y="54917"/>
                </a:lnTo>
                <a:lnTo>
                  <a:pt x="32988" y="26336"/>
                </a:lnTo>
                <a:lnTo>
                  <a:pt x="68794" y="7066"/>
                </a:lnTo>
                <a:lnTo>
                  <a:pt x="112649" y="0"/>
                </a:lnTo>
                <a:lnTo>
                  <a:pt x="5791327" y="0"/>
                </a:lnTo>
                <a:lnTo>
                  <a:pt x="5835181" y="7066"/>
                </a:lnTo>
                <a:lnTo>
                  <a:pt x="5870987" y="26336"/>
                </a:lnTo>
                <a:lnTo>
                  <a:pt x="5895125" y="54917"/>
                </a:lnTo>
                <a:lnTo>
                  <a:pt x="5903976" y="89915"/>
                </a:lnTo>
                <a:lnTo>
                  <a:pt x="5903976" y="449579"/>
                </a:lnTo>
                <a:lnTo>
                  <a:pt x="5895125" y="484578"/>
                </a:lnTo>
                <a:lnTo>
                  <a:pt x="5870987" y="513159"/>
                </a:lnTo>
                <a:lnTo>
                  <a:pt x="5835181" y="532429"/>
                </a:lnTo>
                <a:lnTo>
                  <a:pt x="5791327" y="539496"/>
                </a:lnTo>
                <a:lnTo>
                  <a:pt x="112649" y="539496"/>
                </a:lnTo>
                <a:lnTo>
                  <a:pt x="68794" y="532429"/>
                </a:lnTo>
                <a:lnTo>
                  <a:pt x="32988" y="513159"/>
                </a:lnTo>
                <a:lnTo>
                  <a:pt x="8850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2209" y="965933"/>
            <a:ext cx="51314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bg1"/>
                </a:solidFill>
              </a:rPr>
              <a:t>Plan </a:t>
            </a:r>
            <a:r>
              <a:rPr sz="2000" spc="-10" dirty="0">
                <a:solidFill>
                  <a:schemeClr val="bg1"/>
                </a:solidFill>
              </a:rPr>
              <a:t>Anual </a:t>
            </a:r>
            <a:r>
              <a:rPr sz="2000" spc="-5" dirty="0">
                <a:solidFill>
                  <a:schemeClr val="bg1"/>
                </a:solidFill>
              </a:rPr>
              <a:t>de </a:t>
            </a:r>
            <a:r>
              <a:rPr sz="2000" spc="-30" dirty="0">
                <a:solidFill>
                  <a:schemeClr val="bg1"/>
                </a:solidFill>
              </a:rPr>
              <a:t>Trabajo</a:t>
            </a:r>
            <a:r>
              <a:rPr sz="2000" spc="10" dirty="0">
                <a:solidFill>
                  <a:schemeClr val="bg1"/>
                </a:solidFill>
              </a:rPr>
              <a:t> </a:t>
            </a:r>
            <a:r>
              <a:rPr sz="2000" b="0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(PAT)</a:t>
            </a:r>
          </a:p>
        </p:txBody>
      </p:sp>
      <p:sp>
        <p:nvSpPr>
          <p:cNvPr id="10" name="object 10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9495" y="967231"/>
            <a:ext cx="334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6546" y="2411601"/>
            <a:ext cx="4059554" cy="7912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Programación anual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de</a:t>
            </a:r>
            <a:r>
              <a:rPr sz="2000" b="1" spc="-5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actividades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4130" marR="182880">
              <a:lnSpc>
                <a:spcPts val="1400"/>
              </a:lnSpc>
              <a:spcBef>
                <a:spcPts val="440"/>
              </a:spcBef>
            </a:pPr>
            <a:r>
              <a:rPr sz="1300" b="1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eligen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y planifican las actividades específicas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se  deben desarrollar durante el año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ejecución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del</a:t>
            </a:r>
            <a:r>
              <a:rPr sz="1300" b="1" spc="6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1" spc="-80" dirty="0">
                <a:solidFill>
                  <a:schemeClr val="bg1"/>
                </a:solidFill>
                <a:latin typeface="Segoe UI Semilight"/>
                <a:cs typeface="Segoe UI Semilight"/>
              </a:rPr>
              <a:t>PAT.</a:t>
            </a:r>
            <a:endParaRPr sz="13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9352" y="1684781"/>
            <a:ext cx="4682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Nos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organizamos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para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el año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escolar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16040" y="2953511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298805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0940" y="2305811"/>
            <a:ext cx="1259205" cy="1188720"/>
          </a:xfrm>
          <a:custGeom>
            <a:avLst/>
            <a:gdLst/>
            <a:ahLst/>
            <a:cxnLst/>
            <a:rect l="l" t="t" r="r" b="b"/>
            <a:pathLst>
              <a:path w="1259204" h="1188720">
                <a:moveTo>
                  <a:pt x="629411" y="0"/>
                </a:moveTo>
                <a:lnTo>
                  <a:pt x="580225" y="1787"/>
                </a:lnTo>
                <a:lnTo>
                  <a:pt x="532074" y="7063"/>
                </a:lnTo>
                <a:lnTo>
                  <a:pt x="485098" y="15695"/>
                </a:lnTo>
                <a:lnTo>
                  <a:pt x="439437" y="27550"/>
                </a:lnTo>
                <a:lnTo>
                  <a:pt x="395230" y="42497"/>
                </a:lnTo>
                <a:lnTo>
                  <a:pt x="352619" y="60404"/>
                </a:lnTo>
                <a:lnTo>
                  <a:pt x="311742" y="81138"/>
                </a:lnTo>
                <a:lnTo>
                  <a:pt x="272740" y="104568"/>
                </a:lnTo>
                <a:lnTo>
                  <a:pt x="235753" y="130561"/>
                </a:lnTo>
                <a:lnTo>
                  <a:pt x="200920" y="158986"/>
                </a:lnTo>
                <a:lnTo>
                  <a:pt x="168382" y="189710"/>
                </a:lnTo>
                <a:lnTo>
                  <a:pt x="138279" y="222601"/>
                </a:lnTo>
                <a:lnTo>
                  <a:pt x="110750" y="257528"/>
                </a:lnTo>
                <a:lnTo>
                  <a:pt x="85936" y="294357"/>
                </a:lnTo>
                <a:lnTo>
                  <a:pt x="63976" y="332958"/>
                </a:lnTo>
                <a:lnTo>
                  <a:pt x="45011" y="373198"/>
                </a:lnTo>
                <a:lnTo>
                  <a:pt x="29180" y="414944"/>
                </a:lnTo>
                <a:lnTo>
                  <a:pt x="16624" y="458066"/>
                </a:lnTo>
                <a:lnTo>
                  <a:pt x="7481" y="502430"/>
                </a:lnTo>
                <a:lnTo>
                  <a:pt x="1893" y="547906"/>
                </a:lnTo>
                <a:lnTo>
                  <a:pt x="0" y="594360"/>
                </a:lnTo>
                <a:lnTo>
                  <a:pt x="1893" y="640813"/>
                </a:lnTo>
                <a:lnTo>
                  <a:pt x="7481" y="686289"/>
                </a:lnTo>
                <a:lnTo>
                  <a:pt x="16624" y="730653"/>
                </a:lnTo>
                <a:lnTo>
                  <a:pt x="29180" y="773775"/>
                </a:lnTo>
                <a:lnTo>
                  <a:pt x="45011" y="815521"/>
                </a:lnTo>
                <a:lnTo>
                  <a:pt x="63976" y="855761"/>
                </a:lnTo>
                <a:lnTo>
                  <a:pt x="85936" y="894362"/>
                </a:lnTo>
                <a:lnTo>
                  <a:pt x="110750" y="931191"/>
                </a:lnTo>
                <a:lnTo>
                  <a:pt x="138279" y="966118"/>
                </a:lnTo>
                <a:lnTo>
                  <a:pt x="168382" y="999009"/>
                </a:lnTo>
                <a:lnTo>
                  <a:pt x="200920" y="1029733"/>
                </a:lnTo>
                <a:lnTo>
                  <a:pt x="235753" y="1058158"/>
                </a:lnTo>
                <a:lnTo>
                  <a:pt x="272740" y="1084151"/>
                </a:lnTo>
                <a:lnTo>
                  <a:pt x="311742" y="1107581"/>
                </a:lnTo>
                <a:lnTo>
                  <a:pt x="352619" y="1128315"/>
                </a:lnTo>
                <a:lnTo>
                  <a:pt x="395230" y="1146222"/>
                </a:lnTo>
                <a:lnTo>
                  <a:pt x="439437" y="1161169"/>
                </a:lnTo>
                <a:lnTo>
                  <a:pt x="485098" y="1173024"/>
                </a:lnTo>
                <a:lnTo>
                  <a:pt x="532074" y="1181656"/>
                </a:lnTo>
                <a:lnTo>
                  <a:pt x="580225" y="1186932"/>
                </a:lnTo>
                <a:lnTo>
                  <a:pt x="629411" y="1188720"/>
                </a:lnTo>
                <a:lnTo>
                  <a:pt x="678598" y="1186932"/>
                </a:lnTo>
                <a:lnTo>
                  <a:pt x="726749" y="1181656"/>
                </a:lnTo>
                <a:lnTo>
                  <a:pt x="773725" y="1173024"/>
                </a:lnTo>
                <a:lnTo>
                  <a:pt x="819386" y="1161169"/>
                </a:lnTo>
                <a:lnTo>
                  <a:pt x="863593" y="1146222"/>
                </a:lnTo>
                <a:lnTo>
                  <a:pt x="906204" y="1128315"/>
                </a:lnTo>
                <a:lnTo>
                  <a:pt x="947081" y="1107581"/>
                </a:lnTo>
                <a:lnTo>
                  <a:pt x="986083" y="1084151"/>
                </a:lnTo>
                <a:lnTo>
                  <a:pt x="1023070" y="1058158"/>
                </a:lnTo>
                <a:lnTo>
                  <a:pt x="1057903" y="1029733"/>
                </a:lnTo>
                <a:lnTo>
                  <a:pt x="1090441" y="999009"/>
                </a:lnTo>
                <a:lnTo>
                  <a:pt x="1120544" y="966118"/>
                </a:lnTo>
                <a:lnTo>
                  <a:pt x="1148073" y="931191"/>
                </a:lnTo>
                <a:lnTo>
                  <a:pt x="1172887" y="894362"/>
                </a:lnTo>
                <a:lnTo>
                  <a:pt x="1194847" y="855761"/>
                </a:lnTo>
                <a:lnTo>
                  <a:pt x="1213812" y="815521"/>
                </a:lnTo>
                <a:lnTo>
                  <a:pt x="1229643" y="773775"/>
                </a:lnTo>
                <a:lnTo>
                  <a:pt x="1242199" y="730653"/>
                </a:lnTo>
                <a:lnTo>
                  <a:pt x="1251342" y="686289"/>
                </a:lnTo>
                <a:lnTo>
                  <a:pt x="1256930" y="640813"/>
                </a:lnTo>
                <a:lnTo>
                  <a:pt x="1258824" y="594360"/>
                </a:lnTo>
                <a:lnTo>
                  <a:pt x="1256930" y="547906"/>
                </a:lnTo>
                <a:lnTo>
                  <a:pt x="1251342" y="502430"/>
                </a:lnTo>
                <a:lnTo>
                  <a:pt x="1242199" y="458066"/>
                </a:lnTo>
                <a:lnTo>
                  <a:pt x="1229643" y="414944"/>
                </a:lnTo>
                <a:lnTo>
                  <a:pt x="1213812" y="373198"/>
                </a:lnTo>
                <a:lnTo>
                  <a:pt x="1194847" y="332958"/>
                </a:lnTo>
                <a:lnTo>
                  <a:pt x="1172887" y="294357"/>
                </a:lnTo>
                <a:lnTo>
                  <a:pt x="1148073" y="257528"/>
                </a:lnTo>
                <a:lnTo>
                  <a:pt x="1120544" y="222601"/>
                </a:lnTo>
                <a:lnTo>
                  <a:pt x="1090441" y="189710"/>
                </a:lnTo>
                <a:lnTo>
                  <a:pt x="1057903" y="158986"/>
                </a:lnTo>
                <a:lnTo>
                  <a:pt x="1023070" y="130561"/>
                </a:lnTo>
                <a:lnTo>
                  <a:pt x="986083" y="104568"/>
                </a:lnTo>
                <a:lnTo>
                  <a:pt x="947081" y="81138"/>
                </a:lnTo>
                <a:lnTo>
                  <a:pt x="906204" y="60404"/>
                </a:lnTo>
                <a:lnTo>
                  <a:pt x="863593" y="42497"/>
                </a:lnTo>
                <a:lnTo>
                  <a:pt x="819386" y="27550"/>
                </a:lnTo>
                <a:lnTo>
                  <a:pt x="773725" y="15695"/>
                </a:lnTo>
                <a:lnTo>
                  <a:pt x="726749" y="7063"/>
                </a:lnTo>
                <a:lnTo>
                  <a:pt x="678598" y="1787"/>
                </a:lnTo>
                <a:lnTo>
                  <a:pt x="629411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49971" y="2697607"/>
            <a:ext cx="9912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8290" marR="5080" indent="-276225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solidFill>
                  <a:srgbClr val="585858"/>
                </a:solidFill>
                <a:latin typeface="Segoe UI Semilight"/>
                <a:cs typeface="Segoe UI Semilight"/>
              </a:rPr>
              <a:t>Cronogra</a:t>
            </a:r>
            <a:r>
              <a:rPr sz="14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m</a:t>
            </a:r>
            <a:r>
              <a:rPr sz="1400" b="1" dirty="0">
                <a:solidFill>
                  <a:srgbClr val="585858"/>
                </a:solidFill>
                <a:latin typeface="Segoe UI Semilight"/>
                <a:cs typeface="Segoe UI Semilight"/>
              </a:rPr>
              <a:t>a  </a:t>
            </a:r>
            <a:r>
              <a:rPr sz="14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anual</a:t>
            </a:r>
            <a:endParaRPr sz="1400" b="1" dirty="0">
              <a:latin typeface="Segoe UI Semilight"/>
              <a:cs typeface="Segoe UI Semi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63811" y="2336292"/>
            <a:ext cx="1260475" cy="1187450"/>
          </a:xfrm>
          <a:custGeom>
            <a:avLst/>
            <a:gdLst/>
            <a:ahLst/>
            <a:cxnLst/>
            <a:rect l="l" t="t" r="r" b="b"/>
            <a:pathLst>
              <a:path w="1260475" h="1187450">
                <a:moveTo>
                  <a:pt x="630174" y="0"/>
                </a:moveTo>
                <a:lnTo>
                  <a:pt x="580933" y="1786"/>
                </a:lnTo>
                <a:lnTo>
                  <a:pt x="532728" y="7056"/>
                </a:lnTo>
                <a:lnTo>
                  <a:pt x="485698" y="15679"/>
                </a:lnTo>
                <a:lnTo>
                  <a:pt x="439984" y="27523"/>
                </a:lnTo>
                <a:lnTo>
                  <a:pt x="395725" y="42454"/>
                </a:lnTo>
                <a:lnTo>
                  <a:pt x="353063" y="60342"/>
                </a:lnTo>
                <a:lnTo>
                  <a:pt x="312137" y="81054"/>
                </a:lnTo>
                <a:lnTo>
                  <a:pt x="273088" y="104458"/>
                </a:lnTo>
                <a:lnTo>
                  <a:pt x="236055" y="130421"/>
                </a:lnTo>
                <a:lnTo>
                  <a:pt x="201179" y="158813"/>
                </a:lnTo>
                <a:lnTo>
                  <a:pt x="168601" y="189501"/>
                </a:lnTo>
                <a:lnTo>
                  <a:pt x="138459" y="222352"/>
                </a:lnTo>
                <a:lnTo>
                  <a:pt x="110895" y="257236"/>
                </a:lnTo>
                <a:lnTo>
                  <a:pt x="86049" y="294019"/>
                </a:lnTo>
                <a:lnTo>
                  <a:pt x="64061" y="332569"/>
                </a:lnTo>
                <a:lnTo>
                  <a:pt x="45071" y="372755"/>
                </a:lnTo>
                <a:lnTo>
                  <a:pt x="29219" y="414445"/>
                </a:lnTo>
                <a:lnTo>
                  <a:pt x="16646" y="457506"/>
                </a:lnTo>
                <a:lnTo>
                  <a:pt x="7491" y="501807"/>
                </a:lnTo>
                <a:lnTo>
                  <a:pt x="1896" y="547214"/>
                </a:lnTo>
                <a:lnTo>
                  <a:pt x="0" y="593598"/>
                </a:lnTo>
                <a:lnTo>
                  <a:pt x="1896" y="639981"/>
                </a:lnTo>
                <a:lnTo>
                  <a:pt x="7491" y="685388"/>
                </a:lnTo>
                <a:lnTo>
                  <a:pt x="16646" y="729689"/>
                </a:lnTo>
                <a:lnTo>
                  <a:pt x="29219" y="772750"/>
                </a:lnTo>
                <a:lnTo>
                  <a:pt x="45071" y="814440"/>
                </a:lnTo>
                <a:lnTo>
                  <a:pt x="64061" y="854626"/>
                </a:lnTo>
                <a:lnTo>
                  <a:pt x="86049" y="893176"/>
                </a:lnTo>
                <a:lnTo>
                  <a:pt x="110895" y="929959"/>
                </a:lnTo>
                <a:lnTo>
                  <a:pt x="138459" y="964843"/>
                </a:lnTo>
                <a:lnTo>
                  <a:pt x="168601" y="997694"/>
                </a:lnTo>
                <a:lnTo>
                  <a:pt x="201179" y="1028382"/>
                </a:lnTo>
                <a:lnTo>
                  <a:pt x="236055" y="1056774"/>
                </a:lnTo>
                <a:lnTo>
                  <a:pt x="273088" y="1082737"/>
                </a:lnTo>
                <a:lnTo>
                  <a:pt x="312137" y="1106141"/>
                </a:lnTo>
                <a:lnTo>
                  <a:pt x="353063" y="1126853"/>
                </a:lnTo>
                <a:lnTo>
                  <a:pt x="395725" y="1144741"/>
                </a:lnTo>
                <a:lnTo>
                  <a:pt x="439984" y="1159672"/>
                </a:lnTo>
                <a:lnTo>
                  <a:pt x="485698" y="1171516"/>
                </a:lnTo>
                <a:lnTo>
                  <a:pt x="532728" y="1180139"/>
                </a:lnTo>
                <a:lnTo>
                  <a:pt x="580933" y="1185409"/>
                </a:lnTo>
                <a:lnTo>
                  <a:pt x="630174" y="1187196"/>
                </a:lnTo>
                <a:lnTo>
                  <a:pt x="679414" y="1185409"/>
                </a:lnTo>
                <a:lnTo>
                  <a:pt x="727619" y="1180139"/>
                </a:lnTo>
                <a:lnTo>
                  <a:pt x="774649" y="1171516"/>
                </a:lnTo>
                <a:lnTo>
                  <a:pt x="820363" y="1159672"/>
                </a:lnTo>
                <a:lnTo>
                  <a:pt x="864622" y="1144741"/>
                </a:lnTo>
                <a:lnTo>
                  <a:pt x="907284" y="1126853"/>
                </a:lnTo>
                <a:lnTo>
                  <a:pt x="948210" y="1106141"/>
                </a:lnTo>
                <a:lnTo>
                  <a:pt x="987259" y="1082737"/>
                </a:lnTo>
                <a:lnTo>
                  <a:pt x="1024292" y="1056774"/>
                </a:lnTo>
                <a:lnTo>
                  <a:pt x="1059168" y="1028382"/>
                </a:lnTo>
                <a:lnTo>
                  <a:pt x="1091746" y="997694"/>
                </a:lnTo>
                <a:lnTo>
                  <a:pt x="1121888" y="964843"/>
                </a:lnTo>
                <a:lnTo>
                  <a:pt x="1149452" y="929959"/>
                </a:lnTo>
                <a:lnTo>
                  <a:pt x="1174298" y="893176"/>
                </a:lnTo>
                <a:lnTo>
                  <a:pt x="1196286" y="854626"/>
                </a:lnTo>
                <a:lnTo>
                  <a:pt x="1215276" y="814440"/>
                </a:lnTo>
                <a:lnTo>
                  <a:pt x="1231128" y="772750"/>
                </a:lnTo>
                <a:lnTo>
                  <a:pt x="1243701" y="729689"/>
                </a:lnTo>
                <a:lnTo>
                  <a:pt x="1252856" y="685388"/>
                </a:lnTo>
                <a:lnTo>
                  <a:pt x="1258451" y="639981"/>
                </a:lnTo>
                <a:lnTo>
                  <a:pt x="1260348" y="593598"/>
                </a:lnTo>
                <a:lnTo>
                  <a:pt x="1258451" y="547214"/>
                </a:lnTo>
                <a:lnTo>
                  <a:pt x="1252856" y="501807"/>
                </a:lnTo>
                <a:lnTo>
                  <a:pt x="1243701" y="457506"/>
                </a:lnTo>
                <a:lnTo>
                  <a:pt x="1231128" y="414445"/>
                </a:lnTo>
                <a:lnTo>
                  <a:pt x="1215276" y="372755"/>
                </a:lnTo>
                <a:lnTo>
                  <a:pt x="1196286" y="332569"/>
                </a:lnTo>
                <a:lnTo>
                  <a:pt x="1174298" y="294019"/>
                </a:lnTo>
                <a:lnTo>
                  <a:pt x="1149452" y="257236"/>
                </a:lnTo>
                <a:lnTo>
                  <a:pt x="1121888" y="222352"/>
                </a:lnTo>
                <a:lnTo>
                  <a:pt x="1091746" y="189501"/>
                </a:lnTo>
                <a:lnTo>
                  <a:pt x="1059168" y="158813"/>
                </a:lnTo>
                <a:lnTo>
                  <a:pt x="1024292" y="130421"/>
                </a:lnTo>
                <a:lnTo>
                  <a:pt x="987259" y="104458"/>
                </a:lnTo>
                <a:lnTo>
                  <a:pt x="948210" y="81054"/>
                </a:lnTo>
                <a:lnTo>
                  <a:pt x="907284" y="60342"/>
                </a:lnTo>
                <a:lnTo>
                  <a:pt x="864622" y="42454"/>
                </a:lnTo>
                <a:lnTo>
                  <a:pt x="820363" y="27523"/>
                </a:lnTo>
                <a:lnTo>
                  <a:pt x="774649" y="15679"/>
                </a:lnTo>
                <a:lnTo>
                  <a:pt x="727619" y="7056"/>
                </a:lnTo>
                <a:lnTo>
                  <a:pt x="679414" y="1786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337293" y="2721991"/>
            <a:ext cx="9194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Plan</a:t>
            </a:r>
            <a:r>
              <a:rPr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if</a:t>
            </a:r>
            <a:r>
              <a:rPr sz="1400" b="1" dirty="0">
                <a:solidFill>
                  <a:schemeClr val="bg1"/>
                </a:solidFill>
                <a:latin typeface="Segoe UI Semilight"/>
                <a:cs typeface="Segoe UI Semilight"/>
              </a:rPr>
              <a:t>icador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63785" y="2914014"/>
            <a:ext cx="6642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err="1">
                <a:solidFill>
                  <a:schemeClr val="bg1"/>
                </a:solidFill>
                <a:latin typeface="Segoe UI Semilight"/>
                <a:cs typeface="Segoe UI Semilight"/>
              </a:rPr>
              <a:t>mensua</a:t>
            </a:r>
            <a:r>
              <a:rPr lang="es-ES" sz="14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</a:t>
            </a:r>
            <a:endParaRPr sz="1400" b="1" dirty="0">
              <a:latin typeface="Segoe UI Semilight"/>
              <a:cs typeface="Segoe UI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9285" y="2721610"/>
            <a:ext cx="86486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Dos</a:t>
            </a:r>
            <a:r>
              <a:rPr sz="1100" b="1" spc="-6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formatos</a:t>
            </a:r>
            <a:r>
              <a:rPr sz="11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:</a:t>
            </a:r>
            <a:endParaRPr sz="11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4250" y="3529710"/>
            <a:ext cx="1622425" cy="42062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24790" marR="5080" indent="-212090" algn="ctr">
              <a:lnSpc>
                <a:spcPts val="1019"/>
              </a:lnSpc>
              <a:spcBef>
                <a:spcPts val="280"/>
              </a:spcBef>
            </a:pPr>
            <a:r>
              <a:rPr sz="105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Incluye </a:t>
            </a:r>
            <a:r>
              <a:rPr sz="105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las metas, actividades,  responsables y</a:t>
            </a:r>
            <a:r>
              <a:rPr sz="1050" b="1" i="1" spc="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5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fechas</a:t>
            </a:r>
            <a:r>
              <a:rPr sz="1000" b="0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71016" y="4058411"/>
            <a:ext cx="9979660" cy="1184275"/>
          </a:xfrm>
          <a:custGeom>
            <a:avLst/>
            <a:gdLst/>
            <a:ahLst/>
            <a:cxnLst/>
            <a:rect l="l" t="t" r="r" b="b"/>
            <a:pathLst>
              <a:path w="9979660" h="1184275">
                <a:moveTo>
                  <a:pt x="9821926" y="0"/>
                </a:moveTo>
                <a:lnTo>
                  <a:pt x="157225" y="0"/>
                </a:lnTo>
                <a:lnTo>
                  <a:pt x="107517" y="8012"/>
                </a:lnTo>
                <a:lnTo>
                  <a:pt x="64355" y="30325"/>
                </a:lnTo>
                <a:lnTo>
                  <a:pt x="30325" y="64355"/>
                </a:lnTo>
                <a:lnTo>
                  <a:pt x="8012" y="107517"/>
                </a:lnTo>
                <a:lnTo>
                  <a:pt x="0" y="157225"/>
                </a:lnTo>
                <a:lnTo>
                  <a:pt x="0" y="1026921"/>
                </a:lnTo>
                <a:lnTo>
                  <a:pt x="8012" y="1076630"/>
                </a:lnTo>
                <a:lnTo>
                  <a:pt x="30325" y="1119792"/>
                </a:lnTo>
                <a:lnTo>
                  <a:pt x="64355" y="1153822"/>
                </a:lnTo>
                <a:lnTo>
                  <a:pt x="107517" y="1176135"/>
                </a:lnTo>
                <a:lnTo>
                  <a:pt x="157225" y="1184148"/>
                </a:lnTo>
                <a:lnTo>
                  <a:pt x="9821926" y="1184148"/>
                </a:lnTo>
                <a:lnTo>
                  <a:pt x="9871634" y="1176135"/>
                </a:lnTo>
                <a:lnTo>
                  <a:pt x="9914796" y="1153822"/>
                </a:lnTo>
                <a:lnTo>
                  <a:pt x="9948826" y="1119792"/>
                </a:lnTo>
                <a:lnTo>
                  <a:pt x="9971139" y="1076630"/>
                </a:lnTo>
                <a:lnTo>
                  <a:pt x="9979152" y="1026921"/>
                </a:lnTo>
                <a:lnTo>
                  <a:pt x="9979152" y="157225"/>
                </a:lnTo>
                <a:lnTo>
                  <a:pt x="9971139" y="107517"/>
                </a:lnTo>
                <a:lnTo>
                  <a:pt x="9948826" y="64355"/>
                </a:lnTo>
                <a:lnTo>
                  <a:pt x="9914796" y="30325"/>
                </a:lnTo>
                <a:lnTo>
                  <a:pt x="9871634" y="8012"/>
                </a:lnTo>
                <a:lnTo>
                  <a:pt x="98219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06092" y="4142127"/>
            <a:ext cx="1337310" cy="95376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19"/>
              </a:spcBef>
            </a:pPr>
            <a:r>
              <a:rPr sz="1250" b="1" i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Metas </a:t>
            </a:r>
            <a:r>
              <a:rPr sz="1250" b="1" i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año</a:t>
            </a:r>
            <a:r>
              <a:rPr sz="1250" b="1" i="1" spc="-16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250" b="1" i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4:</a:t>
            </a:r>
            <a:endParaRPr sz="125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R="11430" algn="r">
              <a:lnSpc>
                <a:spcPts val="1295"/>
              </a:lnSpc>
              <a:spcBef>
                <a:spcPts val="670"/>
              </a:spcBef>
            </a:pPr>
            <a:r>
              <a:rPr sz="1150" b="1" i="1" spc="-35" dirty="0">
                <a:solidFill>
                  <a:srgbClr val="585858"/>
                </a:solidFill>
                <a:latin typeface="Segoe UI Semibold"/>
                <a:cs typeface="Segoe UI Semibold"/>
              </a:rPr>
              <a:t>27</a:t>
            </a:r>
            <a:endParaRPr sz="1150" dirty="0">
              <a:latin typeface="Segoe UI Semibold"/>
              <a:cs typeface="Segoe UI Semibold"/>
            </a:endParaRPr>
          </a:p>
          <a:p>
            <a:pPr marL="12700" marR="7620" indent="790575" algn="r">
              <a:lnSpc>
                <a:spcPct val="85600"/>
              </a:lnSpc>
              <a:spcBef>
                <a:spcPts val="95"/>
              </a:spcBef>
            </a:pPr>
            <a:r>
              <a:rPr sz="1050" b="1" i="1" spc="-25" dirty="0">
                <a:solidFill>
                  <a:srgbClr val="585858"/>
                </a:solidFill>
                <a:latin typeface="Segoe UI Semibold"/>
                <a:cs typeface="Segoe UI Semibold"/>
              </a:rPr>
              <a:t>visitas</a:t>
            </a:r>
            <a:r>
              <a:rPr sz="1050" b="1" i="1" spc="-114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950" b="1" i="1" spc="-15" dirty="0">
                <a:solidFill>
                  <a:srgbClr val="585858"/>
                </a:solidFill>
                <a:latin typeface="Segoe UI Semibold"/>
                <a:cs typeface="Segoe UI Semibold"/>
              </a:rPr>
              <a:t>de </a:t>
            </a:r>
            <a:r>
              <a:rPr sz="950" b="1" i="1" spc="-5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950" b="1" i="1" spc="-30" dirty="0">
                <a:solidFill>
                  <a:srgbClr val="585858"/>
                </a:solidFill>
                <a:latin typeface="Segoe UI Semibold"/>
                <a:cs typeface="Segoe UI Semibold"/>
              </a:rPr>
              <a:t>acompañamiento</a:t>
            </a:r>
            <a:r>
              <a:rPr sz="950" b="1" i="1" spc="-105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950" b="1" i="1" spc="-30" dirty="0">
                <a:solidFill>
                  <a:srgbClr val="585858"/>
                </a:solidFill>
                <a:latin typeface="Segoe UI Semibold"/>
                <a:cs typeface="Segoe UI Semibold"/>
              </a:rPr>
              <a:t>y </a:t>
            </a:r>
            <a:r>
              <a:rPr sz="950" b="1" i="1" spc="-15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950" b="1" i="1" spc="-25" dirty="0">
                <a:solidFill>
                  <a:srgbClr val="585858"/>
                </a:solidFill>
                <a:latin typeface="Segoe UI Semibold"/>
                <a:cs typeface="Segoe UI Semibold"/>
              </a:rPr>
              <a:t>monitoreo </a:t>
            </a:r>
            <a:r>
              <a:rPr sz="950" b="1" i="1" spc="-70" dirty="0">
                <a:solidFill>
                  <a:srgbClr val="585858"/>
                </a:solidFill>
                <a:latin typeface="Segoe UI Semibold"/>
                <a:cs typeface="Segoe UI Semibold"/>
              </a:rPr>
              <a:t>a </a:t>
            </a:r>
            <a:r>
              <a:rPr sz="950" b="1" i="1" spc="-25" dirty="0">
                <a:solidFill>
                  <a:srgbClr val="585858"/>
                </a:solidFill>
                <a:latin typeface="Segoe UI Semibold"/>
                <a:cs typeface="Segoe UI Semibold"/>
              </a:rPr>
              <a:t>docentes</a:t>
            </a:r>
            <a:r>
              <a:rPr sz="950" b="1" i="1" spc="-45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950" b="1" i="1" spc="-25" dirty="0">
                <a:solidFill>
                  <a:srgbClr val="585858"/>
                </a:solidFill>
                <a:latin typeface="Segoe UI Semibold"/>
                <a:cs typeface="Segoe UI Semibold"/>
              </a:rPr>
              <a:t>(9).</a:t>
            </a:r>
            <a:endParaRPr sz="950" dirty="0"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20845" y="4172217"/>
            <a:ext cx="878586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i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Actividades</a:t>
            </a:r>
            <a:endParaRPr sz="125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0872" y="4093100"/>
            <a:ext cx="850265" cy="3232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6510">
              <a:lnSpc>
                <a:spcPts val="1080"/>
              </a:lnSpc>
              <a:spcBef>
                <a:spcPts val="285"/>
              </a:spcBef>
            </a:pPr>
            <a:r>
              <a:rPr sz="1050" b="1" i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Fuente/medio  </a:t>
            </a:r>
            <a:r>
              <a:rPr sz="1050" b="1" i="1" spc="-20" dirty="0">
                <a:solidFill>
                  <a:schemeClr val="bg1"/>
                </a:solidFill>
                <a:latin typeface="Segoe UI Semibold"/>
                <a:cs typeface="Segoe UI Semibold"/>
              </a:rPr>
              <a:t>de</a:t>
            </a:r>
            <a:r>
              <a:rPr sz="1050" b="1" i="1" spc="-9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050" b="1" i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verificación</a:t>
            </a:r>
            <a:endParaRPr sz="105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63994" y="4154440"/>
            <a:ext cx="73533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Responsable</a:t>
            </a:r>
            <a:endParaRPr sz="105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35821" y="4053538"/>
            <a:ext cx="1392174" cy="36869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i="1" spc="-35" dirty="0">
                <a:solidFill>
                  <a:schemeClr val="bg1"/>
                </a:solidFill>
                <a:latin typeface="Segoe UI Semibold"/>
                <a:cs typeface="Segoe UI Semibold"/>
              </a:rPr>
              <a:t>Cronograma </a:t>
            </a:r>
            <a:r>
              <a:rPr sz="1050" b="1" i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(por</a:t>
            </a:r>
            <a:r>
              <a:rPr sz="1050" b="1" i="1" spc="-4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050" b="1" i="1" spc="-35" dirty="0">
                <a:solidFill>
                  <a:srgbClr val="55B3B8"/>
                </a:solidFill>
                <a:latin typeface="Segoe UI Semibold"/>
                <a:cs typeface="Segoe UI Semibold"/>
              </a:rPr>
              <a:t>mes)</a:t>
            </a:r>
            <a:endParaRPr sz="1050" dirty="0">
              <a:latin typeface="Segoe UI Semibold"/>
              <a:cs typeface="Segoe UI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8460" y="4255533"/>
            <a:ext cx="25654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30" dirty="0">
                <a:solidFill>
                  <a:srgbClr val="404040"/>
                </a:solidFill>
                <a:latin typeface="Segoe UI Semibold"/>
                <a:cs typeface="Segoe UI Semibold"/>
              </a:rPr>
              <a:t>en. febr. </a:t>
            </a:r>
            <a:r>
              <a:rPr sz="1050" b="1" i="1" spc="-35" dirty="0">
                <a:solidFill>
                  <a:srgbClr val="404040"/>
                </a:solidFill>
                <a:latin typeface="Segoe UI Semibold"/>
                <a:cs typeface="Segoe UI Semibold"/>
              </a:rPr>
              <a:t>mzo. </a:t>
            </a:r>
            <a:r>
              <a:rPr sz="1050" b="1" i="1" spc="-30" dirty="0">
                <a:solidFill>
                  <a:srgbClr val="404040"/>
                </a:solidFill>
                <a:latin typeface="Segoe UI Semibold"/>
                <a:cs typeface="Segoe UI Semibold"/>
              </a:rPr>
              <a:t>abr. </a:t>
            </a:r>
            <a:r>
              <a:rPr sz="1050" b="1" i="1" spc="-40" dirty="0">
                <a:solidFill>
                  <a:srgbClr val="404040"/>
                </a:solidFill>
                <a:latin typeface="Segoe UI Semibold"/>
                <a:cs typeface="Segoe UI Semibold"/>
              </a:rPr>
              <a:t>my. </a:t>
            </a:r>
            <a:r>
              <a:rPr sz="1050" b="1" i="1" spc="-30" dirty="0">
                <a:solidFill>
                  <a:srgbClr val="404040"/>
                </a:solidFill>
                <a:latin typeface="Segoe UI Semibold"/>
                <a:cs typeface="Segoe UI Semibold"/>
              </a:rPr>
              <a:t>jun. </a:t>
            </a:r>
            <a:r>
              <a:rPr sz="1050" b="1" i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jul. </a:t>
            </a:r>
            <a:r>
              <a:rPr sz="1050" b="1" i="1" spc="-30" dirty="0">
                <a:solidFill>
                  <a:srgbClr val="404040"/>
                </a:solidFill>
                <a:latin typeface="Segoe UI Semibold"/>
                <a:cs typeface="Segoe UI Semibold"/>
              </a:rPr>
              <a:t>ag.</a:t>
            </a:r>
            <a:r>
              <a:rPr sz="1050" b="1" i="1" spc="145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050" b="1" i="1" spc="-10" dirty="0">
                <a:solidFill>
                  <a:srgbClr val="404040"/>
                </a:solidFill>
                <a:latin typeface="Segoe UI Semibold"/>
                <a:cs typeface="Segoe UI Semibold"/>
              </a:rPr>
              <a:t>s</a:t>
            </a:r>
            <a:endParaRPr sz="1050" dirty="0">
              <a:latin typeface="Segoe UI Semibold"/>
              <a:cs typeface="Segoe UI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63785" y="4247822"/>
            <a:ext cx="167605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050" b="1" i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s</a:t>
            </a:r>
            <a:r>
              <a:rPr sz="1050" b="1" i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et. oct. </a:t>
            </a:r>
            <a:r>
              <a:rPr sz="1050" b="1" i="1" spc="-30" dirty="0">
                <a:solidFill>
                  <a:srgbClr val="404040"/>
                </a:solidFill>
                <a:latin typeface="Segoe UI Semibold"/>
                <a:cs typeface="Segoe UI Semibold"/>
              </a:rPr>
              <a:t>nov.</a:t>
            </a:r>
            <a:r>
              <a:rPr sz="1050" b="1" i="1" spc="180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050" b="1" i="1" spc="-25" dirty="0" err="1">
                <a:solidFill>
                  <a:srgbClr val="404040"/>
                </a:solidFill>
                <a:latin typeface="Segoe UI Semibold"/>
                <a:cs typeface="Segoe UI Semibold"/>
              </a:rPr>
              <a:t>dic</a:t>
            </a:r>
            <a:r>
              <a:rPr sz="1050" b="1" i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.</a:t>
            </a:r>
            <a:r>
              <a:rPr lang="es-ES" sz="1050" b="1" i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s</a:t>
            </a:r>
            <a:endParaRPr sz="1050" dirty="0">
              <a:latin typeface="Segoe UI Semibold"/>
              <a:cs typeface="Segoe UI Semi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70276" y="4482084"/>
            <a:ext cx="2272665" cy="683260"/>
          </a:xfrm>
          <a:custGeom>
            <a:avLst/>
            <a:gdLst/>
            <a:ahLst/>
            <a:cxnLst/>
            <a:rect l="l" t="t" r="r" b="b"/>
            <a:pathLst>
              <a:path w="2272665" h="683260">
                <a:moveTo>
                  <a:pt x="0" y="682751"/>
                </a:moveTo>
                <a:lnTo>
                  <a:pt x="2272283" y="682751"/>
                </a:lnTo>
                <a:lnTo>
                  <a:pt x="2272283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BAD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8751" y="4058411"/>
            <a:ext cx="8281670" cy="1184275"/>
          </a:xfrm>
          <a:custGeom>
            <a:avLst/>
            <a:gdLst/>
            <a:ahLst/>
            <a:cxnLst/>
            <a:rect l="l" t="t" r="r" b="b"/>
            <a:pathLst>
              <a:path w="8281670" h="1184275">
                <a:moveTo>
                  <a:pt x="0" y="113918"/>
                </a:moveTo>
                <a:lnTo>
                  <a:pt x="8941" y="69544"/>
                </a:lnTo>
                <a:lnTo>
                  <a:pt x="33337" y="33337"/>
                </a:lnTo>
                <a:lnTo>
                  <a:pt x="69544" y="8941"/>
                </a:lnTo>
                <a:lnTo>
                  <a:pt x="113918" y="0"/>
                </a:lnTo>
                <a:lnTo>
                  <a:pt x="8167497" y="0"/>
                </a:lnTo>
                <a:lnTo>
                  <a:pt x="8211871" y="8941"/>
                </a:lnTo>
                <a:lnTo>
                  <a:pt x="8248078" y="33337"/>
                </a:lnTo>
                <a:lnTo>
                  <a:pt x="8272474" y="69544"/>
                </a:lnTo>
                <a:lnTo>
                  <a:pt x="8281416" y="113918"/>
                </a:lnTo>
                <a:lnTo>
                  <a:pt x="8281416" y="1070229"/>
                </a:lnTo>
                <a:lnTo>
                  <a:pt x="8272474" y="1114603"/>
                </a:lnTo>
                <a:lnTo>
                  <a:pt x="8248078" y="1150810"/>
                </a:lnTo>
                <a:lnTo>
                  <a:pt x="8211871" y="1175206"/>
                </a:lnTo>
                <a:lnTo>
                  <a:pt x="8167497" y="1184148"/>
                </a:lnTo>
                <a:lnTo>
                  <a:pt x="113918" y="1184148"/>
                </a:lnTo>
                <a:lnTo>
                  <a:pt x="69544" y="1175206"/>
                </a:lnTo>
                <a:lnTo>
                  <a:pt x="33337" y="1150810"/>
                </a:lnTo>
                <a:lnTo>
                  <a:pt x="8941" y="1114603"/>
                </a:lnTo>
                <a:lnTo>
                  <a:pt x="0" y="1070229"/>
                </a:lnTo>
                <a:lnTo>
                  <a:pt x="0" y="113918"/>
                </a:lnTo>
                <a:close/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8751" y="4479035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289" y="0"/>
                </a:lnTo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751" y="4814315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289" y="0"/>
                </a:lnTo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8751" y="516178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289" y="0"/>
                </a:lnTo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06092" y="5381861"/>
            <a:ext cx="3836670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92710" algn="r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Más allá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del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diagnóstico,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existen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actividades que</a:t>
            </a:r>
            <a:r>
              <a:rPr sz="1100" b="1" spc="-1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forman</a:t>
            </a:r>
            <a:r>
              <a:rPr sz="1100" b="1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parte 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los procesos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regulares del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quehacer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la IE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y,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por</a:t>
            </a:r>
            <a:r>
              <a:rPr sz="1100" b="1" spc="-12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ende,</a:t>
            </a:r>
            <a:r>
              <a:rPr sz="1100" b="1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son 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mprescindibles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para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 óptimo desarrollo del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periodo</a:t>
            </a:r>
            <a:r>
              <a:rPr sz="1100" b="1" spc="-5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lectivo</a:t>
            </a:r>
            <a:r>
              <a:rPr sz="1100" b="0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sz="1100" dirty="0">
              <a:latin typeface="Segoe UI Semilight"/>
              <a:cs typeface="Segoe UI Semi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18809" y="5482234"/>
            <a:ext cx="27755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95"/>
              </a:spcBef>
              <a:buClr>
                <a:srgbClr val="2FA0A1"/>
              </a:buClr>
              <a:buFont typeface="Wingdings"/>
              <a:buChar char=""/>
              <a:tabLst>
                <a:tab pos="194310" algn="l"/>
              </a:tabLst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Matrícula</a:t>
            </a:r>
            <a:r>
              <a:rPr sz="1000" b="1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escolar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93675" indent="-181610">
              <a:lnSpc>
                <a:spcPct val="100000"/>
              </a:lnSpc>
              <a:buClr>
                <a:srgbClr val="2FA0A1"/>
              </a:buClr>
              <a:buFont typeface="Wingdings"/>
              <a:buChar char=""/>
              <a:tabLst>
                <a:tab pos="194310" algn="l"/>
              </a:tabLst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Distribución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materiales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o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recursos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educativos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93675" indent="-181610">
              <a:lnSpc>
                <a:spcPct val="100000"/>
              </a:lnSpc>
              <a:buClr>
                <a:srgbClr val="2FA0A1"/>
              </a:buClr>
              <a:buFont typeface="Wingdings"/>
              <a:buChar char=""/>
              <a:tabLst>
                <a:tab pos="194310" algn="l"/>
              </a:tabLst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Participación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en</a:t>
            </a:r>
            <a:r>
              <a:rPr sz="1000" b="1" spc="-4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simulacros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59114" y="5482234"/>
            <a:ext cx="22682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95"/>
              </a:spcBef>
              <a:buClr>
                <a:srgbClr val="2FA0A1"/>
              </a:buClr>
              <a:buFont typeface="Wingdings"/>
              <a:buChar char=""/>
              <a:tabLst>
                <a:tab pos="194310" algn="l"/>
              </a:tabLst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Rendición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</a:t>
            </a:r>
            <a:r>
              <a:rPr sz="1000" b="1" spc="-3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cuentas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93675" indent="-181610">
              <a:lnSpc>
                <a:spcPct val="100000"/>
              </a:lnSpc>
              <a:buClr>
                <a:srgbClr val="2FA0A1"/>
              </a:buClr>
              <a:buFont typeface="Wingdings"/>
              <a:buChar char=""/>
              <a:tabLst>
                <a:tab pos="194310" algn="l"/>
              </a:tabLst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Reporte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del censo</a:t>
            </a:r>
            <a:r>
              <a:rPr sz="1000" b="1" spc="-3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educativo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93675" indent="-181610">
              <a:lnSpc>
                <a:spcPct val="100000"/>
              </a:lnSpc>
              <a:buClr>
                <a:srgbClr val="2FA0A1"/>
              </a:buClr>
              <a:buFont typeface="Wingdings"/>
              <a:buChar char=""/>
              <a:tabLst>
                <a:tab pos="194310" algn="l"/>
              </a:tabLst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Emisión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nóminas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y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actas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o</a:t>
            </a:r>
            <a:r>
              <a:rPr sz="1000" b="1" spc="-5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similares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5463" y="2305811"/>
            <a:ext cx="1001268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545" y="2295905"/>
            <a:ext cx="1021715" cy="1022985"/>
          </a:xfrm>
          <a:custGeom>
            <a:avLst/>
            <a:gdLst/>
            <a:ahLst/>
            <a:cxnLst/>
            <a:rect l="l" t="t" r="r" b="b"/>
            <a:pathLst>
              <a:path w="1021714" h="1022985">
                <a:moveTo>
                  <a:pt x="510806" y="0"/>
                </a:moveTo>
                <a:lnTo>
                  <a:pt x="563003" y="2794"/>
                </a:lnTo>
                <a:lnTo>
                  <a:pt x="613549" y="10541"/>
                </a:lnTo>
                <a:lnTo>
                  <a:pt x="662571" y="22987"/>
                </a:lnTo>
                <a:lnTo>
                  <a:pt x="709561" y="40005"/>
                </a:lnTo>
                <a:lnTo>
                  <a:pt x="754011" y="61976"/>
                </a:lnTo>
                <a:lnTo>
                  <a:pt x="796175" y="87376"/>
                </a:lnTo>
                <a:lnTo>
                  <a:pt x="835418" y="116967"/>
                </a:lnTo>
                <a:lnTo>
                  <a:pt x="871740" y="149733"/>
                </a:lnTo>
                <a:lnTo>
                  <a:pt x="904633" y="186182"/>
                </a:lnTo>
                <a:lnTo>
                  <a:pt x="934097" y="225425"/>
                </a:lnTo>
                <a:lnTo>
                  <a:pt x="959624" y="267970"/>
                </a:lnTo>
                <a:lnTo>
                  <a:pt x="981087" y="312420"/>
                </a:lnTo>
                <a:lnTo>
                  <a:pt x="998105" y="359410"/>
                </a:lnTo>
                <a:lnTo>
                  <a:pt x="1010678" y="408432"/>
                </a:lnTo>
                <a:lnTo>
                  <a:pt x="1018298" y="459359"/>
                </a:lnTo>
                <a:lnTo>
                  <a:pt x="1021092" y="511556"/>
                </a:lnTo>
                <a:lnTo>
                  <a:pt x="1018298" y="563753"/>
                </a:lnTo>
                <a:lnTo>
                  <a:pt x="1010678" y="614680"/>
                </a:lnTo>
                <a:lnTo>
                  <a:pt x="998105" y="663702"/>
                </a:lnTo>
                <a:lnTo>
                  <a:pt x="981087" y="710692"/>
                </a:lnTo>
                <a:lnTo>
                  <a:pt x="959624" y="755142"/>
                </a:lnTo>
                <a:lnTo>
                  <a:pt x="934097" y="797306"/>
                </a:lnTo>
                <a:lnTo>
                  <a:pt x="904633" y="836930"/>
                </a:lnTo>
                <a:lnTo>
                  <a:pt x="871740" y="872998"/>
                </a:lnTo>
                <a:lnTo>
                  <a:pt x="835418" y="906145"/>
                </a:lnTo>
                <a:lnTo>
                  <a:pt x="796175" y="935355"/>
                </a:lnTo>
                <a:lnTo>
                  <a:pt x="754011" y="961136"/>
                </a:lnTo>
                <a:lnTo>
                  <a:pt x="709434" y="982599"/>
                </a:lnTo>
                <a:lnTo>
                  <a:pt x="662571" y="999617"/>
                </a:lnTo>
                <a:lnTo>
                  <a:pt x="613549" y="1012190"/>
                </a:lnTo>
                <a:lnTo>
                  <a:pt x="563003" y="1019937"/>
                </a:lnTo>
                <a:lnTo>
                  <a:pt x="510806" y="1022731"/>
                </a:lnTo>
                <a:lnTo>
                  <a:pt x="458609" y="1019937"/>
                </a:lnTo>
                <a:lnTo>
                  <a:pt x="407936" y="1012190"/>
                </a:lnTo>
                <a:lnTo>
                  <a:pt x="359041" y="999617"/>
                </a:lnTo>
                <a:lnTo>
                  <a:pt x="312051" y="982726"/>
                </a:lnTo>
                <a:lnTo>
                  <a:pt x="267093" y="961136"/>
                </a:lnTo>
                <a:lnTo>
                  <a:pt x="225018" y="935355"/>
                </a:lnTo>
                <a:lnTo>
                  <a:pt x="185762" y="906145"/>
                </a:lnTo>
                <a:lnTo>
                  <a:pt x="149745" y="872998"/>
                </a:lnTo>
                <a:lnTo>
                  <a:pt x="116560" y="836930"/>
                </a:lnTo>
                <a:lnTo>
                  <a:pt x="87414" y="797306"/>
                </a:lnTo>
                <a:lnTo>
                  <a:pt x="61544" y="755269"/>
                </a:lnTo>
                <a:lnTo>
                  <a:pt x="40068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68" y="312420"/>
                </a:lnTo>
                <a:lnTo>
                  <a:pt x="61531" y="267843"/>
                </a:lnTo>
                <a:lnTo>
                  <a:pt x="87414" y="225425"/>
                </a:lnTo>
                <a:lnTo>
                  <a:pt x="116560" y="186182"/>
                </a:lnTo>
                <a:lnTo>
                  <a:pt x="149758" y="149733"/>
                </a:lnTo>
                <a:lnTo>
                  <a:pt x="185762" y="116967"/>
                </a:lnTo>
                <a:lnTo>
                  <a:pt x="225018" y="87376"/>
                </a:lnTo>
                <a:lnTo>
                  <a:pt x="267093" y="61976"/>
                </a:lnTo>
                <a:lnTo>
                  <a:pt x="312051" y="40005"/>
                </a:lnTo>
                <a:lnTo>
                  <a:pt x="359041" y="22987"/>
                </a:lnTo>
                <a:lnTo>
                  <a:pt x="407936" y="10541"/>
                </a:lnTo>
                <a:lnTo>
                  <a:pt x="458609" y="2794"/>
                </a:lnTo>
                <a:lnTo>
                  <a:pt x="510806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5791327" y="0"/>
                </a:moveTo>
                <a:lnTo>
                  <a:pt x="112649" y="0"/>
                </a:lnTo>
                <a:lnTo>
                  <a:pt x="68794" y="7066"/>
                </a:lnTo>
                <a:lnTo>
                  <a:pt x="32988" y="26336"/>
                </a:lnTo>
                <a:lnTo>
                  <a:pt x="8850" y="54917"/>
                </a:lnTo>
                <a:lnTo>
                  <a:pt x="0" y="89915"/>
                </a:lnTo>
                <a:lnTo>
                  <a:pt x="0" y="449579"/>
                </a:lnTo>
                <a:lnTo>
                  <a:pt x="8850" y="484578"/>
                </a:lnTo>
                <a:lnTo>
                  <a:pt x="32988" y="513159"/>
                </a:lnTo>
                <a:lnTo>
                  <a:pt x="68794" y="532429"/>
                </a:lnTo>
                <a:lnTo>
                  <a:pt x="112649" y="539496"/>
                </a:lnTo>
                <a:lnTo>
                  <a:pt x="5791327" y="539496"/>
                </a:lnTo>
                <a:lnTo>
                  <a:pt x="5835181" y="532429"/>
                </a:lnTo>
                <a:lnTo>
                  <a:pt x="5870987" y="513159"/>
                </a:lnTo>
                <a:lnTo>
                  <a:pt x="5895125" y="484578"/>
                </a:lnTo>
                <a:lnTo>
                  <a:pt x="5903976" y="449579"/>
                </a:lnTo>
                <a:lnTo>
                  <a:pt x="5903976" y="89915"/>
                </a:lnTo>
                <a:lnTo>
                  <a:pt x="5895125" y="54917"/>
                </a:lnTo>
                <a:lnTo>
                  <a:pt x="5870987" y="26336"/>
                </a:lnTo>
                <a:lnTo>
                  <a:pt x="5835181" y="7066"/>
                </a:lnTo>
                <a:lnTo>
                  <a:pt x="579132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4700" y="879347"/>
            <a:ext cx="5904230" cy="539750"/>
          </a:xfrm>
          <a:custGeom>
            <a:avLst/>
            <a:gdLst/>
            <a:ahLst/>
            <a:cxnLst/>
            <a:rect l="l" t="t" r="r" b="b"/>
            <a:pathLst>
              <a:path w="5904230" h="539750">
                <a:moveTo>
                  <a:pt x="0" y="89915"/>
                </a:moveTo>
                <a:lnTo>
                  <a:pt x="8850" y="54917"/>
                </a:lnTo>
                <a:lnTo>
                  <a:pt x="32988" y="26336"/>
                </a:lnTo>
                <a:lnTo>
                  <a:pt x="68794" y="7066"/>
                </a:lnTo>
                <a:lnTo>
                  <a:pt x="112649" y="0"/>
                </a:lnTo>
                <a:lnTo>
                  <a:pt x="5791327" y="0"/>
                </a:lnTo>
                <a:lnTo>
                  <a:pt x="5835181" y="7066"/>
                </a:lnTo>
                <a:lnTo>
                  <a:pt x="5870987" y="26336"/>
                </a:lnTo>
                <a:lnTo>
                  <a:pt x="5895125" y="54917"/>
                </a:lnTo>
                <a:lnTo>
                  <a:pt x="5903976" y="89915"/>
                </a:lnTo>
                <a:lnTo>
                  <a:pt x="5903976" y="449579"/>
                </a:lnTo>
                <a:lnTo>
                  <a:pt x="5895125" y="484578"/>
                </a:lnTo>
                <a:lnTo>
                  <a:pt x="5870987" y="513159"/>
                </a:lnTo>
                <a:lnTo>
                  <a:pt x="5835181" y="532429"/>
                </a:lnTo>
                <a:lnTo>
                  <a:pt x="5791327" y="539496"/>
                </a:lnTo>
                <a:lnTo>
                  <a:pt x="112649" y="539496"/>
                </a:lnTo>
                <a:lnTo>
                  <a:pt x="68794" y="532429"/>
                </a:lnTo>
                <a:lnTo>
                  <a:pt x="32988" y="513159"/>
                </a:lnTo>
                <a:lnTo>
                  <a:pt x="8850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2209" y="953515"/>
            <a:ext cx="51314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0" spc="-5" dirty="0">
                <a:latin typeface="Segoe UI Semilight"/>
                <a:cs typeface="Segoe UI Semilight"/>
              </a:rPr>
              <a:t>          </a:t>
            </a:r>
            <a:r>
              <a:rPr b="0" spc="-5" dirty="0">
                <a:latin typeface="Segoe UI Semilight"/>
                <a:cs typeface="Segoe UI Semilight"/>
              </a:rPr>
              <a:t> </a:t>
            </a:r>
            <a:r>
              <a:rPr spc="-5" dirty="0"/>
              <a:t>Plan </a:t>
            </a:r>
            <a:r>
              <a:rPr spc="-10" dirty="0"/>
              <a:t>Anual </a:t>
            </a:r>
            <a:r>
              <a:rPr spc="-5" dirty="0"/>
              <a:t>de </a:t>
            </a:r>
            <a:r>
              <a:rPr spc="-30" dirty="0"/>
              <a:t>Trabajo</a:t>
            </a:r>
            <a:r>
              <a:rPr spc="10" dirty="0"/>
              <a:t> </a:t>
            </a:r>
            <a:r>
              <a:rPr b="0" spc="-65" dirty="0">
                <a:latin typeface="Segoe UI Semilight"/>
                <a:cs typeface="Segoe UI Semilight"/>
              </a:rPr>
              <a:t>(PAT)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31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20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9495" y="967231"/>
            <a:ext cx="334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21308" y="3485388"/>
            <a:ext cx="913130" cy="1013460"/>
          </a:xfrm>
          <a:custGeom>
            <a:avLst/>
            <a:gdLst/>
            <a:ahLst/>
            <a:cxnLst/>
            <a:rect l="l" t="t" r="r" b="b"/>
            <a:pathLst>
              <a:path w="913130" h="1013460">
                <a:moveTo>
                  <a:pt x="389890" y="0"/>
                </a:moveTo>
                <a:lnTo>
                  <a:pt x="0" y="0"/>
                </a:lnTo>
                <a:lnTo>
                  <a:pt x="0" y="648207"/>
                </a:lnTo>
                <a:lnTo>
                  <a:pt x="4309" y="696280"/>
                </a:lnTo>
                <a:lnTo>
                  <a:pt x="16734" y="741528"/>
                </a:lnTo>
                <a:lnTo>
                  <a:pt x="36519" y="783194"/>
                </a:lnTo>
                <a:lnTo>
                  <a:pt x="62908" y="820524"/>
                </a:lnTo>
                <a:lnTo>
                  <a:pt x="95145" y="852761"/>
                </a:lnTo>
                <a:lnTo>
                  <a:pt x="132475" y="879150"/>
                </a:lnTo>
                <a:lnTo>
                  <a:pt x="174141" y="898935"/>
                </a:lnTo>
                <a:lnTo>
                  <a:pt x="219389" y="911360"/>
                </a:lnTo>
                <a:lnTo>
                  <a:pt x="267461" y="915669"/>
                </a:lnTo>
                <a:lnTo>
                  <a:pt x="498347" y="915669"/>
                </a:lnTo>
                <a:lnTo>
                  <a:pt x="498347" y="1013460"/>
                </a:lnTo>
                <a:lnTo>
                  <a:pt x="912875" y="720725"/>
                </a:lnTo>
                <a:lnTo>
                  <a:pt x="636943" y="525780"/>
                </a:lnTo>
                <a:lnTo>
                  <a:pt x="389890" y="525780"/>
                </a:lnTo>
                <a:lnTo>
                  <a:pt x="389890" y="0"/>
                </a:lnTo>
                <a:close/>
              </a:path>
              <a:path w="913130" h="1013460">
                <a:moveTo>
                  <a:pt x="498347" y="427863"/>
                </a:moveTo>
                <a:lnTo>
                  <a:pt x="498347" y="525780"/>
                </a:lnTo>
                <a:lnTo>
                  <a:pt x="636943" y="525780"/>
                </a:lnTo>
                <a:lnTo>
                  <a:pt x="498347" y="427863"/>
                </a:lnTo>
                <a:close/>
              </a:path>
            </a:pathLst>
          </a:custGeom>
          <a:solidFill>
            <a:srgbClr val="1D849D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19352" y="1684781"/>
            <a:ext cx="4977765" cy="340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Nos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organizamos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para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el año</a:t>
            </a:r>
            <a:r>
              <a:rPr sz="2200" b="1" spc="1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escolar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61415">
              <a:lnSpc>
                <a:spcPct val="100000"/>
              </a:lnSpc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Calendarización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de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horas</a:t>
            </a:r>
            <a:r>
              <a:rPr sz="2000" b="1" spc="-6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lectivas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172845" marR="866140">
              <a:lnSpc>
                <a:spcPts val="1400"/>
              </a:lnSpc>
              <a:spcBef>
                <a:spcPts val="434"/>
              </a:spcBef>
            </a:pPr>
            <a:r>
              <a:rPr sz="13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Depende </a:t>
            </a:r>
            <a:r>
              <a:rPr sz="13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las características de cada IE,  </a:t>
            </a:r>
            <a:r>
              <a:rPr sz="13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según niveles </a:t>
            </a:r>
            <a:r>
              <a:rPr sz="13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y</a:t>
            </a:r>
            <a:r>
              <a:rPr sz="1300" b="0" spc="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0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turnos.</a:t>
            </a:r>
            <a:endParaRPr sz="1300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407160" marR="219075" algn="just">
              <a:lnSpc>
                <a:spcPct val="100000"/>
              </a:lnSpc>
            </a:pPr>
            <a:r>
              <a:rPr sz="12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Si la </a:t>
            </a:r>
            <a:r>
              <a:rPr sz="1200" b="0" dirty="0">
                <a:solidFill>
                  <a:schemeClr val="bg1"/>
                </a:solidFill>
                <a:latin typeface="Segoe UI Semilight"/>
                <a:cs typeface="Segoe UI Semilight"/>
              </a:rPr>
              <a:t>IE </a:t>
            </a:r>
            <a:r>
              <a:rPr sz="12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cuenta con </a:t>
            </a:r>
            <a:r>
              <a:rPr sz="1200" b="1" dirty="0">
                <a:solidFill>
                  <a:schemeClr val="bg1"/>
                </a:solidFill>
                <a:latin typeface="Segoe UI Semibold"/>
                <a:cs typeface="Segoe UI Semibold"/>
              </a:rPr>
              <a:t>más </a:t>
            </a:r>
            <a:r>
              <a:rPr sz="1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de un nivel educativo </a:t>
            </a:r>
            <a:r>
              <a:rPr sz="1200" b="0" dirty="0">
                <a:solidFill>
                  <a:schemeClr val="bg1"/>
                </a:solidFill>
                <a:latin typeface="Segoe UI Semilight"/>
                <a:cs typeface="Segoe UI Semilight"/>
              </a:rPr>
              <a:t>o  </a:t>
            </a:r>
            <a:r>
              <a:rPr sz="1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turno</a:t>
            </a:r>
            <a:r>
              <a:rPr sz="12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, </a:t>
            </a:r>
            <a:r>
              <a:rPr sz="1200" b="0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12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podrá elaborar </a:t>
            </a:r>
            <a:r>
              <a:rPr sz="1200" b="0" dirty="0">
                <a:solidFill>
                  <a:schemeClr val="bg1"/>
                </a:solidFill>
                <a:latin typeface="Segoe UI Semilight"/>
                <a:cs typeface="Segoe UI Semilight"/>
              </a:rPr>
              <a:t>una calendarización por  cada </a:t>
            </a:r>
            <a:r>
              <a:rPr sz="1200" b="0" spc="5" dirty="0">
                <a:solidFill>
                  <a:schemeClr val="bg1"/>
                </a:solidFill>
                <a:latin typeface="Segoe UI Semilight"/>
                <a:cs typeface="Segoe UI Semilight"/>
              </a:rPr>
              <a:t>uno </a:t>
            </a:r>
            <a:r>
              <a:rPr sz="1200" b="0" dirty="0">
                <a:solidFill>
                  <a:schemeClr val="bg1"/>
                </a:solidFill>
                <a:latin typeface="Segoe UI Semilight"/>
                <a:cs typeface="Segoe UI Semilight"/>
              </a:rPr>
              <a:t>de ellos </a:t>
            </a:r>
            <a:r>
              <a:rPr sz="1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siempre que</a:t>
            </a:r>
            <a:r>
              <a:rPr sz="1200" b="1" spc="-229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compartan:</a:t>
            </a:r>
            <a:endParaRPr sz="12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590040" indent="-183515">
              <a:lnSpc>
                <a:spcPct val="100000"/>
              </a:lnSpc>
              <a:spcBef>
                <a:spcPts val="1205"/>
              </a:spcBef>
              <a:buClr>
                <a:srgbClr val="55B3B8"/>
              </a:buClr>
              <a:buFont typeface="Wingdings"/>
              <a:buChar char=""/>
              <a:tabLst>
                <a:tab pos="1590675" algn="l"/>
              </a:tabLst>
            </a:pPr>
            <a:r>
              <a:rPr sz="11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Jornadas de</a:t>
            </a:r>
            <a:r>
              <a:rPr sz="1150" b="0" spc="-7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reflexión</a:t>
            </a:r>
            <a:endParaRPr sz="1150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590040" indent="-183515">
              <a:lnSpc>
                <a:spcPct val="100000"/>
              </a:lnSpc>
              <a:spcBef>
                <a:spcPts val="5"/>
              </a:spcBef>
              <a:buClr>
                <a:srgbClr val="55B3B8"/>
              </a:buClr>
              <a:buFont typeface="Wingdings"/>
              <a:buChar char=""/>
              <a:tabLst>
                <a:tab pos="1590675" algn="l"/>
              </a:tabLst>
            </a:pPr>
            <a:r>
              <a:rPr sz="11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Día de</a:t>
            </a:r>
            <a:r>
              <a:rPr sz="1150" b="0" spc="-5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50" b="0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logro</a:t>
            </a:r>
            <a:endParaRPr sz="1150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590040" indent="-183515">
              <a:lnSpc>
                <a:spcPct val="100000"/>
              </a:lnSpc>
              <a:buClr>
                <a:srgbClr val="55B3B8"/>
              </a:buClr>
              <a:buFont typeface="Wingdings"/>
              <a:buChar char=""/>
              <a:tabLst>
                <a:tab pos="1590675" algn="l"/>
              </a:tabLst>
            </a:pPr>
            <a:r>
              <a:rPr sz="11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Vacaciones</a:t>
            </a:r>
            <a:endParaRPr sz="1150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590040" marR="283210" indent="-182880">
              <a:lnSpc>
                <a:spcPct val="100000"/>
              </a:lnSpc>
              <a:buClr>
                <a:srgbClr val="55B3B8"/>
              </a:buClr>
              <a:buFont typeface="Wingdings"/>
              <a:buChar char=""/>
              <a:tabLst>
                <a:tab pos="1590675" algn="l"/>
              </a:tabLst>
            </a:pPr>
            <a:r>
              <a:rPr sz="11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Otros momentos relevantes programados </a:t>
            </a:r>
            <a:r>
              <a:rPr sz="1150" b="0" dirty="0">
                <a:solidFill>
                  <a:schemeClr val="bg1"/>
                </a:solidFill>
                <a:latin typeface="Segoe UI Semilight"/>
                <a:cs typeface="Segoe UI Semilight"/>
              </a:rPr>
              <a:t>a </a:t>
            </a:r>
            <a:r>
              <a:rPr sz="115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nivel  institucional</a:t>
            </a:r>
            <a:endParaRPr sz="115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50456" y="4813587"/>
            <a:ext cx="984503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8075" y="4648200"/>
            <a:ext cx="2006991" cy="1059688"/>
          </a:xfrm>
          <a:custGeom>
            <a:avLst/>
            <a:gdLst/>
            <a:ahLst/>
            <a:cxnLst/>
            <a:rect l="l" t="t" r="r" b="b"/>
            <a:pathLst>
              <a:path w="2149475" h="1209039">
                <a:moveTo>
                  <a:pt x="993278" y="0"/>
                </a:moveTo>
                <a:lnTo>
                  <a:pt x="937394" y="538"/>
                </a:lnTo>
                <a:lnTo>
                  <a:pt x="882088" y="3019"/>
                </a:lnTo>
                <a:lnTo>
                  <a:pt x="827468" y="7397"/>
                </a:lnTo>
                <a:lnTo>
                  <a:pt x="773643" y="13627"/>
                </a:lnTo>
                <a:lnTo>
                  <a:pt x="720719" y="21664"/>
                </a:lnTo>
                <a:lnTo>
                  <a:pt x="668804" y="31463"/>
                </a:lnTo>
                <a:lnTo>
                  <a:pt x="618005" y="42979"/>
                </a:lnTo>
                <a:lnTo>
                  <a:pt x="568431" y="56167"/>
                </a:lnTo>
                <a:lnTo>
                  <a:pt x="520188" y="70982"/>
                </a:lnTo>
                <a:lnTo>
                  <a:pt x="473384" y="87378"/>
                </a:lnTo>
                <a:lnTo>
                  <a:pt x="428127" y="105311"/>
                </a:lnTo>
                <a:lnTo>
                  <a:pt x="384525" y="124735"/>
                </a:lnTo>
                <a:lnTo>
                  <a:pt x="342684" y="145606"/>
                </a:lnTo>
                <a:lnTo>
                  <a:pt x="302712" y="167877"/>
                </a:lnTo>
                <a:lnTo>
                  <a:pt x="264717" y="191505"/>
                </a:lnTo>
                <a:lnTo>
                  <a:pt x="228807" y="216444"/>
                </a:lnTo>
                <a:lnTo>
                  <a:pt x="195089" y="242649"/>
                </a:lnTo>
                <a:lnTo>
                  <a:pt x="163670" y="270075"/>
                </a:lnTo>
                <a:lnTo>
                  <a:pt x="134658" y="298677"/>
                </a:lnTo>
                <a:lnTo>
                  <a:pt x="108160" y="328410"/>
                </a:lnTo>
                <a:lnTo>
                  <a:pt x="84285" y="359228"/>
                </a:lnTo>
                <a:lnTo>
                  <a:pt x="63139" y="391086"/>
                </a:lnTo>
                <a:lnTo>
                  <a:pt x="29467" y="457745"/>
                </a:lnTo>
                <a:lnTo>
                  <a:pt x="7835" y="528828"/>
                </a:lnTo>
                <a:lnTo>
                  <a:pt x="0" y="600985"/>
                </a:lnTo>
                <a:lnTo>
                  <a:pt x="1320" y="636620"/>
                </a:lnTo>
                <a:lnTo>
                  <a:pt x="14030" y="706637"/>
                </a:lnTo>
                <a:lnTo>
                  <a:pt x="39619" y="774489"/>
                </a:lnTo>
                <a:lnTo>
                  <a:pt x="77431" y="839586"/>
                </a:lnTo>
                <a:lnTo>
                  <a:pt x="100717" y="870916"/>
                </a:lnTo>
                <a:lnTo>
                  <a:pt x="126813" y="901337"/>
                </a:lnTo>
                <a:lnTo>
                  <a:pt x="155638" y="930772"/>
                </a:lnTo>
                <a:lnTo>
                  <a:pt x="187109" y="959150"/>
                </a:lnTo>
                <a:lnTo>
                  <a:pt x="221145" y="986396"/>
                </a:lnTo>
                <a:lnTo>
                  <a:pt x="257665" y="1012437"/>
                </a:lnTo>
                <a:lnTo>
                  <a:pt x="296585" y="1037198"/>
                </a:lnTo>
                <a:lnTo>
                  <a:pt x="337826" y="1060605"/>
                </a:lnTo>
                <a:lnTo>
                  <a:pt x="381303" y="1082586"/>
                </a:lnTo>
                <a:lnTo>
                  <a:pt x="426937" y="1103065"/>
                </a:lnTo>
                <a:lnTo>
                  <a:pt x="474644" y="1121970"/>
                </a:lnTo>
                <a:lnTo>
                  <a:pt x="524343" y="1139226"/>
                </a:lnTo>
                <a:lnTo>
                  <a:pt x="575953" y="1154760"/>
                </a:lnTo>
                <a:lnTo>
                  <a:pt x="629391" y="1168497"/>
                </a:lnTo>
                <a:lnTo>
                  <a:pt x="684575" y="1180364"/>
                </a:lnTo>
                <a:lnTo>
                  <a:pt x="741424" y="1190288"/>
                </a:lnTo>
                <a:lnTo>
                  <a:pt x="799856" y="1198193"/>
                </a:lnTo>
                <a:lnTo>
                  <a:pt x="856832" y="1203753"/>
                </a:lnTo>
                <a:lnTo>
                  <a:pt x="913552" y="1207234"/>
                </a:lnTo>
                <a:lnTo>
                  <a:pt x="969908" y="1208683"/>
                </a:lnTo>
                <a:lnTo>
                  <a:pt x="1025793" y="1208145"/>
                </a:lnTo>
                <a:lnTo>
                  <a:pt x="1081099" y="1205664"/>
                </a:lnTo>
                <a:lnTo>
                  <a:pt x="1135718" y="1201286"/>
                </a:lnTo>
                <a:lnTo>
                  <a:pt x="1189544" y="1195056"/>
                </a:lnTo>
                <a:lnTo>
                  <a:pt x="1242468" y="1187019"/>
                </a:lnTo>
                <a:lnTo>
                  <a:pt x="1294383" y="1177220"/>
                </a:lnTo>
                <a:lnTo>
                  <a:pt x="1345182" y="1165704"/>
                </a:lnTo>
                <a:lnTo>
                  <a:pt x="1394756" y="1152516"/>
                </a:lnTo>
                <a:lnTo>
                  <a:pt x="1442999" y="1137701"/>
                </a:lnTo>
                <a:lnTo>
                  <a:pt x="1489802" y="1121305"/>
                </a:lnTo>
                <a:lnTo>
                  <a:pt x="1535059" y="1103372"/>
                </a:lnTo>
                <a:lnTo>
                  <a:pt x="1578662" y="1083948"/>
                </a:lnTo>
                <a:lnTo>
                  <a:pt x="1620503" y="1063077"/>
                </a:lnTo>
                <a:lnTo>
                  <a:pt x="1660474" y="1040805"/>
                </a:lnTo>
                <a:lnTo>
                  <a:pt x="1698469" y="1017177"/>
                </a:lnTo>
                <a:lnTo>
                  <a:pt x="1734380" y="992238"/>
                </a:lnTo>
                <a:lnTo>
                  <a:pt x="1768098" y="966033"/>
                </a:lnTo>
                <a:lnTo>
                  <a:pt x="1799517" y="938607"/>
                </a:lnTo>
                <a:lnTo>
                  <a:pt x="1828529" y="910006"/>
                </a:lnTo>
                <a:lnTo>
                  <a:pt x="1855026" y="880273"/>
                </a:lnTo>
                <a:lnTo>
                  <a:pt x="1878902" y="849455"/>
                </a:lnTo>
                <a:lnTo>
                  <a:pt x="1900047" y="817597"/>
                </a:lnTo>
                <a:lnTo>
                  <a:pt x="1933720" y="750938"/>
                </a:lnTo>
                <a:lnTo>
                  <a:pt x="1946031" y="716228"/>
                </a:lnTo>
                <a:lnTo>
                  <a:pt x="2148850" y="600277"/>
                </a:lnTo>
                <a:lnTo>
                  <a:pt x="1943999" y="485723"/>
                </a:lnTo>
                <a:lnTo>
                  <a:pt x="1930499" y="449903"/>
                </a:lnTo>
                <a:lnTo>
                  <a:pt x="1913654" y="414954"/>
                </a:lnTo>
                <a:lnTo>
                  <a:pt x="1893574" y="380941"/>
                </a:lnTo>
                <a:lnTo>
                  <a:pt x="1870369" y="347931"/>
                </a:lnTo>
                <a:lnTo>
                  <a:pt x="1844148" y="315992"/>
                </a:lnTo>
                <a:lnTo>
                  <a:pt x="1815020" y="285189"/>
                </a:lnTo>
                <a:lnTo>
                  <a:pt x="1783095" y="255588"/>
                </a:lnTo>
                <a:lnTo>
                  <a:pt x="1748482" y="227257"/>
                </a:lnTo>
                <a:lnTo>
                  <a:pt x="1711292" y="200262"/>
                </a:lnTo>
                <a:lnTo>
                  <a:pt x="1671632" y="174669"/>
                </a:lnTo>
                <a:lnTo>
                  <a:pt x="1629613" y="150544"/>
                </a:lnTo>
                <a:lnTo>
                  <a:pt x="1585344" y="127955"/>
                </a:lnTo>
                <a:lnTo>
                  <a:pt x="1538935" y="106968"/>
                </a:lnTo>
                <a:lnTo>
                  <a:pt x="1490495" y="87649"/>
                </a:lnTo>
                <a:lnTo>
                  <a:pt x="1440133" y="70064"/>
                </a:lnTo>
                <a:lnTo>
                  <a:pt x="1387959" y="54281"/>
                </a:lnTo>
                <a:lnTo>
                  <a:pt x="1334082" y="40365"/>
                </a:lnTo>
                <a:lnTo>
                  <a:pt x="1278612" y="28384"/>
                </a:lnTo>
                <a:lnTo>
                  <a:pt x="1221658" y="18403"/>
                </a:lnTo>
                <a:lnTo>
                  <a:pt x="1163330" y="10489"/>
                </a:lnTo>
                <a:lnTo>
                  <a:pt x="1106354" y="4930"/>
                </a:lnTo>
                <a:lnTo>
                  <a:pt x="1049634" y="1449"/>
                </a:lnTo>
                <a:lnTo>
                  <a:pt x="993278" y="0"/>
                </a:lnTo>
                <a:close/>
              </a:path>
            </a:pathLst>
          </a:custGeom>
          <a:solidFill>
            <a:srgbClr val="BBDFE1"/>
          </a:solidFill>
        </p:spPr>
        <p:txBody>
          <a:bodyPr wrap="square" lIns="0" tIns="0" rIns="0" bIns="0" rtlCol="0"/>
          <a:lstStyle/>
          <a:p>
            <a:pPr marL="12700" marR="5080" indent="1905" algn="ctr">
              <a:lnSpc>
                <a:spcPct val="85000"/>
              </a:lnSpc>
              <a:spcBef>
                <a:spcPts val="305"/>
              </a:spcBef>
            </a:pPr>
            <a:r>
              <a:rPr lang="es-ES" sz="14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“Es importante que  ajustes la</a:t>
            </a:r>
            <a:r>
              <a:rPr lang="es-ES" sz="1400" b="0" spc="-65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lang="es-ES" sz="14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calendarización  </a:t>
            </a:r>
            <a:r>
              <a:rPr lang="es-ES" sz="1400" b="0" dirty="0">
                <a:solidFill>
                  <a:srgbClr val="494949"/>
                </a:solidFill>
                <a:latin typeface="Segoe UI Semilight"/>
                <a:cs typeface="Segoe UI Semilight"/>
              </a:rPr>
              <a:t>al </a:t>
            </a:r>
            <a:r>
              <a:rPr lang="es-ES" sz="1400" b="1" dirty="0">
                <a:solidFill>
                  <a:srgbClr val="494949"/>
                </a:solidFill>
                <a:latin typeface="Segoe UI Semibold"/>
                <a:cs typeface="Segoe UI Semibold"/>
              </a:rPr>
              <a:t>modelo de </a:t>
            </a:r>
            <a:r>
              <a:rPr lang="es-ES" sz="14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servicio  educativo </a:t>
            </a:r>
            <a:r>
              <a:rPr lang="es-ES" sz="14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que</a:t>
            </a:r>
            <a:r>
              <a:rPr lang="es-ES" sz="1400" b="0" spc="-5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lang="es-ES" sz="14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ofrece</a:t>
            </a:r>
            <a:endParaRPr lang="es-ES" sz="1400" dirty="0">
              <a:latin typeface="Segoe UI Semilight"/>
              <a:cs typeface="Segoe UI Semilight"/>
            </a:endParaRPr>
          </a:p>
          <a:p>
            <a:pPr marL="2540" algn="ctr">
              <a:lnSpc>
                <a:spcPts val="1175"/>
              </a:lnSpc>
            </a:pPr>
            <a:r>
              <a:rPr lang="es-ES" sz="14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la IE</a:t>
            </a:r>
            <a:r>
              <a:rPr lang="es-ES" sz="18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”.</a:t>
            </a:r>
            <a:endParaRPr lang="es-ES" sz="1800" dirty="0"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68102" y="4498848"/>
            <a:ext cx="2149475" cy="1209040"/>
          </a:xfrm>
          <a:custGeom>
            <a:avLst/>
            <a:gdLst/>
            <a:ahLst/>
            <a:cxnLst/>
            <a:rect l="l" t="t" r="r" b="b"/>
            <a:pathLst>
              <a:path w="2149475" h="1209039">
                <a:moveTo>
                  <a:pt x="2148850" y="600277"/>
                </a:moveTo>
                <a:lnTo>
                  <a:pt x="1946031" y="716228"/>
                </a:lnTo>
                <a:lnTo>
                  <a:pt x="1933720" y="750938"/>
                </a:lnTo>
                <a:lnTo>
                  <a:pt x="1918356" y="784742"/>
                </a:lnTo>
                <a:lnTo>
                  <a:pt x="1878902" y="849455"/>
                </a:lnTo>
                <a:lnTo>
                  <a:pt x="1855026" y="880273"/>
                </a:lnTo>
                <a:lnTo>
                  <a:pt x="1828529" y="910006"/>
                </a:lnTo>
                <a:lnTo>
                  <a:pt x="1799517" y="938607"/>
                </a:lnTo>
                <a:lnTo>
                  <a:pt x="1768098" y="966033"/>
                </a:lnTo>
                <a:lnTo>
                  <a:pt x="1734380" y="992238"/>
                </a:lnTo>
                <a:lnTo>
                  <a:pt x="1698469" y="1017177"/>
                </a:lnTo>
                <a:lnTo>
                  <a:pt x="1660474" y="1040805"/>
                </a:lnTo>
                <a:lnTo>
                  <a:pt x="1620503" y="1063077"/>
                </a:lnTo>
                <a:lnTo>
                  <a:pt x="1578662" y="1083948"/>
                </a:lnTo>
                <a:lnTo>
                  <a:pt x="1535059" y="1103372"/>
                </a:lnTo>
                <a:lnTo>
                  <a:pt x="1489802" y="1121305"/>
                </a:lnTo>
                <a:lnTo>
                  <a:pt x="1442999" y="1137701"/>
                </a:lnTo>
                <a:lnTo>
                  <a:pt x="1394756" y="1152516"/>
                </a:lnTo>
                <a:lnTo>
                  <a:pt x="1345182" y="1165704"/>
                </a:lnTo>
                <a:lnTo>
                  <a:pt x="1294383" y="1177220"/>
                </a:lnTo>
                <a:lnTo>
                  <a:pt x="1242468" y="1187019"/>
                </a:lnTo>
                <a:lnTo>
                  <a:pt x="1189544" y="1195056"/>
                </a:lnTo>
                <a:lnTo>
                  <a:pt x="1135718" y="1201286"/>
                </a:lnTo>
                <a:lnTo>
                  <a:pt x="1081099" y="1205664"/>
                </a:lnTo>
                <a:lnTo>
                  <a:pt x="1025793" y="1208145"/>
                </a:lnTo>
                <a:lnTo>
                  <a:pt x="969908" y="1208683"/>
                </a:lnTo>
                <a:lnTo>
                  <a:pt x="913552" y="1207234"/>
                </a:lnTo>
                <a:lnTo>
                  <a:pt x="856832" y="1203753"/>
                </a:lnTo>
                <a:lnTo>
                  <a:pt x="799856" y="1198193"/>
                </a:lnTo>
                <a:lnTo>
                  <a:pt x="741424" y="1190288"/>
                </a:lnTo>
                <a:lnTo>
                  <a:pt x="684575" y="1180364"/>
                </a:lnTo>
                <a:lnTo>
                  <a:pt x="629391" y="1168497"/>
                </a:lnTo>
                <a:lnTo>
                  <a:pt x="575953" y="1154760"/>
                </a:lnTo>
                <a:lnTo>
                  <a:pt x="524343" y="1139226"/>
                </a:lnTo>
                <a:lnTo>
                  <a:pt x="474644" y="1121970"/>
                </a:lnTo>
                <a:lnTo>
                  <a:pt x="426937" y="1103065"/>
                </a:lnTo>
                <a:lnTo>
                  <a:pt x="381303" y="1082586"/>
                </a:lnTo>
                <a:lnTo>
                  <a:pt x="337826" y="1060605"/>
                </a:lnTo>
                <a:lnTo>
                  <a:pt x="296585" y="1037198"/>
                </a:lnTo>
                <a:lnTo>
                  <a:pt x="257665" y="1012437"/>
                </a:lnTo>
                <a:lnTo>
                  <a:pt x="221145" y="986396"/>
                </a:lnTo>
                <a:lnTo>
                  <a:pt x="187109" y="959150"/>
                </a:lnTo>
                <a:lnTo>
                  <a:pt x="155638" y="930772"/>
                </a:lnTo>
                <a:lnTo>
                  <a:pt x="126813" y="901337"/>
                </a:lnTo>
                <a:lnTo>
                  <a:pt x="100717" y="870916"/>
                </a:lnTo>
                <a:lnTo>
                  <a:pt x="77431" y="839586"/>
                </a:lnTo>
                <a:lnTo>
                  <a:pt x="39619" y="774489"/>
                </a:lnTo>
                <a:lnTo>
                  <a:pt x="14030" y="706637"/>
                </a:lnTo>
                <a:lnTo>
                  <a:pt x="1320" y="636620"/>
                </a:lnTo>
                <a:lnTo>
                  <a:pt x="0" y="600985"/>
                </a:lnTo>
                <a:lnTo>
                  <a:pt x="2144" y="565029"/>
                </a:lnTo>
                <a:lnTo>
                  <a:pt x="17155" y="492454"/>
                </a:lnTo>
                <a:lnTo>
                  <a:pt x="44831" y="423940"/>
                </a:lnTo>
                <a:lnTo>
                  <a:pt x="84285" y="359228"/>
                </a:lnTo>
                <a:lnTo>
                  <a:pt x="108160" y="328410"/>
                </a:lnTo>
                <a:lnTo>
                  <a:pt x="134658" y="298677"/>
                </a:lnTo>
                <a:lnTo>
                  <a:pt x="163670" y="270075"/>
                </a:lnTo>
                <a:lnTo>
                  <a:pt x="195089" y="242649"/>
                </a:lnTo>
                <a:lnTo>
                  <a:pt x="228807" y="216444"/>
                </a:lnTo>
                <a:lnTo>
                  <a:pt x="264717" y="191505"/>
                </a:lnTo>
                <a:lnTo>
                  <a:pt x="302712" y="167877"/>
                </a:lnTo>
                <a:lnTo>
                  <a:pt x="342684" y="145606"/>
                </a:lnTo>
                <a:lnTo>
                  <a:pt x="384525" y="124735"/>
                </a:lnTo>
                <a:lnTo>
                  <a:pt x="428127" y="105311"/>
                </a:lnTo>
                <a:lnTo>
                  <a:pt x="473384" y="87378"/>
                </a:lnTo>
                <a:lnTo>
                  <a:pt x="520188" y="70982"/>
                </a:lnTo>
                <a:lnTo>
                  <a:pt x="568431" y="56167"/>
                </a:lnTo>
                <a:lnTo>
                  <a:pt x="618005" y="42979"/>
                </a:lnTo>
                <a:lnTo>
                  <a:pt x="668804" y="31463"/>
                </a:lnTo>
                <a:lnTo>
                  <a:pt x="720719" y="21664"/>
                </a:lnTo>
                <a:lnTo>
                  <a:pt x="773643" y="13627"/>
                </a:lnTo>
                <a:lnTo>
                  <a:pt x="827468" y="7397"/>
                </a:lnTo>
                <a:lnTo>
                  <a:pt x="882088" y="3019"/>
                </a:lnTo>
                <a:lnTo>
                  <a:pt x="937394" y="538"/>
                </a:lnTo>
                <a:lnTo>
                  <a:pt x="993278" y="0"/>
                </a:lnTo>
                <a:lnTo>
                  <a:pt x="1049634" y="1449"/>
                </a:lnTo>
                <a:lnTo>
                  <a:pt x="1106354" y="4930"/>
                </a:lnTo>
                <a:lnTo>
                  <a:pt x="1163330" y="10489"/>
                </a:lnTo>
                <a:lnTo>
                  <a:pt x="1221658" y="18403"/>
                </a:lnTo>
                <a:lnTo>
                  <a:pt x="1278612" y="28384"/>
                </a:lnTo>
                <a:lnTo>
                  <a:pt x="1334082" y="40365"/>
                </a:lnTo>
                <a:lnTo>
                  <a:pt x="1387959" y="54281"/>
                </a:lnTo>
                <a:lnTo>
                  <a:pt x="1440133" y="70064"/>
                </a:lnTo>
                <a:lnTo>
                  <a:pt x="1490495" y="87649"/>
                </a:lnTo>
                <a:lnTo>
                  <a:pt x="1538935" y="106968"/>
                </a:lnTo>
                <a:lnTo>
                  <a:pt x="1585344" y="127955"/>
                </a:lnTo>
                <a:lnTo>
                  <a:pt x="1629613" y="150544"/>
                </a:lnTo>
                <a:lnTo>
                  <a:pt x="1671632" y="174669"/>
                </a:lnTo>
                <a:lnTo>
                  <a:pt x="1711292" y="200262"/>
                </a:lnTo>
                <a:lnTo>
                  <a:pt x="1748482" y="227257"/>
                </a:lnTo>
                <a:lnTo>
                  <a:pt x="1783095" y="255588"/>
                </a:lnTo>
                <a:lnTo>
                  <a:pt x="1815020" y="285189"/>
                </a:lnTo>
                <a:lnTo>
                  <a:pt x="1844148" y="315992"/>
                </a:lnTo>
                <a:lnTo>
                  <a:pt x="1870369" y="347931"/>
                </a:lnTo>
                <a:lnTo>
                  <a:pt x="1893574" y="380941"/>
                </a:lnTo>
                <a:lnTo>
                  <a:pt x="1913654" y="414954"/>
                </a:lnTo>
                <a:lnTo>
                  <a:pt x="1930499" y="449903"/>
                </a:lnTo>
                <a:lnTo>
                  <a:pt x="1943999" y="485723"/>
                </a:lnTo>
                <a:lnTo>
                  <a:pt x="2148850" y="60027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895" y="5968784"/>
            <a:ext cx="138430" cy="126364"/>
          </a:xfrm>
          <a:custGeom>
            <a:avLst/>
            <a:gdLst/>
            <a:ahLst/>
            <a:cxnLst/>
            <a:rect l="l" t="t" r="r" b="b"/>
            <a:pathLst>
              <a:path w="138430" h="126364">
                <a:moveTo>
                  <a:pt x="0" y="0"/>
                </a:moveTo>
                <a:lnTo>
                  <a:pt x="138328" y="125818"/>
                </a:lnTo>
                <a:lnTo>
                  <a:pt x="106908" y="21412"/>
                </a:lnTo>
                <a:lnTo>
                  <a:pt x="0" y="0"/>
                </a:lnTo>
                <a:close/>
              </a:path>
            </a:pathLst>
          </a:custGeom>
          <a:solidFill>
            <a:srgbClr val="CDC3A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F9030-62EF-4288-A15E-A59FAC06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0800" y="1928188"/>
            <a:ext cx="8458200" cy="1661993"/>
          </a:xfrm>
        </p:spPr>
        <p:txBody>
          <a:bodyPr/>
          <a:lstStyle/>
          <a:p>
            <a:pPr marL="0" indent="0" algn="ctr">
              <a:buNone/>
            </a:pPr>
            <a:r>
              <a:rPr lang="es-ES" sz="5400" dirty="0">
                <a:latin typeface="Arial Black" panose="020B0A04020102020204" pitchFamily="34" charset="0"/>
              </a:rPr>
              <a:t>REGLAMENTO INTERNO</a:t>
            </a:r>
          </a:p>
        </p:txBody>
      </p:sp>
    </p:spTree>
    <p:extLst>
      <p:ext uri="{BB962C8B-B14F-4D97-AF65-F5344CB8AC3E}">
        <p14:creationId xmlns:p14="http://schemas.microsoft.com/office/powerpoint/2010/main" val="87421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6" y="1680975"/>
            <a:ext cx="4504487" cy="2967226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79" y="1339189"/>
            <a:ext cx="3553321" cy="1648055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13" y="3531435"/>
            <a:ext cx="3505689" cy="1419423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73" y="5346065"/>
            <a:ext cx="3277057" cy="1162212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5" name="Conector recto de flecha 14"/>
          <p:cNvCxnSpPr>
            <a:cxnSpLocks/>
            <a:endCxn id="7" idx="1"/>
          </p:cNvCxnSpPr>
          <p:nvPr/>
        </p:nvCxnSpPr>
        <p:spPr>
          <a:xfrm flipV="1">
            <a:off x="5171152" y="2163217"/>
            <a:ext cx="2993727" cy="21897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cxnSpLocks/>
            <a:endCxn id="8" idx="1"/>
          </p:cNvCxnSpPr>
          <p:nvPr/>
        </p:nvCxnSpPr>
        <p:spPr>
          <a:xfrm>
            <a:off x="5126562" y="2360820"/>
            <a:ext cx="3056051" cy="188032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  <a:endCxn id="10" idx="1"/>
          </p:cNvCxnSpPr>
          <p:nvPr/>
        </p:nvCxnSpPr>
        <p:spPr>
          <a:xfrm>
            <a:off x="5141768" y="2364132"/>
            <a:ext cx="3007905" cy="356303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">
            <a:extLst>
              <a:ext uri="{FF2B5EF4-FFF2-40B4-BE49-F238E27FC236}">
                <a16:creationId xmlns:a16="http://schemas.microsoft.com/office/drawing/2014/main" id="{8E4F0653-3ABC-4353-8FF0-79A1EB41EDD3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71F32A1-CADF-4A1E-B91C-7D1D9BC6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23" l="2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73" y="4495800"/>
            <a:ext cx="4286250" cy="2533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2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81261"/>
              </p:ext>
            </p:extLst>
          </p:nvPr>
        </p:nvGraphicFramePr>
        <p:xfrm>
          <a:off x="115911" y="1300766"/>
          <a:ext cx="11861441" cy="542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115911" y="80051"/>
            <a:ext cx="11861441" cy="104318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4000" dirty="0">
                <a:latin typeface="Aharoni" panose="02010803020104030203" pitchFamily="2" charset="-79"/>
                <a:cs typeface="Aharoni" panose="02010803020104030203" pitchFamily="2" charset="-79"/>
              </a:rPr>
              <a:t>Características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00393FD-29A6-4775-8F56-6311D0A6AC05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88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308" y="3389376"/>
            <a:ext cx="10342245" cy="2658110"/>
          </a:xfrm>
          <a:custGeom>
            <a:avLst/>
            <a:gdLst/>
            <a:ahLst/>
            <a:cxnLst/>
            <a:rect l="l" t="t" r="r" b="b"/>
            <a:pathLst>
              <a:path w="10342245" h="2658110">
                <a:moveTo>
                  <a:pt x="10089769" y="0"/>
                </a:moveTo>
                <a:lnTo>
                  <a:pt x="252044" y="0"/>
                </a:lnTo>
                <a:lnTo>
                  <a:pt x="206737" y="4062"/>
                </a:lnTo>
                <a:lnTo>
                  <a:pt x="164095" y="15775"/>
                </a:lnTo>
                <a:lnTo>
                  <a:pt x="124830" y="34426"/>
                </a:lnTo>
                <a:lnTo>
                  <a:pt x="89653" y="59301"/>
                </a:lnTo>
                <a:lnTo>
                  <a:pt x="59276" y="89688"/>
                </a:lnTo>
                <a:lnTo>
                  <a:pt x="34410" y="124873"/>
                </a:lnTo>
                <a:lnTo>
                  <a:pt x="15767" y="164145"/>
                </a:lnTo>
                <a:lnTo>
                  <a:pt x="4060" y="206790"/>
                </a:lnTo>
                <a:lnTo>
                  <a:pt x="0" y="252094"/>
                </a:lnTo>
                <a:lnTo>
                  <a:pt x="0" y="2405811"/>
                </a:lnTo>
                <a:lnTo>
                  <a:pt x="4060" y="2451118"/>
                </a:lnTo>
                <a:lnTo>
                  <a:pt x="15767" y="2493760"/>
                </a:lnTo>
                <a:lnTo>
                  <a:pt x="34410" y="2533025"/>
                </a:lnTo>
                <a:lnTo>
                  <a:pt x="59276" y="2568202"/>
                </a:lnTo>
                <a:lnTo>
                  <a:pt x="89653" y="2598579"/>
                </a:lnTo>
                <a:lnTo>
                  <a:pt x="124830" y="2623445"/>
                </a:lnTo>
                <a:lnTo>
                  <a:pt x="164095" y="2642088"/>
                </a:lnTo>
                <a:lnTo>
                  <a:pt x="206737" y="2653795"/>
                </a:lnTo>
                <a:lnTo>
                  <a:pt x="252044" y="2657856"/>
                </a:lnTo>
                <a:lnTo>
                  <a:pt x="10089769" y="2657856"/>
                </a:lnTo>
                <a:lnTo>
                  <a:pt x="10135073" y="2653795"/>
                </a:lnTo>
                <a:lnTo>
                  <a:pt x="10177718" y="2642088"/>
                </a:lnTo>
                <a:lnTo>
                  <a:pt x="10216990" y="2623445"/>
                </a:lnTo>
                <a:lnTo>
                  <a:pt x="10252175" y="2598579"/>
                </a:lnTo>
                <a:lnTo>
                  <a:pt x="10282562" y="2568202"/>
                </a:lnTo>
                <a:lnTo>
                  <a:pt x="10307437" y="2533025"/>
                </a:lnTo>
                <a:lnTo>
                  <a:pt x="10326088" y="2493760"/>
                </a:lnTo>
                <a:lnTo>
                  <a:pt x="10337801" y="2451118"/>
                </a:lnTo>
                <a:lnTo>
                  <a:pt x="10341864" y="2405811"/>
                </a:lnTo>
                <a:lnTo>
                  <a:pt x="10341864" y="252094"/>
                </a:lnTo>
                <a:lnTo>
                  <a:pt x="10337801" y="206790"/>
                </a:lnTo>
                <a:lnTo>
                  <a:pt x="10326088" y="164145"/>
                </a:lnTo>
                <a:lnTo>
                  <a:pt x="10307437" y="124873"/>
                </a:lnTo>
                <a:lnTo>
                  <a:pt x="10282562" y="89688"/>
                </a:lnTo>
                <a:lnTo>
                  <a:pt x="10252175" y="59301"/>
                </a:lnTo>
                <a:lnTo>
                  <a:pt x="10216990" y="34426"/>
                </a:lnTo>
                <a:lnTo>
                  <a:pt x="10177718" y="15775"/>
                </a:lnTo>
                <a:lnTo>
                  <a:pt x="10135073" y="4062"/>
                </a:lnTo>
                <a:lnTo>
                  <a:pt x="1008976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8667" y="879347"/>
            <a:ext cx="6530340" cy="539750"/>
          </a:xfrm>
          <a:custGeom>
            <a:avLst/>
            <a:gdLst/>
            <a:ahLst/>
            <a:cxnLst/>
            <a:rect l="l" t="t" r="r" b="b"/>
            <a:pathLst>
              <a:path w="6530340" h="539750">
                <a:moveTo>
                  <a:pt x="6405753" y="0"/>
                </a:moveTo>
                <a:lnTo>
                  <a:pt x="124587" y="0"/>
                </a:lnTo>
                <a:lnTo>
                  <a:pt x="76080" y="7066"/>
                </a:lnTo>
                <a:lnTo>
                  <a:pt x="36480" y="26336"/>
                </a:lnTo>
                <a:lnTo>
                  <a:pt x="9786" y="54917"/>
                </a:lnTo>
                <a:lnTo>
                  <a:pt x="0" y="89915"/>
                </a:lnTo>
                <a:lnTo>
                  <a:pt x="0" y="449579"/>
                </a:lnTo>
                <a:lnTo>
                  <a:pt x="9786" y="484578"/>
                </a:lnTo>
                <a:lnTo>
                  <a:pt x="36480" y="513159"/>
                </a:lnTo>
                <a:lnTo>
                  <a:pt x="76080" y="532429"/>
                </a:lnTo>
                <a:lnTo>
                  <a:pt x="124587" y="539496"/>
                </a:lnTo>
                <a:lnTo>
                  <a:pt x="6405753" y="539496"/>
                </a:lnTo>
                <a:lnTo>
                  <a:pt x="6454259" y="532429"/>
                </a:lnTo>
                <a:lnTo>
                  <a:pt x="6493859" y="513159"/>
                </a:lnTo>
                <a:lnTo>
                  <a:pt x="6520553" y="484578"/>
                </a:lnTo>
                <a:lnTo>
                  <a:pt x="6530339" y="449579"/>
                </a:lnTo>
                <a:lnTo>
                  <a:pt x="6530339" y="89915"/>
                </a:lnTo>
                <a:lnTo>
                  <a:pt x="6520553" y="54917"/>
                </a:lnTo>
                <a:lnTo>
                  <a:pt x="6493859" y="26336"/>
                </a:lnTo>
                <a:lnTo>
                  <a:pt x="6454259" y="7066"/>
                </a:lnTo>
                <a:lnTo>
                  <a:pt x="6405753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8667" y="879347"/>
            <a:ext cx="6530340" cy="539750"/>
          </a:xfrm>
          <a:custGeom>
            <a:avLst/>
            <a:gdLst/>
            <a:ahLst/>
            <a:cxnLst/>
            <a:rect l="l" t="t" r="r" b="b"/>
            <a:pathLst>
              <a:path w="6530340" h="539750">
                <a:moveTo>
                  <a:pt x="0" y="89915"/>
                </a:moveTo>
                <a:lnTo>
                  <a:pt x="9786" y="54917"/>
                </a:lnTo>
                <a:lnTo>
                  <a:pt x="36480" y="26336"/>
                </a:lnTo>
                <a:lnTo>
                  <a:pt x="76080" y="7066"/>
                </a:lnTo>
                <a:lnTo>
                  <a:pt x="124587" y="0"/>
                </a:lnTo>
                <a:lnTo>
                  <a:pt x="6405753" y="0"/>
                </a:lnTo>
                <a:lnTo>
                  <a:pt x="6454259" y="7066"/>
                </a:lnTo>
                <a:lnTo>
                  <a:pt x="6493859" y="26336"/>
                </a:lnTo>
                <a:lnTo>
                  <a:pt x="6520553" y="54917"/>
                </a:lnTo>
                <a:lnTo>
                  <a:pt x="6530339" y="89915"/>
                </a:lnTo>
                <a:lnTo>
                  <a:pt x="6530339" y="449579"/>
                </a:lnTo>
                <a:lnTo>
                  <a:pt x="6520553" y="484578"/>
                </a:lnTo>
                <a:lnTo>
                  <a:pt x="6493859" y="513159"/>
                </a:lnTo>
                <a:lnTo>
                  <a:pt x="6454259" y="532429"/>
                </a:lnTo>
                <a:lnTo>
                  <a:pt x="6405753" y="539496"/>
                </a:lnTo>
                <a:lnTo>
                  <a:pt x="124587" y="539496"/>
                </a:lnTo>
                <a:lnTo>
                  <a:pt x="76080" y="532429"/>
                </a:lnTo>
                <a:lnTo>
                  <a:pt x="36480" y="513159"/>
                </a:lnTo>
                <a:lnTo>
                  <a:pt x="9786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6178" y="953515"/>
            <a:ext cx="57524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Planificación </a:t>
            </a:r>
            <a:r>
              <a:rPr sz="2100" b="1" dirty="0">
                <a:solidFill>
                  <a:srgbClr val="404040"/>
                </a:solidFill>
                <a:latin typeface="Segoe UI Semilight"/>
                <a:cs typeface="Segoe UI Semilight"/>
              </a:rPr>
              <a:t>en las </a:t>
            </a:r>
            <a:r>
              <a:rPr sz="21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instituciones educativas (II.</a:t>
            </a:r>
            <a:r>
              <a:rPr sz="2100" b="1" spc="-3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2100" b="1" dirty="0">
                <a:solidFill>
                  <a:srgbClr val="404040"/>
                </a:solidFill>
                <a:latin typeface="Segoe UI Semilight"/>
                <a:cs typeface="Segoe UI Semilight"/>
              </a:rPr>
              <a:t>EE.)</a:t>
            </a:r>
            <a:endParaRPr sz="2100" b="1" dirty="0">
              <a:latin typeface="Segoe UI Semilight"/>
              <a:cs typeface="Segoe UI Semi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37104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37104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00933" y="967231"/>
            <a:ext cx="173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5788" y="4285843"/>
            <a:ext cx="9047480" cy="1558925"/>
          </a:xfrm>
          <a:prstGeom prst="rect">
            <a:avLst/>
          </a:prstGeom>
          <a:noFill/>
        </p:spPr>
        <p:txBody>
          <a:bodyPr vert="horz" wrap="square" lIns="0" tIns="7493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90"/>
              </a:spcBef>
              <a:buClr>
                <a:srgbClr val="55B3B8"/>
              </a:buClr>
              <a:buFont typeface="Segoe UI Semibold"/>
              <a:buChar char="●"/>
              <a:tabLst>
                <a:tab pos="285115" algn="l"/>
                <a:tab pos="285750" algn="l"/>
              </a:tabLst>
            </a:pP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IE, como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instancia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del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sistema educativo, debe dirigir todas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sus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acciones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al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logro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aprendizajes.</a:t>
            </a:r>
            <a:endParaRPr sz="1400" b="1" dirty="0">
              <a:latin typeface="Segoe UI Semilight"/>
              <a:cs typeface="Segoe UI Semilight"/>
            </a:endParaRPr>
          </a:p>
          <a:p>
            <a:pPr marL="285115" marR="5080" indent="-273050">
              <a:lnSpc>
                <a:spcPct val="100000"/>
              </a:lnSpc>
              <a:spcBef>
                <a:spcPts val="490"/>
              </a:spcBef>
              <a:buClr>
                <a:srgbClr val="55B3B8"/>
              </a:buClr>
              <a:buFont typeface="Segoe UI Semibold"/>
              <a:buChar char="●"/>
              <a:tabLst>
                <a:tab pos="285115" algn="l"/>
                <a:tab pos="285750" algn="l"/>
              </a:tabLst>
            </a:pP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IE, como comunidad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aprendizaje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enseñanza,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está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integrada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por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diversos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actores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(con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sus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particularidades) </a:t>
            </a:r>
            <a:r>
              <a:rPr sz="1400" b="1" spc="34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que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deben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alinearse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a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un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fin</a:t>
            </a:r>
            <a:r>
              <a:rPr sz="1400" b="1" spc="-7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común.</a:t>
            </a:r>
            <a:endParaRPr sz="1400" b="1" dirty="0">
              <a:latin typeface="Segoe UI Semilight"/>
              <a:cs typeface="Segoe UI Semilight"/>
            </a:endParaRPr>
          </a:p>
          <a:p>
            <a:pPr marL="285115" indent="-273050">
              <a:lnSpc>
                <a:spcPct val="100000"/>
              </a:lnSpc>
              <a:spcBef>
                <a:spcPts val="509"/>
              </a:spcBef>
              <a:buClr>
                <a:srgbClr val="55B3B8"/>
              </a:buClr>
              <a:buFont typeface="Segoe UI Semibold"/>
              <a:buChar char="●"/>
              <a:tabLst>
                <a:tab pos="285115" algn="l"/>
                <a:tab pos="285750" algn="l"/>
              </a:tabLst>
            </a:pP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El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esfuerzo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pedagógico realizado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en la IE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debe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ser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orientado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por el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Currículo Nacional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la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Educación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Básica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(CNEB).</a:t>
            </a:r>
            <a:endParaRPr sz="1400" b="1" dirty="0">
              <a:latin typeface="Segoe UI Semilight"/>
              <a:cs typeface="Segoe UI Semilight"/>
            </a:endParaRPr>
          </a:p>
          <a:p>
            <a:pPr marL="285115" marR="6985" indent="-273050">
              <a:lnSpc>
                <a:spcPct val="100000"/>
              </a:lnSpc>
              <a:spcBef>
                <a:spcPts val="505"/>
              </a:spcBef>
              <a:buClr>
                <a:srgbClr val="55B3B8"/>
              </a:buClr>
              <a:buFont typeface="Segoe UI Semibold"/>
              <a:buChar char="●"/>
              <a:tabLst>
                <a:tab pos="285115" algn="l"/>
                <a:tab pos="285750" algn="l"/>
              </a:tabLst>
            </a:pP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planificación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IE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permite establecer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un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ciclo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mejora continua,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en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función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lo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siguiente: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resultados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IE,  condiciones para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su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funcionamiento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características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su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entorno</a:t>
            </a:r>
            <a:r>
              <a:rPr sz="1400" b="0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sz="1400" dirty="0"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7208" y="3397970"/>
            <a:ext cx="3934460" cy="86486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100" b="1" i="1" spc="-70" dirty="0">
                <a:solidFill>
                  <a:schemeClr val="bg1"/>
                </a:solidFill>
                <a:latin typeface="Segoe UI Semibold"/>
                <a:cs typeface="Segoe UI Semibold"/>
              </a:rPr>
              <a:t>¿Por </a:t>
            </a:r>
            <a:r>
              <a:rPr sz="2100" b="1" i="1" spc="-35" dirty="0">
                <a:solidFill>
                  <a:schemeClr val="bg1"/>
                </a:solidFill>
                <a:latin typeface="Segoe UI Semibold"/>
                <a:cs typeface="Segoe UI Semibold"/>
              </a:rPr>
              <a:t>qué </a:t>
            </a:r>
            <a:r>
              <a:rPr sz="2100" b="1" i="1" spc="-50" dirty="0">
                <a:solidFill>
                  <a:schemeClr val="bg1"/>
                </a:solidFill>
                <a:latin typeface="Segoe UI Semibold"/>
                <a:cs typeface="Segoe UI Semibold"/>
              </a:rPr>
              <a:t>planificar </a:t>
            </a:r>
            <a:r>
              <a:rPr sz="2100" b="1" i="1" spc="-55" dirty="0">
                <a:solidFill>
                  <a:schemeClr val="bg1"/>
                </a:solidFill>
                <a:latin typeface="Segoe UI Semibold"/>
                <a:cs typeface="Segoe UI Semibold"/>
              </a:rPr>
              <a:t>en </a:t>
            </a:r>
            <a:r>
              <a:rPr sz="2100" b="1" i="1" spc="-95" dirty="0">
                <a:solidFill>
                  <a:schemeClr val="bg1"/>
                </a:solidFill>
                <a:latin typeface="Segoe UI Semibold"/>
                <a:cs typeface="Segoe UI Semibold"/>
              </a:rPr>
              <a:t>la</a:t>
            </a:r>
            <a:r>
              <a:rPr sz="2100" b="1" i="1" spc="7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100" b="1" i="1" spc="-35" dirty="0">
                <a:solidFill>
                  <a:schemeClr val="bg1"/>
                </a:solidFill>
                <a:latin typeface="Segoe UI Semibold"/>
                <a:cs typeface="Segoe UI Semibold"/>
              </a:rPr>
              <a:t>IE?</a:t>
            </a:r>
            <a:endParaRPr sz="21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Planificar en </a:t>
            </a:r>
            <a:r>
              <a:rPr sz="1600" b="0" dirty="0">
                <a:solidFill>
                  <a:srgbClr val="404040"/>
                </a:solidFill>
                <a:latin typeface="Segoe UI Semilight"/>
                <a:cs typeface="Segoe UI Semilight"/>
              </a:rPr>
              <a:t>las </a:t>
            </a:r>
            <a:r>
              <a:rPr sz="16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II. EE. es </a:t>
            </a:r>
            <a:r>
              <a:rPr sz="1600" b="1" spc="-5" dirty="0">
                <a:solidFill>
                  <a:srgbClr val="404040"/>
                </a:solidFill>
                <a:latin typeface="Segoe UI Semibold"/>
                <a:cs typeface="Segoe UI Semibold"/>
              </a:rPr>
              <a:t>importante</a:t>
            </a:r>
            <a:r>
              <a:rPr sz="1600" b="1" spc="25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60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porque:</a:t>
            </a:r>
            <a:endParaRPr sz="1600" dirty="0">
              <a:latin typeface="Segoe UI Semilight"/>
              <a:cs typeface="Segoe UI Semi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61219" y="1418844"/>
            <a:ext cx="1333500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4288" y="2907946"/>
            <a:ext cx="2176145" cy="1362710"/>
          </a:xfrm>
          <a:custGeom>
            <a:avLst/>
            <a:gdLst/>
            <a:ahLst/>
            <a:cxnLst/>
            <a:rect l="l" t="t" r="r" b="b"/>
            <a:pathLst>
              <a:path w="2176145" h="1362710">
                <a:moveTo>
                  <a:pt x="1064790" y="0"/>
                </a:moveTo>
                <a:lnTo>
                  <a:pt x="1013892" y="1428"/>
                </a:lnTo>
                <a:lnTo>
                  <a:pt x="963143" y="4345"/>
                </a:lnTo>
                <a:lnTo>
                  <a:pt x="912632" y="8747"/>
                </a:lnTo>
                <a:lnTo>
                  <a:pt x="862444" y="14633"/>
                </a:lnTo>
                <a:lnTo>
                  <a:pt x="812668" y="21999"/>
                </a:lnTo>
                <a:lnTo>
                  <a:pt x="763391" y="30844"/>
                </a:lnTo>
                <a:lnTo>
                  <a:pt x="714699" y="41166"/>
                </a:lnTo>
                <a:lnTo>
                  <a:pt x="666680" y="52961"/>
                </a:lnTo>
                <a:lnTo>
                  <a:pt x="619420" y="66227"/>
                </a:lnTo>
                <a:lnTo>
                  <a:pt x="573009" y="80962"/>
                </a:lnTo>
                <a:lnTo>
                  <a:pt x="527531" y="97164"/>
                </a:lnTo>
                <a:lnTo>
                  <a:pt x="483075" y="114829"/>
                </a:lnTo>
                <a:lnTo>
                  <a:pt x="439729" y="133957"/>
                </a:lnTo>
                <a:lnTo>
                  <a:pt x="389485" y="158733"/>
                </a:lnTo>
                <a:lnTo>
                  <a:pt x="342182" y="184970"/>
                </a:lnTo>
                <a:lnTo>
                  <a:pt x="297841" y="212577"/>
                </a:lnTo>
                <a:lnTo>
                  <a:pt x="256484" y="241465"/>
                </a:lnTo>
                <a:lnTo>
                  <a:pt x="218132" y="271545"/>
                </a:lnTo>
                <a:lnTo>
                  <a:pt x="182805" y="302728"/>
                </a:lnTo>
                <a:lnTo>
                  <a:pt x="150526" y="334925"/>
                </a:lnTo>
                <a:lnTo>
                  <a:pt x="121315" y="368045"/>
                </a:lnTo>
                <a:lnTo>
                  <a:pt x="95193" y="402000"/>
                </a:lnTo>
                <a:lnTo>
                  <a:pt x="72183" y="436701"/>
                </a:lnTo>
                <a:lnTo>
                  <a:pt x="52305" y="472058"/>
                </a:lnTo>
                <a:lnTo>
                  <a:pt x="35580" y="507981"/>
                </a:lnTo>
                <a:lnTo>
                  <a:pt x="22029" y="544382"/>
                </a:lnTo>
                <a:lnTo>
                  <a:pt x="11675" y="581172"/>
                </a:lnTo>
                <a:lnTo>
                  <a:pt x="639" y="655558"/>
                </a:lnTo>
                <a:lnTo>
                  <a:pt x="0" y="692975"/>
                </a:lnTo>
                <a:lnTo>
                  <a:pt x="2641" y="730424"/>
                </a:lnTo>
                <a:lnTo>
                  <a:pt x="17852" y="805058"/>
                </a:lnTo>
                <a:lnTo>
                  <a:pt x="30463" y="842063"/>
                </a:lnTo>
                <a:lnTo>
                  <a:pt x="46440" y="878743"/>
                </a:lnTo>
                <a:lnTo>
                  <a:pt x="65805" y="915007"/>
                </a:lnTo>
                <a:lnTo>
                  <a:pt x="88578" y="950766"/>
                </a:lnTo>
                <a:lnTo>
                  <a:pt x="114780" y="985930"/>
                </a:lnTo>
                <a:lnTo>
                  <a:pt x="144433" y="1020411"/>
                </a:lnTo>
                <a:lnTo>
                  <a:pt x="177558" y="1054119"/>
                </a:lnTo>
                <a:lnTo>
                  <a:pt x="214177" y="1086965"/>
                </a:lnTo>
                <a:lnTo>
                  <a:pt x="247600" y="1113772"/>
                </a:lnTo>
                <a:lnTo>
                  <a:pt x="282718" y="1139255"/>
                </a:lnTo>
                <a:lnTo>
                  <a:pt x="319444" y="1163406"/>
                </a:lnTo>
                <a:lnTo>
                  <a:pt x="357691" y="1186216"/>
                </a:lnTo>
                <a:lnTo>
                  <a:pt x="397371" y="1207677"/>
                </a:lnTo>
                <a:lnTo>
                  <a:pt x="438397" y="1227782"/>
                </a:lnTo>
                <a:lnTo>
                  <a:pt x="480683" y="1246522"/>
                </a:lnTo>
                <a:lnTo>
                  <a:pt x="524140" y="1263889"/>
                </a:lnTo>
                <a:lnTo>
                  <a:pt x="568682" y="1279875"/>
                </a:lnTo>
                <a:lnTo>
                  <a:pt x="614221" y="1294472"/>
                </a:lnTo>
                <a:lnTo>
                  <a:pt x="660671" y="1307672"/>
                </a:lnTo>
                <a:lnTo>
                  <a:pt x="707944" y="1319467"/>
                </a:lnTo>
                <a:lnTo>
                  <a:pt x="755953" y="1329848"/>
                </a:lnTo>
                <a:lnTo>
                  <a:pt x="804610" y="1338808"/>
                </a:lnTo>
                <a:lnTo>
                  <a:pt x="853829" y="1346338"/>
                </a:lnTo>
                <a:lnTo>
                  <a:pt x="903522" y="1352430"/>
                </a:lnTo>
                <a:lnTo>
                  <a:pt x="953603" y="1357077"/>
                </a:lnTo>
                <a:lnTo>
                  <a:pt x="1003984" y="1360270"/>
                </a:lnTo>
                <a:lnTo>
                  <a:pt x="1054577" y="1362001"/>
                </a:lnTo>
                <a:lnTo>
                  <a:pt x="1105296" y="1362262"/>
                </a:lnTo>
                <a:lnTo>
                  <a:pt x="1156053" y="1361044"/>
                </a:lnTo>
                <a:lnTo>
                  <a:pt x="1206762" y="1358341"/>
                </a:lnTo>
                <a:lnTo>
                  <a:pt x="1257334" y="1354142"/>
                </a:lnTo>
                <a:lnTo>
                  <a:pt x="1307683" y="1348442"/>
                </a:lnTo>
                <a:lnTo>
                  <a:pt x="1357722" y="1341231"/>
                </a:lnTo>
                <a:lnTo>
                  <a:pt x="1407364" y="1332501"/>
                </a:lnTo>
                <a:lnTo>
                  <a:pt x="1456521" y="1322244"/>
                </a:lnTo>
                <a:lnTo>
                  <a:pt x="1505105" y="1310453"/>
                </a:lnTo>
                <a:lnTo>
                  <a:pt x="1553031" y="1297119"/>
                </a:lnTo>
                <a:lnTo>
                  <a:pt x="1600210" y="1282233"/>
                </a:lnTo>
                <a:lnTo>
                  <a:pt x="1646556" y="1265788"/>
                </a:lnTo>
                <a:lnTo>
                  <a:pt x="1691981" y="1247776"/>
                </a:lnTo>
                <a:lnTo>
                  <a:pt x="1736399" y="1228189"/>
                </a:lnTo>
                <a:lnTo>
                  <a:pt x="1786642" y="1203413"/>
                </a:lnTo>
                <a:lnTo>
                  <a:pt x="1833945" y="1177176"/>
                </a:lnTo>
                <a:lnTo>
                  <a:pt x="1878286" y="1149569"/>
                </a:lnTo>
                <a:lnTo>
                  <a:pt x="1919643" y="1120681"/>
                </a:lnTo>
                <a:lnTo>
                  <a:pt x="1957995" y="1090601"/>
                </a:lnTo>
                <a:lnTo>
                  <a:pt x="1993322" y="1059418"/>
                </a:lnTo>
                <a:lnTo>
                  <a:pt x="2025601" y="1027221"/>
                </a:lnTo>
                <a:lnTo>
                  <a:pt x="2054812" y="994101"/>
                </a:lnTo>
                <a:lnTo>
                  <a:pt x="2080934" y="960146"/>
                </a:lnTo>
                <a:lnTo>
                  <a:pt x="2103944" y="925445"/>
                </a:lnTo>
                <a:lnTo>
                  <a:pt x="2123822" y="890088"/>
                </a:lnTo>
                <a:lnTo>
                  <a:pt x="2140547" y="854165"/>
                </a:lnTo>
                <a:lnTo>
                  <a:pt x="2154098" y="817764"/>
                </a:lnTo>
                <a:lnTo>
                  <a:pt x="2164452" y="780974"/>
                </a:lnTo>
                <a:lnTo>
                  <a:pt x="2175488" y="706589"/>
                </a:lnTo>
                <a:lnTo>
                  <a:pt x="2176128" y="669171"/>
                </a:lnTo>
                <a:lnTo>
                  <a:pt x="2173486" y="631722"/>
                </a:lnTo>
                <a:lnTo>
                  <a:pt x="2158276" y="557088"/>
                </a:lnTo>
                <a:lnTo>
                  <a:pt x="2145664" y="520083"/>
                </a:lnTo>
                <a:lnTo>
                  <a:pt x="2129687" y="483403"/>
                </a:lnTo>
                <a:lnTo>
                  <a:pt x="2110322" y="447139"/>
                </a:lnTo>
                <a:lnTo>
                  <a:pt x="2087549" y="411381"/>
                </a:lnTo>
                <a:lnTo>
                  <a:pt x="2061347" y="376216"/>
                </a:lnTo>
                <a:lnTo>
                  <a:pt x="2031694" y="341735"/>
                </a:lnTo>
                <a:lnTo>
                  <a:pt x="1998569" y="308027"/>
                </a:lnTo>
                <a:lnTo>
                  <a:pt x="1961951" y="275181"/>
                </a:lnTo>
                <a:lnTo>
                  <a:pt x="2027193" y="99794"/>
                </a:lnTo>
                <a:lnTo>
                  <a:pt x="1655500" y="99794"/>
                </a:lnTo>
                <a:lnTo>
                  <a:pt x="1609607" y="83180"/>
                </a:lnTo>
                <a:lnTo>
                  <a:pt x="1562818" y="68082"/>
                </a:lnTo>
                <a:lnTo>
                  <a:pt x="1515219" y="54499"/>
                </a:lnTo>
                <a:lnTo>
                  <a:pt x="1466898" y="42427"/>
                </a:lnTo>
                <a:lnTo>
                  <a:pt x="1417941" y="31865"/>
                </a:lnTo>
                <a:lnTo>
                  <a:pt x="1368437" y="22811"/>
                </a:lnTo>
                <a:lnTo>
                  <a:pt x="1318473" y="15261"/>
                </a:lnTo>
                <a:lnTo>
                  <a:pt x="1268134" y="9213"/>
                </a:lnTo>
                <a:lnTo>
                  <a:pt x="1217509" y="4666"/>
                </a:lnTo>
                <a:lnTo>
                  <a:pt x="1166686" y="1616"/>
                </a:lnTo>
                <a:lnTo>
                  <a:pt x="1115750" y="61"/>
                </a:lnTo>
                <a:lnTo>
                  <a:pt x="1064790" y="0"/>
                </a:lnTo>
                <a:close/>
              </a:path>
              <a:path w="2176145" h="1362710">
                <a:moveTo>
                  <a:pt x="2058090" y="16736"/>
                </a:moveTo>
                <a:lnTo>
                  <a:pt x="1655500" y="99794"/>
                </a:lnTo>
                <a:lnTo>
                  <a:pt x="2027193" y="99794"/>
                </a:lnTo>
                <a:lnTo>
                  <a:pt x="2058090" y="167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24288" y="2907946"/>
            <a:ext cx="2176145" cy="1362710"/>
          </a:xfrm>
          <a:custGeom>
            <a:avLst/>
            <a:gdLst/>
            <a:ahLst/>
            <a:cxnLst/>
            <a:rect l="l" t="t" r="r" b="b"/>
            <a:pathLst>
              <a:path w="2176145" h="1362710">
                <a:moveTo>
                  <a:pt x="2058090" y="16736"/>
                </a:moveTo>
                <a:lnTo>
                  <a:pt x="1961951" y="275181"/>
                </a:lnTo>
                <a:lnTo>
                  <a:pt x="1998569" y="308027"/>
                </a:lnTo>
                <a:lnTo>
                  <a:pt x="2031694" y="341735"/>
                </a:lnTo>
                <a:lnTo>
                  <a:pt x="2061347" y="376216"/>
                </a:lnTo>
                <a:lnTo>
                  <a:pt x="2087549" y="411381"/>
                </a:lnTo>
                <a:lnTo>
                  <a:pt x="2110322" y="447139"/>
                </a:lnTo>
                <a:lnTo>
                  <a:pt x="2129687" y="483403"/>
                </a:lnTo>
                <a:lnTo>
                  <a:pt x="2145664" y="520083"/>
                </a:lnTo>
                <a:lnTo>
                  <a:pt x="2158276" y="557088"/>
                </a:lnTo>
                <a:lnTo>
                  <a:pt x="2167542" y="594331"/>
                </a:lnTo>
                <a:lnTo>
                  <a:pt x="2176128" y="669171"/>
                </a:lnTo>
                <a:lnTo>
                  <a:pt x="2175488" y="706589"/>
                </a:lnTo>
                <a:lnTo>
                  <a:pt x="2164452" y="780974"/>
                </a:lnTo>
                <a:lnTo>
                  <a:pt x="2154098" y="817764"/>
                </a:lnTo>
                <a:lnTo>
                  <a:pt x="2140547" y="854165"/>
                </a:lnTo>
                <a:lnTo>
                  <a:pt x="2123822" y="890088"/>
                </a:lnTo>
                <a:lnTo>
                  <a:pt x="2103944" y="925445"/>
                </a:lnTo>
                <a:lnTo>
                  <a:pt x="2080934" y="960146"/>
                </a:lnTo>
                <a:lnTo>
                  <a:pt x="2054812" y="994101"/>
                </a:lnTo>
                <a:lnTo>
                  <a:pt x="2025601" y="1027221"/>
                </a:lnTo>
                <a:lnTo>
                  <a:pt x="1993322" y="1059418"/>
                </a:lnTo>
                <a:lnTo>
                  <a:pt x="1957995" y="1090601"/>
                </a:lnTo>
                <a:lnTo>
                  <a:pt x="1919643" y="1120681"/>
                </a:lnTo>
                <a:lnTo>
                  <a:pt x="1878286" y="1149569"/>
                </a:lnTo>
                <a:lnTo>
                  <a:pt x="1833945" y="1177176"/>
                </a:lnTo>
                <a:lnTo>
                  <a:pt x="1786642" y="1203413"/>
                </a:lnTo>
                <a:lnTo>
                  <a:pt x="1736399" y="1228189"/>
                </a:lnTo>
                <a:lnTo>
                  <a:pt x="1691981" y="1247776"/>
                </a:lnTo>
                <a:lnTo>
                  <a:pt x="1646556" y="1265788"/>
                </a:lnTo>
                <a:lnTo>
                  <a:pt x="1600210" y="1282233"/>
                </a:lnTo>
                <a:lnTo>
                  <a:pt x="1553031" y="1297119"/>
                </a:lnTo>
                <a:lnTo>
                  <a:pt x="1505105" y="1310453"/>
                </a:lnTo>
                <a:lnTo>
                  <a:pt x="1456521" y="1322244"/>
                </a:lnTo>
                <a:lnTo>
                  <a:pt x="1407364" y="1332501"/>
                </a:lnTo>
                <a:lnTo>
                  <a:pt x="1357722" y="1341231"/>
                </a:lnTo>
                <a:lnTo>
                  <a:pt x="1307683" y="1348442"/>
                </a:lnTo>
                <a:lnTo>
                  <a:pt x="1257334" y="1354142"/>
                </a:lnTo>
                <a:lnTo>
                  <a:pt x="1206762" y="1358341"/>
                </a:lnTo>
                <a:lnTo>
                  <a:pt x="1156053" y="1361044"/>
                </a:lnTo>
                <a:lnTo>
                  <a:pt x="1105296" y="1362262"/>
                </a:lnTo>
                <a:lnTo>
                  <a:pt x="1054577" y="1362001"/>
                </a:lnTo>
                <a:lnTo>
                  <a:pt x="1003984" y="1360270"/>
                </a:lnTo>
                <a:lnTo>
                  <a:pt x="953603" y="1357077"/>
                </a:lnTo>
                <a:lnTo>
                  <a:pt x="903522" y="1352430"/>
                </a:lnTo>
                <a:lnTo>
                  <a:pt x="853829" y="1346338"/>
                </a:lnTo>
                <a:lnTo>
                  <a:pt x="804610" y="1338808"/>
                </a:lnTo>
                <a:lnTo>
                  <a:pt x="755953" y="1329848"/>
                </a:lnTo>
                <a:lnTo>
                  <a:pt x="707944" y="1319467"/>
                </a:lnTo>
                <a:lnTo>
                  <a:pt x="660671" y="1307672"/>
                </a:lnTo>
                <a:lnTo>
                  <a:pt x="614221" y="1294472"/>
                </a:lnTo>
                <a:lnTo>
                  <a:pt x="568682" y="1279875"/>
                </a:lnTo>
                <a:lnTo>
                  <a:pt x="524140" y="1263889"/>
                </a:lnTo>
                <a:lnTo>
                  <a:pt x="480683" y="1246522"/>
                </a:lnTo>
                <a:lnTo>
                  <a:pt x="438397" y="1227782"/>
                </a:lnTo>
                <a:lnTo>
                  <a:pt x="397371" y="1207677"/>
                </a:lnTo>
                <a:lnTo>
                  <a:pt x="357691" y="1186216"/>
                </a:lnTo>
                <a:lnTo>
                  <a:pt x="319444" y="1163406"/>
                </a:lnTo>
                <a:lnTo>
                  <a:pt x="282718" y="1139255"/>
                </a:lnTo>
                <a:lnTo>
                  <a:pt x="247600" y="1113772"/>
                </a:lnTo>
                <a:lnTo>
                  <a:pt x="214177" y="1086965"/>
                </a:lnTo>
                <a:lnTo>
                  <a:pt x="177558" y="1054119"/>
                </a:lnTo>
                <a:lnTo>
                  <a:pt x="144433" y="1020411"/>
                </a:lnTo>
                <a:lnTo>
                  <a:pt x="114780" y="985930"/>
                </a:lnTo>
                <a:lnTo>
                  <a:pt x="88578" y="950766"/>
                </a:lnTo>
                <a:lnTo>
                  <a:pt x="65805" y="915007"/>
                </a:lnTo>
                <a:lnTo>
                  <a:pt x="46440" y="878743"/>
                </a:lnTo>
                <a:lnTo>
                  <a:pt x="30463" y="842063"/>
                </a:lnTo>
                <a:lnTo>
                  <a:pt x="17852" y="805058"/>
                </a:lnTo>
                <a:lnTo>
                  <a:pt x="8585" y="767815"/>
                </a:lnTo>
                <a:lnTo>
                  <a:pt x="0" y="692975"/>
                </a:lnTo>
                <a:lnTo>
                  <a:pt x="639" y="655558"/>
                </a:lnTo>
                <a:lnTo>
                  <a:pt x="11675" y="581172"/>
                </a:lnTo>
                <a:lnTo>
                  <a:pt x="22029" y="544382"/>
                </a:lnTo>
                <a:lnTo>
                  <a:pt x="35580" y="507981"/>
                </a:lnTo>
                <a:lnTo>
                  <a:pt x="52305" y="472058"/>
                </a:lnTo>
                <a:lnTo>
                  <a:pt x="72183" y="436701"/>
                </a:lnTo>
                <a:lnTo>
                  <a:pt x="95193" y="402000"/>
                </a:lnTo>
                <a:lnTo>
                  <a:pt x="121315" y="368045"/>
                </a:lnTo>
                <a:lnTo>
                  <a:pt x="150526" y="334925"/>
                </a:lnTo>
                <a:lnTo>
                  <a:pt x="182805" y="302728"/>
                </a:lnTo>
                <a:lnTo>
                  <a:pt x="218132" y="271545"/>
                </a:lnTo>
                <a:lnTo>
                  <a:pt x="256484" y="241465"/>
                </a:lnTo>
                <a:lnTo>
                  <a:pt x="297841" y="212577"/>
                </a:lnTo>
                <a:lnTo>
                  <a:pt x="342182" y="184970"/>
                </a:lnTo>
                <a:lnTo>
                  <a:pt x="389485" y="158733"/>
                </a:lnTo>
                <a:lnTo>
                  <a:pt x="439729" y="133957"/>
                </a:lnTo>
                <a:lnTo>
                  <a:pt x="483075" y="114829"/>
                </a:lnTo>
                <a:lnTo>
                  <a:pt x="527531" y="97164"/>
                </a:lnTo>
                <a:lnTo>
                  <a:pt x="573009" y="80962"/>
                </a:lnTo>
                <a:lnTo>
                  <a:pt x="619420" y="66227"/>
                </a:lnTo>
                <a:lnTo>
                  <a:pt x="666680" y="52961"/>
                </a:lnTo>
                <a:lnTo>
                  <a:pt x="714699" y="41166"/>
                </a:lnTo>
                <a:lnTo>
                  <a:pt x="763391" y="30844"/>
                </a:lnTo>
                <a:lnTo>
                  <a:pt x="812668" y="21999"/>
                </a:lnTo>
                <a:lnTo>
                  <a:pt x="862444" y="14633"/>
                </a:lnTo>
                <a:lnTo>
                  <a:pt x="912632" y="8747"/>
                </a:lnTo>
                <a:lnTo>
                  <a:pt x="963143" y="4345"/>
                </a:lnTo>
                <a:lnTo>
                  <a:pt x="1013892" y="1428"/>
                </a:lnTo>
                <a:lnTo>
                  <a:pt x="1064790" y="0"/>
                </a:lnTo>
                <a:lnTo>
                  <a:pt x="1115750" y="61"/>
                </a:lnTo>
                <a:lnTo>
                  <a:pt x="1166686" y="1616"/>
                </a:lnTo>
                <a:lnTo>
                  <a:pt x="1217509" y="4666"/>
                </a:lnTo>
                <a:lnTo>
                  <a:pt x="1268134" y="9213"/>
                </a:lnTo>
                <a:lnTo>
                  <a:pt x="1318473" y="15261"/>
                </a:lnTo>
                <a:lnTo>
                  <a:pt x="1368437" y="22811"/>
                </a:lnTo>
                <a:lnTo>
                  <a:pt x="1417941" y="31865"/>
                </a:lnTo>
                <a:lnTo>
                  <a:pt x="1466898" y="42427"/>
                </a:lnTo>
                <a:lnTo>
                  <a:pt x="1515219" y="54499"/>
                </a:lnTo>
                <a:lnTo>
                  <a:pt x="1562818" y="68082"/>
                </a:lnTo>
                <a:lnTo>
                  <a:pt x="1609607" y="83180"/>
                </a:lnTo>
                <a:lnTo>
                  <a:pt x="1655500" y="99794"/>
                </a:lnTo>
                <a:lnTo>
                  <a:pt x="2058090" y="1673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9447" y="1434284"/>
            <a:ext cx="8701405" cy="217995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¿Qué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es la</a:t>
            </a:r>
            <a:r>
              <a:rPr sz="2200" b="1" spc="3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planificación?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0955" marR="294005" algn="just">
              <a:lnSpc>
                <a:spcPct val="95100"/>
              </a:lnSpc>
              <a:spcBef>
                <a:spcPts val="1115"/>
              </a:spcBef>
            </a:pPr>
            <a:r>
              <a:rPr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La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planificación es un </a:t>
            </a:r>
            <a:r>
              <a:rPr sz="18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proceso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que nos permite </a:t>
            </a:r>
            <a:r>
              <a:rPr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trazar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un curso de acción </a:t>
            </a:r>
            <a:r>
              <a:rPr sz="18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para 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alcanzar </a:t>
            </a:r>
            <a:r>
              <a:rPr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los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objetivos planteados en un tiempo determinado </a:t>
            </a:r>
            <a:r>
              <a:rPr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y con los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recursos  </a:t>
            </a:r>
            <a:r>
              <a:rPr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(tangibles e intangibles)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los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que</a:t>
            </a:r>
            <a:r>
              <a:rPr sz="1800" b="1" spc="-5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disponemos.</a:t>
            </a:r>
            <a:endParaRPr sz="18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7101205" marR="5080" indent="226695">
              <a:lnSpc>
                <a:spcPts val="1300"/>
              </a:lnSpc>
              <a:spcBef>
                <a:spcPts val="1950"/>
              </a:spcBef>
            </a:pPr>
            <a:r>
              <a:rPr sz="1200" b="0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“Recuerda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que es  clave que la</a:t>
            </a:r>
            <a:r>
              <a:rPr sz="1200" b="0" spc="-75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1" spc="-5" dirty="0">
                <a:solidFill>
                  <a:srgbClr val="494949"/>
                </a:solidFill>
                <a:latin typeface="Segoe UI Semibold"/>
                <a:cs typeface="Segoe UI Semibold"/>
              </a:rPr>
              <a:t>comunidad</a:t>
            </a:r>
            <a:endParaRPr sz="1200" dirty="0">
              <a:latin typeface="Segoe UI Semibold"/>
              <a:cs typeface="Segoe UI Semibold"/>
            </a:endParaRPr>
          </a:p>
          <a:p>
            <a:pPr marR="121285" algn="r">
              <a:lnSpc>
                <a:spcPts val="1275"/>
              </a:lnSpc>
            </a:pPr>
            <a:r>
              <a:rPr sz="1200" b="1" spc="-10" dirty="0">
                <a:solidFill>
                  <a:srgbClr val="494949"/>
                </a:solidFill>
                <a:latin typeface="Segoe UI Semibold"/>
                <a:cs typeface="Segoe UI Semibold"/>
              </a:rPr>
              <a:t>educativa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trabaje</a:t>
            </a:r>
            <a:r>
              <a:rPr sz="1200" b="0" spc="-55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en</a:t>
            </a:r>
            <a:endParaRPr sz="1200" dirty="0"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8149208" y="3664966"/>
            <a:ext cx="152971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43840" marR="5080" indent="-231775">
              <a:lnSpc>
                <a:spcPts val="1300"/>
              </a:lnSpc>
              <a:spcBef>
                <a:spcPts val="259"/>
              </a:spcBef>
            </a:pP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conjunto </a:t>
            </a:r>
            <a:r>
              <a:rPr sz="1200" b="0" dirty="0">
                <a:solidFill>
                  <a:srgbClr val="494949"/>
                </a:solidFill>
                <a:latin typeface="Segoe UI Semilight"/>
                <a:cs typeface="Segoe UI Semilight"/>
              </a:rPr>
              <a:t>y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participe</a:t>
            </a:r>
            <a:r>
              <a:rPr sz="1200" b="0" spc="-65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0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de  la</a:t>
            </a:r>
            <a:r>
              <a:rPr sz="1200" b="0" spc="-2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0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planificación”.</a:t>
            </a:r>
            <a:endParaRPr sz="12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  <p:bldP spid="15" grpId="0" animBg="1"/>
      <p:bldP spid="16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44" y="159063"/>
            <a:ext cx="11731580" cy="935641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PE" dirty="0">
                <a:latin typeface="Aharoni" panose="02010803020104030203" pitchFamily="2" charset="-79"/>
                <a:cs typeface="Aharoni" panose="02010803020104030203" pitchFamily="2" charset="-79"/>
              </a:rPr>
              <a:t>Beneficios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513533"/>
              </p:ext>
            </p:extLst>
          </p:nvPr>
        </p:nvGraphicFramePr>
        <p:xfrm>
          <a:off x="141668" y="1197734"/>
          <a:ext cx="12050332" cy="552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4">
            <a:extLst>
              <a:ext uri="{FF2B5EF4-FFF2-40B4-BE49-F238E27FC236}">
                <a16:creationId xmlns:a16="http://schemas.microsoft.com/office/drawing/2014/main" id="{AFFA9AC2-4C94-4202-87E6-E4E83410AED3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29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7624"/>
            <a:ext cx="12192000" cy="1094704"/>
          </a:xfrm>
          <a:solidFill>
            <a:srgbClr val="0070C0"/>
          </a:solidFill>
        </p:spPr>
        <p:txBody>
          <a:bodyPr/>
          <a:lstStyle/>
          <a:p>
            <a:r>
              <a:rPr lang="es-PE" dirty="0">
                <a:latin typeface="Aharoni" panose="02010803020104030203" pitchFamily="2" charset="-79"/>
                <a:cs typeface="Aharoni" panose="02010803020104030203" pitchFamily="2" charset="-79"/>
              </a:rPr>
              <a:t>Articulación del RI con los Instrumentos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748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4">
            <a:extLst>
              <a:ext uri="{FF2B5EF4-FFF2-40B4-BE49-F238E27FC236}">
                <a16:creationId xmlns:a16="http://schemas.microsoft.com/office/drawing/2014/main" id="{DB425578-5902-4FC6-B621-FC41FD9A4379}"/>
              </a:ext>
            </a:extLst>
          </p:cNvPr>
          <p:cNvSpPr/>
          <p:nvPr/>
        </p:nvSpPr>
        <p:spPr>
          <a:xfrm>
            <a:off x="10439400" y="93737"/>
            <a:ext cx="1804416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509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197" y="155508"/>
            <a:ext cx="11577034" cy="1003592"/>
          </a:xfrm>
          <a:solidFill>
            <a:srgbClr val="0070C0"/>
          </a:solidFill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Estructura del RI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0" y="1442434"/>
          <a:ext cx="11990231" cy="525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4">
            <a:extLst>
              <a:ext uri="{FF2B5EF4-FFF2-40B4-BE49-F238E27FC236}">
                <a16:creationId xmlns:a16="http://schemas.microsoft.com/office/drawing/2014/main" id="{756161BD-A4F0-4F3B-95A1-4F3AADA64C93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97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61575-4106-4F18-85CC-6758BBD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0"/>
            <a:ext cx="8382000" cy="243840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PROYECTO CURRICULAR INSTITUCIONAL (PCI</a:t>
            </a:r>
          </a:p>
        </p:txBody>
      </p:sp>
    </p:spTree>
    <p:extLst>
      <p:ext uri="{BB962C8B-B14F-4D97-AF65-F5344CB8AC3E}">
        <p14:creationId xmlns:p14="http://schemas.microsoft.com/office/powerpoint/2010/main" val="2539175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63466-A955-4CE1-8FEE-C96E4689A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7772400" cy="3429000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es-ES" sz="12800" dirty="0">
                <a:solidFill>
                  <a:srgbClr val="373737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ES EL PROYECTO CURRICULAR INSTITUCIONAL</a:t>
            </a:r>
            <a:endParaRPr lang="es-ES" sz="12800" dirty="0">
              <a:solidFill>
                <a:srgbClr val="373737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373737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373737"/>
              </a:solidFill>
              <a:latin typeface="Nunito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373737"/>
              </a:solidFill>
              <a:effectLst/>
              <a:latin typeface="Nunito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373737"/>
              </a:solidFill>
              <a:effectLst/>
              <a:latin typeface="Nunito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9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</a:t>
            </a:r>
            <a:r>
              <a:rPr lang="es-ES" sz="9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 instrumento de gestión pedagógica a nivel de la Institución Educativa. *Es un instrumento que ayuda a reflexionar sobre la práctica educativa. *Constituye el espacio privilegiado para planificar una respuesta educativa ajustada a la diversidad  El Proyecto Curricular Institucional, se convierte, por lo tanto, en el principal instrumento de gestión pedagógica que orienta y norma toda la práctica educativa de la Institución</a:t>
            </a:r>
            <a:endParaRPr lang="es-ES" sz="11200" b="1" dirty="0">
              <a:solidFill>
                <a:schemeClr val="bg1"/>
              </a:solidFill>
              <a:latin typeface="Nunito" panose="020B0604020202020204" pitchFamily="2" charset="0"/>
            </a:endParaRPr>
          </a:p>
          <a:p>
            <a:endParaRPr lang="es-ES" b="0" i="0" dirty="0">
              <a:solidFill>
                <a:srgbClr val="373737"/>
              </a:solidFill>
              <a:effectLst/>
              <a:latin typeface="Nunito" panose="020B0604020202020204" pitchFamily="2" charset="0"/>
            </a:endParaRPr>
          </a:p>
          <a:p>
            <a:endParaRPr lang="es-ES" b="0" i="0" dirty="0">
              <a:solidFill>
                <a:srgbClr val="373737"/>
              </a:solidFill>
              <a:effectLst/>
              <a:latin typeface="Nunito" panose="020B0604020202020204" pitchFamily="2" charset="0"/>
            </a:endParaRPr>
          </a:p>
          <a:p>
            <a:endParaRPr lang="es-ES" b="0" i="0" dirty="0">
              <a:solidFill>
                <a:srgbClr val="373737"/>
              </a:solidFill>
              <a:effectLst/>
              <a:latin typeface="Nunito" panose="020B0604020202020204" pitchFamily="2" charset="0"/>
            </a:endParaRPr>
          </a:p>
          <a:p>
            <a:endParaRPr lang="es-ES" sz="5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5C70D1-E002-42E0-BCD0-854CE77D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52600"/>
            <a:ext cx="5334000" cy="525780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9ADDBD17-9D1A-462F-AE06-48975ACF85FF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45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1125948-0EAE-4F2C-AEA6-573A002C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14401"/>
            <a:ext cx="5715000" cy="914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consideraciones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1C52F8-17E1-4E3F-B5BA-D34A28D77670}"/>
              </a:ext>
            </a:extLst>
          </p:cNvPr>
          <p:cNvSpPr txBox="1"/>
          <p:nvPr/>
        </p:nvSpPr>
        <p:spPr>
          <a:xfrm>
            <a:off x="1295400" y="1981200"/>
            <a:ext cx="78628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373737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 proceso para la elaboración de proyecto curricular institucional debe abarcar lo siguiente</a:t>
            </a:r>
          </a:p>
          <a:p>
            <a:r>
              <a:rPr lang="es-ES" b="1" dirty="0">
                <a:solidFill>
                  <a:srgbClr val="373737"/>
                </a:solidFill>
                <a:latin typeface="Nunito" pitchFamily="2" charset="0"/>
                <a:cs typeface="Times New Roman" panose="02020603050405020304" pitchFamily="18" charset="0"/>
              </a:rPr>
              <a:t>4.	Dar prioridad a los problemas pedagógicos.</a:t>
            </a:r>
          </a:p>
          <a:p>
            <a:r>
              <a:rPr lang="es-ES" b="1" dirty="0">
                <a:solidFill>
                  <a:srgbClr val="373737"/>
                </a:solidFill>
                <a:latin typeface="Nunito" pitchFamily="2" charset="0"/>
                <a:cs typeface="Times New Roman" panose="02020603050405020304" pitchFamily="18" charset="0"/>
              </a:rPr>
              <a:t>5.	Diseñar un Cartel de Valores y Actitudes. ...</a:t>
            </a:r>
          </a:p>
          <a:p>
            <a:r>
              <a:rPr lang="es-ES" b="1" dirty="0">
                <a:solidFill>
                  <a:srgbClr val="373737"/>
                </a:solidFill>
                <a:latin typeface="Nunito" pitchFamily="2" charset="0"/>
                <a:cs typeface="Times New Roman" panose="02020603050405020304" pitchFamily="18" charset="0"/>
              </a:rPr>
              <a:t>6.	Formular un plan de estudios.</a:t>
            </a:r>
          </a:p>
          <a:p>
            <a:r>
              <a:rPr lang="es-ES" b="1" dirty="0">
                <a:solidFill>
                  <a:srgbClr val="373737"/>
                </a:solidFill>
                <a:latin typeface="Nunito" pitchFamily="2" charset="0"/>
                <a:cs typeface="Times New Roman" panose="02020603050405020304" pitchFamily="18" charset="0"/>
              </a:rPr>
              <a:t>7.	Caracterización y Priorización de la demanda educativa, es decir, determinar las necesidades de aprendizaje y cuestiones transversales</a:t>
            </a:r>
            <a:r>
              <a:rPr lang="es-ES" dirty="0">
                <a:solidFill>
                  <a:srgbClr val="373737"/>
                </a:solidFill>
                <a:latin typeface="Nunito" pitchFamily="2" charset="0"/>
                <a:cs typeface="Times New Roman" panose="02020603050405020304" pitchFamily="18" charset="0"/>
              </a:rPr>
              <a:t>.</a:t>
            </a:r>
          </a:p>
          <a:p>
            <a:endParaRPr lang="es-ES" dirty="0">
              <a:solidFill>
                <a:srgbClr val="373737"/>
              </a:solidFill>
              <a:latin typeface="Nunito" pitchFamily="2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373737"/>
              </a:solidFill>
              <a:latin typeface="Nunito" pitchFamily="2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373737"/>
              </a:solidFill>
              <a:latin typeface="Nunito" pitchFamily="2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373737"/>
              </a:solidFill>
              <a:latin typeface="Nunito" pitchFamily="2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585D51-B370-4684-B669-EB827D93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12" y="2667000"/>
            <a:ext cx="4071938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57A2F0CF-914E-4EBF-85E7-1E27A833FBC9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21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42AA9-8100-4F67-B2DC-56371638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057400" y="-9525"/>
            <a:ext cx="5332412" cy="8381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ESQUEMA SUGERIDO 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A90605-8569-4B20-9CB4-93F0C2B063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" y="1009650"/>
            <a:ext cx="964321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kumimoji="0" lang="es-PE" altLang="es-ES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DATOS INFORMATIVOS:</a:t>
            </a:r>
            <a:endParaRPr kumimoji="0" lang="es-ES" altLang="es-E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OBJETIVOS</a:t>
            </a:r>
            <a:endParaRPr kumimoji="0" lang="es-ES" altLang="es-E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2.1.Objetivos del PCI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2.2.Objetivos del PCI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PE" altLang="es-ES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DEL ANÁLISIS DEL ENTORNO</a:t>
            </a:r>
            <a:endParaRPr kumimoji="0" lang="es-ES" altLang="es-E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3.1.Análisis de demandas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</a:t>
            </a: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generadora de situaciones significativas (aprendizaje)</a:t>
            </a: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3.3.Situaciones significativas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3.4.</a:t>
            </a: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PE" altLang="es-E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Características, necesidades e intereses de los estudiantes</a:t>
            </a:r>
            <a:endParaRPr kumimoji="0" lang="es-PE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33BCC3-8D16-4D4E-B209-F0375B1E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17" y="762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44E8980F-168E-4AD7-B509-18BE3179D29F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76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E9635D6-17B5-45DD-BF9D-E73EA254EB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4212" y="600608"/>
            <a:ext cx="980563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kumimoji="0" lang="es-PE" altLang="es-E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CURRICULAR INSTITUCIONAL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4.1Perfil de egreso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4.1.1. Características del perfil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4.2.Perfil y aprendizajes al bicentenario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4.3.</a:t>
            </a:r>
            <a:r>
              <a:rPr kumimoji="0" lang="es-PE" altLang="es-E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Enfoques</a:t>
            </a:r>
            <a:endParaRPr kumimoji="0" lang="es-ES" altLang="es-E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4.3.1.Enfoques del Currículo Nacional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4.3.2.Enfoques transversales, valores y actitudes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4.3.3.Enfoques del modelo del servicio educativo intercultural bilingüe – MSEI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4.4</a:t>
            </a:r>
            <a:r>
              <a:rPr kumimoji="0" lang="es-PE" altLang="es-E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.Formulación del plan de estudios</a:t>
            </a: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4.4.1.Formas de atención y escenario lingüísticos</a:t>
            </a:r>
            <a:endParaRPr kumimoji="0" lang="es-PE" altLang="es-E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5ADF44-3657-4331-8C1B-96CCB5CE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23" l="2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40517"/>
            <a:ext cx="428625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6084610-FF45-4B3B-8750-DE323C5A5E19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134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3A775-8CEB-4221-A3E7-FE787842D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4.4.2.Plan de estudios para Fortalecimiento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4.4.3.Plan de estudios para Revitalización y EIB Urbano. 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	Cartel de propósito de aprendizaje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4.5.1.</a:t>
            </a:r>
            <a:r>
              <a:rPr lang="es-ES" sz="7400" b="1" dirty="0">
                <a:latin typeface="Calibri" panose="020F0502020204030204" pitchFamily="34" charset="0"/>
                <a:cs typeface="Calibri" panose="020F0502020204030204" pitchFamily="34" charset="0"/>
              </a:rPr>
              <a:t>COMPETENCIAS TRANSVERSALES</a:t>
            </a: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4.5.1.1.	Competencia: ““SE DESENVUELVE EN LOS ENTORNOS VIRTUALES GENERADOS POR LAS TIC” 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4.5.2.ÁREA DE PERSONAL SOCIAL. 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4.5.2.1.Competencia: “CONSTRUYE SU IDENTIDAD” 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4.5.2.2.	Competencia: “CONVIVE Y PARTICIPA DEMOCRÁTICAMENTE EN LA BÚSQUEDA DEL BIEN COMÚN</a:t>
            </a:r>
          </a:p>
          <a:p>
            <a:pPr marL="0" indent="0">
              <a:buNone/>
            </a:pPr>
            <a:r>
              <a:rPr lang="es-ES" sz="7400" dirty="0">
                <a:latin typeface="Calibri" panose="020F0502020204030204" pitchFamily="34" charset="0"/>
                <a:cs typeface="Calibri" panose="020F0502020204030204" pitchFamily="34" charset="0"/>
              </a:rPr>
              <a:t>4.5.2.3.Competencia: “CONSTRUYE INTERPRETACIONES HISTÓRICAS”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30DFB1-56F0-4862-893C-082156FB6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387" y="3505200"/>
            <a:ext cx="4060613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9E59D7F-F0DA-4914-AC51-3CA757C16E44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473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A15BDB9-702E-4483-98D2-2D0F118792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4212" y="785273"/>
            <a:ext cx="935307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4.5.2.4.Competencia: “GESTIONA RESPONSABLEMENTE EL ESPACIO Y EL AMBIENTE”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4.5.2.5.Competencia: “GESTIONA RESPONSABLEMENTE LOS RECURSOS ECONÓMICOS”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4.5.3.ÁREA DE EDUCACIÓN FISICA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4.5.3.1.Competencia: “SE DESENVUELVE DE MANERA AUTÓNOMA A TRAVÉS DE SU MOTRICIDAD”</a:t>
            </a: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4.5.3.2.Competencia: “ASUME UNA VIDA SALUDABLE”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4.5.3.3.Competencia: “INTERACTÚA A TRAVÉS DE SUS HABILIDADES SOCIOMOTRICES”</a:t>
            </a: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4.5.4.ÁREA DE COMUNICACIÓN LENGUA MATERNA.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4.5.4.1.Competencia: “SE COMUNICA ORALMENTE EN SU LENGUA MATERNA”</a:t>
            </a: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4.5.4.2.Competencia: “LEE DIVERSOS TIPOS DE TEXTOS ESCRITOS EN SU LENGUA MATERNA”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4.5.4.3.Competencia: “ESCRIBE DIVERSOS TIPOS DE TEXTOS EN SU LENGUA MATERNA”</a:t>
            </a: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4.5.5.ÁREA DE ARTE Y CULTURA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4.5.5.1. Competencia: “APRECIA DE MANERA CRÍTICA MANIFESTACIONES ARTÍSTICO CULTURALES”</a:t>
            </a:r>
            <a:r>
              <a:rPr kumimoji="0" lang="es-PE" altLang="es-E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PE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20,580 Director De Escuela Imágenes y Fotos - 123RF">
            <a:extLst>
              <a:ext uri="{FF2B5EF4-FFF2-40B4-BE49-F238E27FC236}">
                <a16:creationId xmlns:a16="http://schemas.microsoft.com/office/drawing/2014/main" id="{BA9518FC-2D04-416C-A639-9404B054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95" y="4114800"/>
            <a:ext cx="3788355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E83FDC9-7B54-4E25-8B18-76F868D4F7C7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50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801325"/>
            <a:ext cx="4574031" cy="2870296"/>
          </a:xfrm>
          <a:custGeom>
            <a:avLst/>
            <a:gdLst/>
            <a:ahLst/>
            <a:cxnLst/>
            <a:rect l="l" t="t" r="r" b="b"/>
            <a:pathLst>
              <a:path w="3159760" h="4157979">
                <a:moveTo>
                  <a:pt x="2949829" y="0"/>
                </a:moveTo>
                <a:lnTo>
                  <a:pt x="209423" y="0"/>
                </a:lnTo>
                <a:lnTo>
                  <a:pt x="161392" y="5529"/>
                </a:lnTo>
                <a:lnTo>
                  <a:pt x="117308" y="21279"/>
                </a:lnTo>
                <a:lnTo>
                  <a:pt x="78424" y="45996"/>
                </a:lnTo>
                <a:lnTo>
                  <a:pt x="45996" y="78424"/>
                </a:lnTo>
                <a:lnTo>
                  <a:pt x="21279" y="117308"/>
                </a:lnTo>
                <a:lnTo>
                  <a:pt x="5529" y="161392"/>
                </a:lnTo>
                <a:lnTo>
                  <a:pt x="0" y="209423"/>
                </a:lnTo>
                <a:lnTo>
                  <a:pt x="0" y="3948010"/>
                </a:lnTo>
                <a:lnTo>
                  <a:pt x="5529" y="3996039"/>
                </a:lnTo>
                <a:lnTo>
                  <a:pt x="21279" y="4040127"/>
                </a:lnTo>
                <a:lnTo>
                  <a:pt x="45996" y="4079019"/>
                </a:lnTo>
                <a:lnTo>
                  <a:pt x="78424" y="4111456"/>
                </a:lnTo>
                <a:lnTo>
                  <a:pt x="117308" y="4136182"/>
                </a:lnTo>
                <a:lnTo>
                  <a:pt x="161392" y="4151940"/>
                </a:lnTo>
                <a:lnTo>
                  <a:pt x="209423" y="4157472"/>
                </a:lnTo>
                <a:lnTo>
                  <a:pt x="2949829" y="4157472"/>
                </a:lnTo>
                <a:lnTo>
                  <a:pt x="2997859" y="4151940"/>
                </a:lnTo>
                <a:lnTo>
                  <a:pt x="3041943" y="4136182"/>
                </a:lnTo>
                <a:lnTo>
                  <a:pt x="3080827" y="4111456"/>
                </a:lnTo>
                <a:lnTo>
                  <a:pt x="3113255" y="4079019"/>
                </a:lnTo>
                <a:lnTo>
                  <a:pt x="3137972" y="4040127"/>
                </a:lnTo>
                <a:lnTo>
                  <a:pt x="3153722" y="3996039"/>
                </a:lnTo>
                <a:lnTo>
                  <a:pt x="3159252" y="3948010"/>
                </a:lnTo>
                <a:lnTo>
                  <a:pt x="3159252" y="209423"/>
                </a:lnTo>
                <a:lnTo>
                  <a:pt x="3153722" y="161392"/>
                </a:lnTo>
                <a:lnTo>
                  <a:pt x="3137972" y="117308"/>
                </a:lnTo>
                <a:lnTo>
                  <a:pt x="3113255" y="78424"/>
                </a:lnTo>
                <a:lnTo>
                  <a:pt x="3080827" y="45996"/>
                </a:lnTo>
                <a:lnTo>
                  <a:pt x="3041943" y="21279"/>
                </a:lnTo>
                <a:lnTo>
                  <a:pt x="2997859" y="5529"/>
                </a:lnTo>
                <a:lnTo>
                  <a:pt x="294982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sz="18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sz="18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r>
              <a:rPr lang="es-ES"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Desarrollo integral de las y los estudiantes.</a:t>
            </a: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sz="18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r>
              <a:rPr lang="es-ES" sz="1800" b="1" dirty="0">
                <a:solidFill>
                  <a:schemeClr val="bg1"/>
                </a:solidFill>
                <a:latin typeface="Segoe UI Semilight"/>
                <a:cs typeface="Segoe UI Semilight"/>
              </a:rPr>
              <a:t>Acceso de las y los estudiantes al SEP hasta la culminación de su trayectoria educativa</a:t>
            </a:r>
            <a:r>
              <a:rPr lang="es-ES" sz="1800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dirty="0"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sz="1800" dirty="0"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dirty="0"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sz="1800" dirty="0">
              <a:latin typeface="Segoe UI Semilight"/>
              <a:cs typeface="Segoe UI Semilight"/>
            </a:endParaRPr>
          </a:p>
          <a:p>
            <a:pPr marL="12700">
              <a:lnSpc>
                <a:spcPts val="1405"/>
              </a:lnSpc>
              <a:spcBef>
                <a:spcPts val="495"/>
              </a:spcBef>
              <a:tabLst>
                <a:tab pos="187960" algn="l"/>
              </a:tabLst>
            </a:pPr>
            <a:endParaRPr lang="es-ES" sz="1800" dirty="0"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7104" y="1835256"/>
            <a:ext cx="3035172" cy="54822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/>
                <a:cs typeface="Segoe UI Symbol"/>
              </a:rPr>
              <a:t>Compromisos </a:t>
            </a:r>
            <a:r>
              <a:rPr sz="1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/>
                <a:cs typeface="Segoe UI Symbol"/>
              </a:rPr>
              <a:t>de</a:t>
            </a:r>
            <a:r>
              <a:rPr sz="14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/>
                <a:cs typeface="Segoe UI Symbol"/>
              </a:rPr>
              <a:t> </a:t>
            </a:r>
            <a:r>
              <a:rPr sz="1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resultado</a:t>
            </a:r>
            <a:r>
              <a:rPr sz="135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:</a:t>
            </a:r>
            <a:endParaRPr sz="135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600" b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(CGE </a:t>
            </a: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1 y</a:t>
            </a:r>
            <a:r>
              <a:rPr sz="1600" b="1" spc="-3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2)</a:t>
            </a:r>
            <a:endParaRPr sz="16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0680" y="2716331"/>
            <a:ext cx="4199320" cy="3429960"/>
          </a:xfrm>
          <a:custGeom>
            <a:avLst/>
            <a:gdLst/>
            <a:ahLst/>
            <a:cxnLst/>
            <a:rect l="l" t="t" r="r" b="b"/>
            <a:pathLst>
              <a:path w="3990340" h="4500880">
                <a:moveTo>
                  <a:pt x="3782314" y="0"/>
                </a:moveTo>
                <a:lnTo>
                  <a:pt x="207518" y="0"/>
                </a:lnTo>
                <a:lnTo>
                  <a:pt x="159953" y="5483"/>
                </a:lnTo>
                <a:lnTo>
                  <a:pt x="116280" y="21101"/>
                </a:lnTo>
                <a:lnTo>
                  <a:pt x="77749" y="45606"/>
                </a:lnTo>
                <a:lnTo>
                  <a:pt x="45606" y="77749"/>
                </a:lnTo>
                <a:lnTo>
                  <a:pt x="21101" y="116280"/>
                </a:lnTo>
                <a:lnTo>
                  <a:pt x="5483" y="159953"/>
                </a:lnTo>
                <a:lnTo>
                  <a:pt x="0" y="207517"/>
                </a:lnTo>
                <a:lnTo>
                  <a:pt x="0" y="4292815"/>
                </a:lnTo>
                <a:lnTo>
                  <a:pt x="5483" y="4340406"/>
                </a:lnTo>
                <a:lnTo>
                  <a:pt x="21101" y="4384093"/>
                </a:lnTo>
                <a:lnTo>
                  <a:pt x="45606" y="4422631"/>
                </a:lnTo>
                <a:lnTo>
                  <a:pt x="77749" y="4454774"/>
                </a:lnTo>
                <a:lnTo>
                  <a:pt x="116280" y="4479275"/>
                </a:lnTo>
                <a:lnTo>
                  <a:pt x="159953" y="4494890"/>
                </a:lnTo>
                <a:lnTo>
                  <a:pt x="207518" y="4500371"/>
                </a:lnTo>
                <a:lnTo>
                  <a:pt x="3782314" y="4500371"/>
                </a:lnTo>
                <a:lnTo>
                  <a:pt x="3829878" y="4494890"/>
                </a:lnTo>
                <a:lnTo>
                  <a:pt x="3873551" y="4479275"/>
                </a:lnTo>
                <a:lnTo>
                  <a:pt x="3912082" y="4454774"/>
                </a:lnTo>
                <a:lnTo>
                  <a:pt x="3944225" y="4422631"/>
                </a:lnTo>
                <a:lnTo>
                  <a:pt x="3968730" y="4384093"/>
                </a:lnTo>
                <a:lnTo>
                  <a:pt x="3984348" y="4340406"/>
                </a:lnTo>
                <a:lnTo>
                  <a:pt x="3989832" y="4292815"/>
                </a:lnTo>
                <a:lnTo>
                  <a:pt x="3989832" y="207517"/>
                </a:lnTo>
                <a:lnTo>
                  <a:pt x="3984348" y="159953"/>
                </a:lnTo>
                <a:lnTo>
                  <a:pt x="3968730" y="116280"/>
                </a:lnTo>
                <a:lnTo>
                  <a:pt x="3944225" y="77749"/>
                </a:lnTo>
                <a:lnTo>
                  <a:pt x="3912082" y="45606"/>
                </a:lnTo>
                <a:lnTo>
                  <a:pt x="3873551" y="21101"/>
                </a:lnTo>
                <a:lnTo>
                  <a:pt x="3829878" y="5483"/>
                </a:lnTo>
                <a:lnTo>
                  <a:pt x="37823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187960" marR="12065" indent="-175260" algn="just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7960" algn="l"/>
              </a:tabLst>
            </a:pPr>
            <a:endParaRPr lang="es-ES" sz="16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87960" marR="12065" indent="-175260" algn="just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  Gestión de las condiciones            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     operativas orientada al    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     sostenimiento del servicio  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     educativo ofrecido por la IE.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endParaRPr lang="es-ES" sz="16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98450" marR="12065" indent="-285750" algn="just">
              <a:lnSpc>
                <a:spcPts val="1300"/>
              </a:lnSpc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Gestión de la práctica pedagógica orientada al logro de aprendizajes previstos en el perfil de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     egreso del CNEB.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endParaRPr lang="es-ES" sz="16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endParaRPr lang="es-ES" sz="16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98450" marR="12065" indent="-285750" algn="just">
              <a:lnSpc>
                <a:spcPts val="1300"/>
              </a:lnSpc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s-ES" sz="1600" dirty="0">
                <a:solidFill>
                  <a:schemeClr val="bg1"/>
                </a:solidFill>
                <a:latin typeface="Segoe UI Semibold"/>
                <a:cs typeface="Segoe UI Semibold"/>
              </a:rPr>
              <a:t>Gestión del bienestar escolar que promueva el desarrollo integral de las y los estudiantes.</a:t>
            </a:r>
          </a:p>
          <a:p>
            <a:pPr marL="187960" marR="12065" indent="-175260" algn="just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7960" algn="l"/>
              </a:tabLst>
            </a:pPr>
            <a:endParaRPr lang="es-ES" dirty="0">
              <a:latin typeface="Segoe UI Semibold"/>
              <a:cs typeface="Segoe UI Semibold"/>
            </a:endParaRPr>
          </a:p>
          <a:p>
            <a:pPr marL="187960" marR="12065" indent="-175260" algn="just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7960" algn="l"/>
              </a:tabLst>
            </a:pPr>
            <a:endParaRPr lang="es-ES" sz="1800" dirty="0">
              <a:latin typeface="Segoe UI Semibold"/>
              <a:cs typeface="Segoe UI Semibold"/>
            </a:endParaRPr>
          </a:p>
          <a:p>
            <a:pPr marL="187960" marR="12065" indent="-175260" algn="just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7960" algn="l"/>
              </a:tabLst>
            </a:pPr>
            <a:endParaRPr lang="es-ES" sz="1800" dirty="0">
              <a:latin typeface="Segoe UI Semibold"/>
              <a:cs typeface="Segoe UI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0719" y="1829110"/>
            <a:ext cx="2958465" cy="6886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350"/>
              </a:spcBef>
            </a:pPr>
            <a:r>
              <a:rPr sz="1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/>
                <a:cs typeface="Segoe UI Symbol"/>
              </a:rPr>
              <a:t>Compromisos sobre las </a:t>
            </a:r>
            <a:r>
              <a:rPr sz="1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condiciones</a:t>
            </a:r>
            <a:r>
              <a:rPr sz="14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de  </a:t>
            </a:r>
            <a:r>
              <a:rPr sz="14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funcionamiento </a:t>
            </a:r>
            <a:r>
              <a:rPr sz="1400" b="1" spc="-5" dirty="0">
                <a:solidFill>
                  <a:schemeClr val="bg1"/>
                </a:solidFill>
                <a:latin typeface="Segoe UI Symbol"/>
                <a:cs typeface="Segoe UI Symbol"/>
              </a:rPr>
              <a:t>de </a:t>
            </a:r>
            <a:r>
              <a:rPr sz="1400" b="1" spc="-10" dirty="0">
                <a:solidFill>
                  <a:schemeClr val="bg1"/>
                </a:solidFill>
                <a:latin typeface="Segoe UI Symbol"/>
                <a:cs typeface="Segoe UI Symbol"/>
              </a:rPr>
              <a:t>la</a:t>
            </a:r>
            <a:r>
              <a:rPr sz="1400" b="1" spc="-100" dirty="0">
                <a:solidFill>
                  <a:schemeClr val="bg1"/>
                </a:solidFill>
                <a:latin typeface="Segoe UI Symbol"/>
                <a:cs typeface="Segoe UI Symbol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Segoe UI Symbol"/>
                <a:cs typeface="Segoe UI Symbol"/>
              </a:rPr>
              <a:t>IE</a:t>
            </a:r>
            <a:r>
              <a:rPr sz="1400" spc="-10" dirty="0">
                <a:solidFill>
                  <a:schemeClr val="bg1"/>
                </a:solidFill>
                <a:latin typeface="Segoe UI Symbol"/>
                <a:cs typeface="Segoe UI Symbol"/>
              </a:rPr>
              <a:t>:</a:t>
            </a:r>
            <a:endParaRPr sz="1400" dirty="0">
              <a:solidFill>
                <a:schemeClr val="bg1"/>
              </a:solidFill>
              <a:latin typeface="Segoe UI Symbol"/>
              <a:cs typeface="Segoe UI Symbo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b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(CGE </a:t>
            </a:r>
            <a:r>
              <a:rPr sz="16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3, </a:t>
            </a: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4 y</a:t>
            </a:r>
            <a:r>
              <a:rPr sz="1600" b="1" spc="-4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5)</a:t>
            </a:r>
            <a:endParaRPr sz="16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2977" y="2253233"/>
            <a:ext cx="114935" cy="103505"/>
          </a:xfrm>
          <a:custGeom>
            <a:avLst/>
            <a:gdLst/>
            <a:ahLst/>
            <a:cxnLst/>
            <a:rect l="l" t="t" r="r" b="b"/>
            <a:pathLst>
              <a:path w="114934" h="103505">
                <a:moveTo>
                  <a:pt x="0" y="0"/>
                </a:moveTo>
                <a:lnTo>
                  <a:pt x="114312" y="103124"/>
                </a:lnTo>
                <a:lnTo>
                  <a:pt x="88074" y="17271"/>
                </a:lnTo>
                <a:lnTo>
                  <a:pt x="0" y="0"/>
                </a:lnTo>
                <a:close/>
              </a:path>
            </a:pathLst>
          </a:custGeom>
          <a:solidFill>
            <a:srgbClr val="CDC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8667" y="879347"/>
            <a:ext cx="6471285" cy="539750"/>
          </a:xfrm>
          <a:custGeom>
            <a:avLst/>
            <a:gdLst/>
            <a:ahLst/>
            <a:cxnLst/>
            <a:rect l="l" t="t" r="r" b="b"/>
            <a:pathLst>
              <a:path w="6471284" h="539750">
                <a:moveTo>
                  <a:pt x="6347459" y="0"/>
                </a:moveTo>
                <a:lnTo>
                  <a:pt x="123443" y="0"/>
                </a:lnTo>
                <a:lnTo>
                  <a:pt x="75384" y="7066"/>
                </a:lnTo>
                <a:lnTo>
                  <a:pt x="36147" y="26336"/>
                </a:lnTo>
                <a:lnTo>
                  <a:pt x="9697" y="54917"/>
                </a:lnTo>
                <a:lnTo>
                  <a:pt x="0" y="89915"/>
                </a:lnTo>
                <a:lnTo>
                  <a:pt x="0" y="449579"/>
                </a:lnTo>
                <a:lnTo>
                  <a:pt x="9697" y="484578"/>
                </a:lnTo>
                <a:lnTo>
                  <a:pt x="36147" y="513159"/>
                </a:lnTo>
                <a:lnTo>
                  <a:pt x="75384" y="532429"/>
                </a:lnTo>
                <a:lnTo>
                  <a:pt x="123443" y="539496"/>
                </a:lnTo>
                <a:lnTo>
                  <a:pt x="6347459" y="539496"/>
                </a:lnTo>
                <a:lnTo>
                  <a:pt x="6395519" y="532429"/>
                </a:lnTo>
                <a:lnTo>
                  <a:pt x="6434756" y="513159"/>
                </a:lnTo>
                <a:lnTo>
                  <a:pt x="6461206" y="484578"/>
                </a:lnTo>
                <a:lnTo>
                  <a:pt x="6470904" y="449579"/>
                </a:lnTo>
                <a:lnTo>
                  <a:pt x="6470904" y="89915"/>
                </a:lnTo>
                <a:lnTo>
                  <a:pt x="6461206" y="54917"/>
                </a:lnTo>
                <a:lnTo>
                  <a:pt x="6434756" y="26336"/>
                </a:lnTo>
                <a:lnTo>
                  <a:pt x="6395519" y="7066"/>
                </a:lnTo>
                <a:lnTo>
                  <a:pt x="634745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8667" y="879347"/>
            <a:ext cx="6471285" cy="539750"/>
          </a:xfrm>
          <a:custGeom>
            <a:avLst/>
            <a:gdLst/>
            <a:ahLst/>
            <a:cxnLst/>
            <a:rect l="l" t="t" r="r" b="b"/>
            <a:pathLst>
              <a:path w="6471284" h="539750">
                <a:moveTo>
                  <a:pt x="0" y="89915"/>
                </a:moveTo>
                <a:lnTo>
                  <a:pt x="9697" y="54917"/>
                </a:lnTo>
                <a:lnTo>
                  <a:pt x="36147" y="26336"/>
                </a:lnTo>
                <a:lnTo>
                  <a:pt x="75384" y="7066"/>
                </a:lnTo>
                <a:lnTo>
                  <a:pt x="123443" y="0"/>
                </a:lnTo>
                <a:lnTo>
                  <a:pt x="6347459" y="0"/>
                </a:lnTo>
                <a:lnTo>
                  <a:pt x="6395519" y="7066"/>
                </a:lnTo>
                <a:lnTo>
                  <a:pt x="6434756" y="26336"/>
                </a:lnTo>
                <a:lnTo>
                  <a:pt x="6461206" y="54917"/>
                </a:lnTo>
                <a:lnTo>
                  <a:pt x="6470904" y="89915"/>
                </a:lnTo>
                <a:lnTo>
                  <a:pt x="6470904" y="449579"/>
                </a:lnTo>
                <a:lnTo>
                  <a:pt x="6461206" y="484578"/>
                </a:lnTo>
                <a:lnTo>
                  <a:pt x="6434756" y="513159"/>
                </a:lnTo>
                <a:lnTo>
                  <a:pt x="6395519" y="532429"/>
                </a:lnTo>
                <a:lnTo>
                  <a:pt x="6347459" y="539496"/>
                </a:lnTo>
                <a:lnTo>
                  <a:pt x="123443" y="539496"/>
                </a:lnTo>
                <a:lnTo>
                  <a:pt x="75384" y="532429"/>
                </a:lnTo>
                <a:lnTo>
                  <a:pt x="36147" y="513159"/>
                </a:lnTo>
                <a:lnTo>
                  <a:pt x="9697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456178" y="996711"/>
            <a:ext cx="57524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Planificación </a:t>
            </a:r>
            <a:r>
              <a:rPr sz="1600" dirty="0">
                <a:solidFill>
                  <a:schemeClr val="bg1"/>
                </a:solidFill>
                <a:latin typeface="Segoe UI Semilight"/>
                <a:cs typeface="Segoe UI Semilight"/>
              </a:rPr>
              <a:t>en las </a:t>
            </a:r>
            <a:r>
              <a:rPr sz="160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instituciones educativas (II.</a:t>
            </a:r>
            <a:r>
              <a:rPr sz="1600" spc="-3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600" dirty="0">
                <a:solidFill>
                  <a:schemeClr val="bg1"/>
                </a:solidFill>
                <a:latin typeface="Segoe UI Semilight"/>
                <a:cs typeface="Segoe UI Semilight"/>
              </a:rPr>
              <a:t>EE.)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737104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37104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00933" y="967231"/>
            <a:ext cx="173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I.</a:t>
            </a:r>
            <a:endParaRPr sz="2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D87C77C-2C23-4F05-84D2-C8F4522AF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" y="287179"/>
            <a:ext cx="101346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573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4.5.5.2. Competencia: “CREA PROYECTOS DESDE LOS LENGUAJES ARTÍSTICOS”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4.5.6. ÁREA DE COMUNICACIÓN COMO SEGUNDA LENGUA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4.5.6.1. Competencia: “SE COMUNICA ORALMENTE EN CASTELLANO COMO SEGUNDA LENGUA”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4.5.6.2.Competencia: “LEE DIVERSOS TIPOS DE TEXTOS ESCRITOS EN CASTELLANO COMO SEGUNDA LENGUA”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4.5.6.3.Competencia: “ESCRIBE DIVERSOS TIPOS DE TEXTOS EN CASTELLANO COMO SEGUNDA LENGUA”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4.5.7.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Á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 DE MATEM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Á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TICA.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4.5.7.1.Competencia: “RESUELVE PROBLEMAS DE CANTIDAD”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4.5.7.2.Competencia: “RESUELVE PROBLEMAS DE REGULARIDAD, EQUIVALENCIA Y CAMBIO”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4.5.7.3.Competencia: “RESUELVE PROBLEMAS DE FORMA, MOVIMIENTO Y LOCALIZACIÓN”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4.5.7.4.Competencia: “RESUELVE PROBLEMAS DE GESTIÓN DE DATOS E INCERTIDUMBRE”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4.5.8.ÁREA DE CIENCIA Y TECNOLOGÍA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4.5.8.1.Competencia: “INDAGA MEDIANTE MÉTODOS CIENTÍFICOS PARA CONSTRUIR SUS CONOCIMIENTOS”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4.5.8.2.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Competencia: “EXPLICA EL MUNDO FÍSICO BASANDOSE EN CONOCIMIENTOS SOBRE LOS SERES VIVOS, MATERIA Y ENERGIA, BIODIVERSIDAD, TIERRA Y UNIVERSO”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4.5.8.3.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Competencia: “DISEÑA Y CONSTRUYE SOLUCIONES TECNOLÓGICAS PARA RESOLVER PROBLEMAS DE SU ENTORNO”</a:t>
            </a: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573713" algn="r"/>
              </a:tabLst>
            </a:pPr>
            <a:r>
              <a:rPr kumimoji="0" lang="es-PE" alt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4.5.9.ÁREA DE EDUCACIÓN.RELIGIOSA</a:t>
            </a:r>
            <a:endParaRPr kumimoji="0" lang="es-PE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A7D293-A5B9-49A2-A131-27C722B52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3903821"/>
            <a:ext cx="2667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11EC4104-E10D-43DD-9076-B462DC633FA7}"/>
              </a:ext>
            </a:extLst>
          </p:cNvPr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539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68C3AA-AAAC-4946-95B0-E8E243DB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dirty="0">
                <a:latin typeface="Freestyle Script" panose="030804020302050B0404" pitchFamily="66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1577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971C0-904F-4F91-AB59-B3173B85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ctr"/>
            <a:r>
              <a:rPr lang="es-ES" sz="3200" dirty="0">
                <a:latin typeface="Arial Black" panose="020B0A04020102020204" pitchFamily="34" charset="0"/>
              </a:rPr>
              <a:t>PROYECTO EDUCATIVO INSTITUCIONAL (PEI)</a:t>
            </a:r>
          </a:p>
        </p:txBody>
      </p:sp>
    </p:spTree>
    <p:extLst>
      <p:ext uri="{BB962C8B-B14F-4D97-AF65-F5344CB8AC3E}">
        <p14:creationId xmlns:p14="http://schemas.microsoft.com/office/powerpoint/2010/main" val="143368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rgbClr val="55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9352" y="1528903"/>
            <a:ext cx="6691630" cy="117983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¿</a:t>
            </a:r>
            <a:r>
              <a:rPr sz="2200" b="1" spc="-10" dirty="0" err="1">
                <a:solidFill>
                  <a:srgbClr val="55B3B8"/>
                </a:solidFill>
                <a:latin typeface="Segoe UI Semibold"/>
                <a:cs typeface="Segoe UI Semibold"/>
              </a:rPr>
              <a:t>Qué</a:t>
            </a:r>
            <a:r>
              <a:rPr sz="22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 </a:t>
            </a:r>
            <a:r>
              <a:rPr lang="es-ES" sz="22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es</a:t>
            </a:r>
            <a:r>
              <a:rPr sz="22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el </a:t>
            </a:r>
            <a:r>
              <a:rPr sz="22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PEI </a:t>
            </a:r>
            <a:endParaRPr sz="2200" dirty="0">
              <a:latin typeface="Segoe UI Semibold"/>
              <a:cs typeface="Segoe UI Semibold"/>
            </a:endParaRPr>
          </a:p>
          <a:p>
            <a:pPr marL="20955">
              <a:lnSpc>
                <a:spcPts val="2110"/>
              </a:lnSpc>
              <a:spcBef>
                <a:spcPts val="1010"/>
              </a:spcBef>
            </a:pPr>
            <a:r>
              <a:rPr sz="1800" b="0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El</a:t>
            </a:r>
            <a:r>
              <a:rPr sz="1800" b="0" spc="5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800" b="0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PEI</a:t>
            </a:r>
            <a:r>
              <a:rPr sz="1800" b="0" spc="5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s-ES" spc="50" dirty="0">
                <a:solidFill>
                  <a:srgbClr val="404040"/>
                </a:solidFill>
                <a:latin typeface="Segoe UI Semilight"/>
                <a:cs typeface="Segoe UI Semilight"/>
              </a:rPr>
              <a:t>es </a:t>
            </a:r>
            <a:r>
              <a:rPr lang="es-ES" b="1" spc="50" dirty="0">
                <a:solidFill>
                  <a:srgbClr val="404040"/>
                </a:solidFill>
                <a:latin typeface="Segoe UI Semilight"/>
                <a:cs typeface="Segoe UI Semilight"/>
              </a:rPr>
              <a:t>un</a:t>
            </a:r>
            <a:r>
              <a:rPr sz="1800" b="1" spc="55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instrument</a:t>
            </a:r>
            <a:r>
              <a:rPr lang="es-ES" b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o</a:t>
            </a:r>
            <a:r>
              <a:rPr sz="1800" b="1" spc="55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Segoe UI Semibold"/>
                <a:cs typeface="Segoe UI Semibold"/>
              </a:rPr>
              <a:t>de</a:t>
            </a:r>
            <a:r>
              <a:rPr sz="1800" b="1" spc="60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Segoe UI Semibold"/>
                <a:cs typeface="Segoe UI Semibold"/>
              </a:rPr>
              <a:t>gestion</a:t>
            </a:r>
            <a:r>
              <a:rPr sz="1800" b="1" spc="55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800" b="0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que</a:t>
            </a:r>
            <a:r>
              <a:rPr sz="1800" b="0" spc="6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800" b="0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facilitan</a:t>
            </a:r>
            <a:r>
              <a:rPr sz="1800" b="0" spc="5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800" b="0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la</a:t>
            </a:r>
            <a:endParaRPr sz="1800" dirty="0">
              <a:latin typeface="Segoe UI Semilight"/>
              <a:cs typeface="Segoe UI Semilight"/>
            </a:endParaRPr>
          </a:p>
          <a:p>
            <a:pPr marL="20955">
              <a:lnSpc>
                <a:spcPts val="2110"/>
              </a:lnSpc>
            </a:pPr>
            <a:r>
              <a:rPr sz="1800" b="0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organización, conducción </a:t>
            </a:r>
            <a:r>
              <a:rPr sz="1800" b="0" dirty="0">
                <a:solidFill>
                  <a:srgbClr val="404040"/>
                </a:solidFill>
                <a:latin typeface="Segoe UI Semilight"/>
                <a:cs typeface="Segoe UI Semilight"/>
              </a:rPr>
              <a:t>y </a:t>
            </a:r>
            <a:r>
              <a:rPr sz="1800" b="0" spc="-30" dirty="0">
                <a:solidFill>
                  <a:srgbClr val="404040"/>
                </a:solidFill>
                <a:latin typeface="Segoe UI Semilight"/>
                <a:cs typeface="Segoe UI Semilight"/>
              </a:rPr>
              <a:t>evaluación </a:t>
            </a:r>
            <a:r>
              <a:rPr sz="1800" b="0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80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800" b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gestión</a:t>
            </a:r>
            <a:r>
              <a:rPr sz="1800" b="1" spc="-125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Segoe UI Semibold"/>
                <a:cs typeface="Segoe UI Semibold"/>
              </a:rPr>
              <a:t>escolar</a:t>
            </a:r>
            <a:r>
              <a:rPr sz="1800" b="0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sz="1800" dirty="0"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608" y="3061716"/>
            <a:ext cx="10835640" cy="3168650"/>
          </a:xfrm>
          <a:custGeom>
            <a:avLst/>
            <a:gdLst/>
            <a:ahLst/>
            <a:cxnLst/>
            <a:rect l="l" t="t" r="r" b="b"/>
            <a:pathLst>
              <a:path w="10835640" h="3168650">
                <a:moveTo>
                  <a:pt x="10675239" y="0"/>
                </a:moveTo>
                <a:lnTo>
                  <a:pt x="160451" y="0"/>
                </a:lnTo>
                <a:lnTo>
                  <a:pt x="109734" y="8183"/>
                </a:lnTo>
                <a:lnTo>
                  <a:pt x="65688" y="30967"/>
                </a:lnTo>
                <a:lnTo>
                  <a:pt x="30956" y="65699"/>
                </a:lnTo>
                <a:lnTo>
                  <a:pt x="8179" y="109727"/>
                </a:lnTo>
                <a:lnTo>
                  <a:pt x="0" y="160400"/>
                </a:lnTo>
                <a:lnTo>
                  <a:pt x="0" y="3007944"/>
                </a:lnTo>
                <a:lnTo>
                  <a:pt x="8179" y="3058661"/>
                </a:lnTo>
                <a:lnTo>
                  <a:pt x="30956" y="3102707"/>
                </a:lnTo>
                <a:lnTo>
                  <a:pt x="65688" y="3137439"/>
                </a:lnTo>
                <a:lnTo>
                  <a:pt x="109734" y="3160216"/>
                </a:lnTo>
                <a:lnTo>
                  <a:pt x="160451" y="3168396"/>
                </a:lnTo>
                <a:lnTo>
                  <a:pt x="10675239" y="3168396"/>
                </a:lnTo>
                <a:lnTo>
                  <a:pt x="10725912" y="3160216"/>
                </a:lnTo>
                <a:lnTo>
                  <a:pt x="10769940" y="3137439"/>
                </a:lnTo>
                <a:lnTo>
                  <a:pt x="10804672" y="3102707"/>
                </a:lnTo>
                <a:lnTo>
                  <a:pt x="10827456" y="3058661"/>
                </a:lnTo>
                <a:lnTo>
                  <a:pt x="10835640" y="3007944"/>
                </a:lnTo>
                <a:lnTo>
                  <a:pt x="10835640" y="160400"/>
                </a:lnTo>
                <a:lnTo>
                  <a:pt x="10827456" y="109727"/>
                </a:lnTo>
                <a:lnTo>
                  <a:pt x="10804672" y="65699"/>
                </a:lnTo>
                <a:lnTo>
                  <a:pt x="10769940" y="30967"/>
                </a:lnTo>
                <a:lnTo>
                  <a:pt x="10725912" y="8183"/>
                </a:lnTo>
                <a:lnTo>
                  <a:pt x="106752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7539" y="3142488"/>
            <a:ext cx="467867" cy="46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28084" y="3243452"/>
            <a:ext cx="30213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546A85"/>
                </a:solidFill>
                <a:latin typeface="Segoe UI Semibold"/>
                <a:cs typeface="Segoe UI Semibold"/>
              </a:rPr>
              <a:t>Proyecto </a:t>
            </a:r>
            <a:r>
              <a:rPr sz="1400" b="1" spc="-5" dirty="0">
                <a:solidFill>
                  <a:srgbClr val="546A85"/>
                </a:solidFill>
                <a:latin typeface="Segoe UI Semibold"/>
                <a:cs typeface="Segoe UI Semibold"/>
              </a:rPr>
              <a:t>Educativo Institucional</a:t>
            </a:r>
            <a:r>
              <a:rPr sz="1400" b="1" spc="-50" dirty="0">
                <a:solidFill>
                  <a:srgbClr val="546A85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546A85"/>
                </a:solidFill>
                <a:latin typeface="Segoe UI Semibold"/>
                <a:cs typeface="Segoe UI Semibold"/>
              </a:rPr>
              <a:t>(PEI)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9055" y="3694176"/>
            <a:ext cx="10513060" cy="504825"/>
          </a:xfrm>
          <a:custGeom>
            <a:avLst/>
            <a:gdLst/>
            <a:ahLst/>
            <a:cxnLst/>
            <a:rect l="l" t="t" r="r" b="b"/>
            <a:pathLst>
              <a:path w="10513060" h="504825">
                <a:moveTo>
                  <a:pt x="0" y="58674"/>
                </a:moveTo>
                <a:lnTo>
                  <a:pt x="4609" y="35843"/>
                </a:lnTo>
                <a:lnTo>
                  <a:pt x="17181" y="17192"/>
                </a:lnTo>
                <a:lnTo>
                  <a:pt x="35827" y="4613"/>
                </a:lnTo>
                <a:lnTo>
                  <a:pt x="58661" y="0"/>
                </a:lnTo>
                <a:lnTo>
                  <a:pt x="10453878" y="0"/>
                </a:lnTo>
                <a:lnTo>
                  <a:pt x="10476708" y="4613"/>
                </a:lnTo>
                <a:lnTo>
                  <a:pt x="10495359" y="17192"/>
                </a:lnTo>
                <a:lnTo>
                  <a:pt x="10507938" y="35843"/>
                </a:lnTo>
                <a:lnTo>
                  <a:pt x="10512552" y="58674"/>
                </a:lnTo>
                <a:lnTo>
                  <a:pt x="10512552" y="445769"/>
                </a:lnTo>
                <a:lnTo>
                  <a:pt x="10507938" y="468600"/>
                </a:lnTo>
                <a:lnTo>
                  <a:pt x="10495359" y="487251"/>
                </a:lnTo>
                <a:lnTo>
                  <a:pt x="10476708" y="499830"/>
                </a:lnTo>
                <a:lnTo>
                  <a:pt x="10453878" y="504444"/>
                </a:lnTo>
                <a:lnTo>
                  <a:pt x="58661" y="504444"/>
                </a:lnTo>
                <a:lnTo>
                  <a:pt x="35827" y="499830"/>
                </a:lnTo>
                <a:lnTo>
                  <a:pt x="17181" y="487251"/>
                </a:lnTo>
                <a:lnTo>
                  <a:pt x="4609" y="468600"/>
                </a:lnTo>
                <a:lnTo>
                  <a:pt x="0" y="445769"/>
                </a:lnTo>
                <a:lnTo>
                  <a:pt x="0" y="58674"/>
                </a:lnTo>
                <a:close/>
              </a:path>
            </a:pathLst>
          </a:custGeom>
          <a:ln w="9144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9906" y="3804665"/>
            <a:ext cx="824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¿Qué</a:t>
            </a:r>
            <a:r>
              <a:rPr sz="1600" b="1" spc="-60" dirty="0">
                <a:solidFill>
                  <a:srgbClr val="55B3B8"/>
                </a:solidFill>
                <a:latin typeface="Segoe UI Semibold"/>
                <a:cs typeface="Segoe UI Semibold"/>
              </a:rPr>
              <a:t> </a:t>
            </a:r>
            <a:r>
              <a:rPr sz="16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es?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8978" y="3746754"/>
            <a:ext cx="5798821" cy="371576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5080">
              <a:lnSpc>
                <a:spcPts val="13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IG </a:t>
            </a:r>
            <a:r>
              <a:rPr sz="16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que orienta </a:t>
            </a:r>
            <a:r>
              <a:rPr sz="16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6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gestión escolar </a:t>
            </a:r>
            <a:r>
              <a:rPr sz="16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la </a:t>
            </a:r>
            <a:r>
              <a:rPr sz="16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IE </a:t>
            </a:r>
            <a:r>
              <a:rPr sz="16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en el </a:t>
            </a:r>
            <a:r>
              <a:rPr sz="16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mediano  plazo, </a:t>
            </a:r>
            <a:r>
              <a:rPr sz="1600" b="1" dirty="0">
                <a:solidFill>
                  <a:srgbClr val="404040"/>
                </a:solidFill>
                <a:latin typeface="Segoe UI Semilight"/>
                <a:cs typeface="Segoe UI Semilight"/>
              </a:rPr>
              <a:t>a </a:t>
            </a:r>
            <a:r>
              <a:rPr sz="16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partir de la </a:t>
            </a:r>
            <a:r>
              <a:rPr sz="16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formulación </a:t>
            </a:r>
            <a:r>
              <a:rPr sz="16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6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objetivos </a:t>
            </a:r>
            <a:r>
              <a:rPr sz="16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</a:t>
            </a:r>
            <a:r>
              <a:rPr sz="1600" b="1" spc="-4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6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metas</a:t>
            </a:r>
            <a:endParaRPr sz="1600" b="1" dirty="0">
              <a:latin typeface="Segoe UI Semilight"/>
              <a:cs typeface="Segoe UI Semi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9055" y="4277867"/>
            <a:ext cx="10513060" cy="792480"/>
          </a:xfrm>
          <a:custGeom>
            <a:avLst/>
            <a:gdLst/>
            <a:ahLst/>
            <a:cxnLst/>
            <a:rect l="l" t="t" r="r" b="b"/>
            <a:pathLst>
              <a:path w="10513060" h="792479">
                <a:moveTo>
                  <a:pt x="0" y="74929"/>
                </a:moveTo>
                <a:lnTo>
                  <a:pt x="5893" y="45755"/>
                </a:lnTo>
                <a:lnTo>
                  <a:pt x="21966" y="21939"/>
                </a:lnTo>
                <a:lnTo>
                  <a:pt x="45803" y="5885"/>
                </a:lnTo>
                <a:lnTo>
                  <a:pt x="74993" y="0"/>
                </a:lnTo>
                <a:lnTo>
                  <a:pt x="10437495" y="0"/>
                </a:lnTo>
                <a:lnTo>
                  <a:pt x="10466742" y="5885"/>
                </a:lnTo>
                <a:lnTo>
                  <a:pt x="10490596" y="21939"/>
                </a:lnTo>
                <a:lnTo>
                  <a:pt x="10506664" y="45755"/>
                </a:lnTo>
                <a:lnTo>
                  <a:pt x="10512552" y="74929"/>
                </a:lnTo>
                <a:lnTo>
                  <a:pt x="10512552" y="717422"/>
                </a:lnTo>
                <a:lnTo>
                  <a:pt x="10506664" y="746670"/>
                </a:lnTo>
                <a:lnTo>
                  <a:pt x="10490596" y="770524"/>
                </a:lnTo>
                <a:lnTo>
                  <a:pt x="10466742" y="786592"/>
                </a:lnTo>
                <a:lnTo>
                  <a:pt x="10437495" y="792479"/>
                </a:lnTo>
                <a:lnTo>
                  <a:pt x="74993" y="792479"/>
                </a:lnTo>
                <a:lnTo>
                  <a:pt x="45803" y="786592"/>
                </a:lnTo>
                <a:lnTo>
                  <a:pt x="21966" y="770524"/>
                </a:lnTo>
                <a:lnTo>
                  <a:pt x="5893" y="746670"/>
                </a:lnTo>
                <a:lnTo>
                  <a:pt x="0" y="717422"/>
                </a:lnTo>
                <a:lnTo>
                  <a:pt x="0" y="74929"/>
                </a:lnTo>
                <a:close/>
              </a:path>
            </a:pathLst>
          </a:custGeom>
          <a:ln w="9144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7206" y="4532503"/>
            <a:ext cx="1171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¿Qué</a:t>
            </a:r>
            <a:r>
              <a:rPr sz="1600" b="1" spc="-60" dirty="0">
                <a:solidFill>
                  <a:srgbClr val="55B3B8"/>
                </a:solidFill>
                <a:latin typeface="Segoe UI Semibold"/>
                <a:cs typeface="Segoe UI Semibold"/>
              </a:rPr>
              <a:t> </a:t>
            </a:r>
            <a:r>
              <a:rPr sz="16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busca?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6278" y="4314825"/>
            <a:ext cx="7335521" cy="612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240"/>
              </a:spcBef>
            </a:pP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Mejorar,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a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través de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su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implementación,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el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logro de 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aprendizajes de los estudiantes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así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como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su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acceso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 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permanencia; orientar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 </a:t>
            </a:r>
            <a:r>
              <a:rPr sz="1400" b="1" spc="5" dirty="0">
                <a:solidFill>
                  <a:srgbClr val="404040"/>
                </a:solidFill>
                <a:latin typeface="Segoe UI Semilight"/>
                <a:cs typeface="Segoe UI Semilight"/>
              </a:rPr>
              <a:t>servir 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base para la  elaboración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articulada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los demás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II.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GG.</a:t>
            </a:r>
            <a:endParaRPr sz="1400" b="1" dirty="0"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9055" y="5143500"/>
            <a:ext cx="10513060" cy="504825"/>
          </a:xfrm>
          <a:custGeom>
            <a:avLst/>
            <a:gdLst/>
            <a:ahLst/>
            <a:cxnLst/>
            <a:rect l="l" t="t" r="r" b="b"/>
            <a:pathLst>
              <a:path w="10513060" h="504825">
                <a:moveTo>
                  <a:pt x="0" y="74422"/>
                </a:moveTo>
                <a:lnTo>
                  <a:pt x="5847" y="45434"/>
                </a:lnTo>
                <a:lnTo>
                  <a:pt x="21793" y="21780"/>
                </a:lnTo>
                <a:lnTo>
                  <a:pt x="45444" y="5842"/>
                </a:lnTo>
                <a:lnTo>
                  <a:pt x="74409" y="0"/>
                </a:lnTo>
                <a:lnTo>
                  <a:pt x="10438130" y="0"/>
                </a:lnTo>
                <a:lnTo>
                  <a:pt x="10467117" y="5842"/>
                </a:lnTo>
                <a:lnTo>
                  <a:pt x="10490771" y="21780"/>
                </a:lnTo>
                <a:lnTo>
                  <a:pt x="10506710" y="45434"/>
                </a:lnTo>
                <a:lnTo>
                  <a:pt x="10512552" y="74422"/>
                </a:lnTo>
                <a:lnTo>
                  <a:pt x="10512552" y="430022"/>
                </a:lnTo>
                <a:lnTo>
                  <a:pt x="10506710" y="458993"/>
                </a:lnTo>
                <a:lnTo>
                  <a:pt x="10490771" y="482649"/>
                </a:lnTo>
                <a:lnTo>
                  <a:pt x="10467117" y="498596"/>
                </a:lnTo>
                <a:lnTo>
                  <a:pt x="10438130" y="504444"/>
                </a:lnTo>
                <a:lnTo>
                  <a:pt x="74409" y="504444"/>
                </a:lnTo>
                <a:lnTo>
                  <a:pt x="45444" y="498596"/>
                </a:lnTo>
                <a:lnTo>
                  <a:pt x="21793" y="482649"/>
                </a:lnTo>
                <a:lnTo>
                  <a:pt x="5847" y="458993"/>
                </a:lnTo>
                <a:lnTo>
                  <a:pt x="0" y="430022"/>
                </a:lnTo>
                <a:lnTo>
                  <a:pt x="0" y="74422"/>
                </a:lnTo>
                <a:close/>
              </a:path>
            </a:pathLst>
          </a:custGeom>
          <a:ln w="9144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67206" y="5253304"/>
            <a:ext cx="1731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¿Quién lo</a:t>
            </a:r>
            <a:r>
              <a:rPr sz="1600" b="1" spc="-50" dirty="0">
                <a:solidFill>
                  <a:srgbClr val="55B3B8"/>
                </a:solidFill>
                <a:latin typeface="Segoe UI Semibold"/>
                <a:cs typeface="Segoe UI Semibold"/>
              </a:rPr>
              <a:t> </a:t>
            </a:r>
            <a:r>
              <a:rPr sz="1600" b="1" spc="-10" dirty="0">
                <a:solidFill>
                  <a:srgbClr val="55B3B8"/>
                </a:solidFill>
                <a:latin typeface="Segoe UI Semibold"/>
                <a:cs typeface="Segoe UI Semibold"/>
              </a:rPr>
              <a:t>elabora?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6279" y="5194808"/>
            <a:ext cx="4454703" cy="366766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400" b="1" spc="-50" dirty="0">
                <a:solidFill>
                  <a:srgbClr val="404040"/>
                </a:solidFill>
                <a:latin typeface="Segoe UI Semilight"/>
                <a:cs typeface="Segoe UI Semilight"/>
              </a:rPr>
              <a:t>Toda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comunidad educativa, liderada </a:t>
            </a:r>
            <a:r>
              <a:rPr sz="1400" b="1" spc="-20" dirty="0">
                <a:solidFill>
                  <a:srgbClr val="404040"/>
                </a:solidFill>
                <a:latin typeface="Segoe UI Semilight"/>
                <a:cs typeface="Segoe UI Semilight"/>
              </a:rPr>
              <a:t>por </a:t>
            </a:r>
            <a:r>
              <a:rPr sz="140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el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directivo </a:t>
            </a:r>
            <a:r>
              <a:rPr sz="1400" b="1" spc="-30" dirty="0">
                <a:solidFill>
                  <a:srgbClr val="404040"/>
                </a:solidFill>
                <a:latin typeface="Segoe UI Semilight"/>
                <a:cs typeface="Segoe UI Semilight"/>
              </a:rPr>
              <a:t>de 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IE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la </a:t>
            </a:r>
            <a:r>
              <a:rPr sz="1400" b="1" spc="-25" dirty="0">
                <a:solidFill>
                  <a:srgbClr val="404040"/>
                </a:solidFill>
                <a:latin typeface="Segoe UI Semilight"/>
                <a:cs typeface="Segoe UI Semilight"/>
              </a:rPr>
              <a:t>Comisión </a:t>
            </a:r>
            <a:r>
              <a:rPr sz="140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spc="-30" dirty="0">
                <a:solidFill>
                  <a:srgbClr val="404040"/>
                </a:solidFill>
                <a:latin typeface="Segoe UI Semilight"/>
                <a:cs typeface="Segoe UI Semilight"/>
              </a:rPr>
              <a:t>Calidad, Innovación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y</a:t>
            </a:r>
            <a:r>
              <a:rPr sz="1400" b="1" spc="-13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Segoe UI Semilight"/>
                <a:cs typeface="Segoe UI Semilight"/>
              </a:rPr>
              <a:t>Aprendizajes</a:t>
            </a:r>
            <a:endParaRPr sz="1400" b="1" dirty="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9055" y="5719571"/>
            <a:ext cx="10513060" cy="394970"/>
          </a:xfrm>
          <a:custGeom>
            <a:avLst/>
            <a:gdLst/>
            <a:ahLst/>
            <a:cxnLst/>
            <a:rect l="l" t="t" r="r" b="b"/>
            <a:pathLst>
              <a:path w="10513060" h="394970">
                <a:moveTo>
                  <a:pt x="0" y="65785"/>
                </a:moveTo>
                <a:lnTo>
                  <a:pt x="5169" y="40178"/>
                </a:lnTo>
                <a:lnTo>
                  <a:pt x="19267" y="19267"/>
                </a:lnTo>
                <a:lnTo>
                  <a:pt x="40178" y="5169"/>
                </a:lnTo>
                <a:lnTo>
                  <a:pt x="65785" y="0"/>
                </a:lnTo>
                <a:lnTo>
                  <a:pt x="10446766" y="0"/>
                </a:lnTo>
                <a:lnTo>
                  <a:pt x="10472368" y="5169"/>
                </a:lnTo>
                <a:lnTo>
                  <a:pt x="10493279" y="19267"/>
                </a:lnTo>
                <a:lnTo>
                  <a:pt x="10507380" y="40178"/>
                </a:lnTo>
                <a:lnTo>
                  <a:pt x="10512552" y="65785"/>
                </a:lnTo>
                <a:lnTo>
                  <a:pt x="10512552" y="328929"/>
                </a:lnTo>
                <a:lnTo>
                  <a:pt x="10507380" y="354537"/>
                </a:lnTo>
                <a:lnTo>
                  <a:pt x="10493279" y="375448"/>
                </a:lnTo>
                <a:lnTo>
                  <a:pt x="10472368" y="389546"/>
                </a:lnTo>
                <a:lnTo>
                  <a:pt x="10446766" y="394715"/>
                </a:lnTo>
                <a:lnTo>
                  <a:pt x="65785" y="394715"/>
                </a:lnTo>
                <a:lnTo>
                  <a:pt x="40178" y="389546"/>
                </a:lnTo>
                <a:lnTo>
                  <a:pt x="19267" y="375448"/>
                </a:lnTo>
                <a:lnTo>
                  <a:pt x="5169" y="354537"/>
                </a:lnTo>
                <a:lnTo>
                  <a:pt x="0" y="328929"/>
                </a:lnTo>
                <a:lnTo>
                  <a:pt x="0" y="65785"/>
                </a:lnTo>
                <a:close/>
              </a:path>
            </a:pathLst>
          </a:custGeom>
          <a:ln w="9144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67206" y="5782157"/>
            <a:ext cx="18199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¿Cuál es su</a:t>
            </a:r>
            <a:r>
              <a:rPr sz="1500" b="1" spc="-50" dirty="0">
                <a:solidFill>
                  <a:srgbClr val="55B3B8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55B3B8"/>
                </a:solidFill>
                <a:latin typeface="Segoe UI Semibold"/>
                <a:cs typeface="Segoe UI Semibold"/>
              </a:rPr>
              <a:t>vigencia?</a:t>
            </a:r>
            <a:endParaRPr sz="1500"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6278" y="5802883"/>
            <a:ext cx="21539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Entre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3 y 5</a:t>
            </a:r>
            <a:r>
              <a:rPr sz="1400" b="1" spc="-9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años</a:t>
            </a:r>
            <a:endParaRPr sz="1400" b="1" dirty="0">
              <a:latin typeface="Segoe UI Semilight"/>
              <a:cs typeface="Segoe UI Semilight"/>
            </a:endParaRPr>
          </a:p>
        </p:txBody>
      </p:sp>
      <p:sp>
        <p:nvSpPr>
          <p:cNvPr id="27" name="object 27"/>
          <p:cNvSpPr/>
          <p:nvPr/>
        </p:nvSpPr>
        <p:spPr>
          <a:xfrm flipH="1">
            <a:off x="7260336" y="1483945"/>
            <a:ext cx="1012798" cy="1570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8667" y="879347"/>
            <a:ext cx="6471285" cy="539750"/>
          </a:xfrm>
          <a:custGeom>
            <a:avLst/>
            <a:gdLst/>
            <a:ahLst/>
            <a:cxnLst/>
            <a:rect l="l" t="t" r="r" b="b"/>
            <a:pathLst>
              <a:path w="6471284" h="539750">
                <a:moveTo>
                  <a:pt x="6347459" y="0"/>
                </a:moveTo>
                <a:lnTo>
                  <a:pt x="123443" y="0"/>
                </a:lnTo>
                <a:lnTo>
                  <a:pt x="75384" y="7066"/>
                </a:lnTo>
                <a:lnTo>
                  <a:pt x="36147" y="26336"/>
                </a:lnTo>
                <a:lnTo>
                  <a:pt x="9697" y="54917"/>
                </a:lnTo>
                <a:lnTo>
                  <a:pt x="0" y="89915"/>
                </a:lnTo>
                <a:lnTo>
                  <a:pt x="0" y="449579"/>
                </a:lnTo>
                <a:lnTo>
                  <a:pt x="9697" y="484578"/>
                </a:lnTo>
                <a:lnTo>
                  <a:pt x="36147" y="513159"/>
                </a:lnTo>
                <a:lnTo>
                  <a:pt x="75384" y="532429"/>
                </a:lnTo>
                <a:lnTo>
                  <a:pt x="123443" y="539496"/>
                </a:lnTo>
                <a:lnTo>
                  <a:pt x="6347459" y="539496"/>
                </a:lnTo>
                <a:lnTo>
                  <a:pt x="6395519" y="532429"/>
                </a:lnTo>
                <a:lnTo>
                  <a:pt x="6434756" y="513159"/>
                </a:lnTo>
                <a:lnTo>
                  <a:pt x="6461206" y="484578"/>
                </a:lnTo>
                <a:lnTo>
                  <a:pt x="6470904" y="449579"/>
                </a:lnTo>
                <a:lnTo>
                  <a:pt x="6470904" y="89915"/>
                </a:lnTo>
                <a:lnTo>
                  <a:pt x="6461206" y="54917"/>
                </a:lnTo>
                <a:lnTo>
                  <a:pt x="6434756" y="26336"/>
                </a:lnTo>
                <a:lnTo>
                  <a:pt x="6395519" y="7066"/>
                </a:lnTo>
                <a:lnTo>
                  <a:pt x="634745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8667" y="879347"/>
            <a:ext cx="6471285" cy="539750"/>
          </a:xfrm>
          <a:custGeom>
            <a:avLst/>
            <a:gdLst/>
            <a:ahLst/>
            <a:cxnLst/>
            <a:rect l="l" t="t" r="r" b="b"/>
            <a:pathLst>
              <a:path w="6471284" h="539750">
                <a:moveTo>
                  <a:pt x="0" y="89915"/>
                </a:moveTo>
                <a:lnTo>
                  <a:pt x="9697" y="54917"/>
                </a:lnTo>
                <a:lnTo>
                  <a:pt x="36147" y="26336"/>
                </a:lnTo>
                <a:lnTo>
                  <a:pt x="75384" y="7066"/>
                </a:lnTo>
                <a:lnTo>
                  <a:pt x="123443" y="0"/>
                </a:lnTo>
                <a:lnTo>
                  <a:pt x="6347459" y="0"/>
                </a:lnTo>
                <a:lnTo>
                  <a:pt x="6395519" y="7066"/>
                </a:lnTo>
                <a:lnTo>
                  <a:pt x="6434756" y="26336"/>
                </a:lnTo>
                <a:lnTo>
                  <a:pt x="6461206" y="54917"/>
                </a:lnTo>
                <a:lnTo>
                  <a:pt x="6470904" y="89915"/>
                </a:lnTo>
                <a:lnTo>
                  <a:pt x="6470904" y="449579"/>
                </a:lnTo>
                <a:lnTo>
                  <a:pt x="6461206" y="484578"/>
                </a:lnTo>
                <a:lnTo>
                  <a:pt x="6434756" y="513159"/>
                </a:lnTo>
                <a:lnTo>
                  <a:pt x="6395519" y="532429"/>
                </a:lnTo>
                <a:lnTo>
                  <a:pt x="6347459" y="539496"/>
                </a:lnTo>
                <a:lnTo>
                  <a:pt x="123443" y="539496"/>
                </a:lnTo>
                <a:lnTo>
                  <a:pt x="75384" y="532429"/>
                </a:lnTo>
                <a:lnTo>
                  <a:pt x="36147" y="513159"/>
                </a:lnTo>
                <a:lnTo>
                  <a:pt x="9697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456178" y="935157"/>
            <a:ext cx="57524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chemeClr val="bg1"/>
                </a:solidFill>
                <a:latin typeface="Segoe UI Semilight"/>
                <a:cs typeface="Segoe UI Semilight"/>
              </a:rPr>
              <a:t>Proyecto  educativo institucional</a:t>
            </a:r>
            <a:endParaRPr sz="24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37104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7104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00933" y="967231"/>
            <a:ext cx="173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1796903" y="6516496"/>
            <a:ext cx="187959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lang="es-ES" smtClean="0"/>
              <a:pPr marL="25400">
                <a:lnSpc>
                  <a:spcPts val="110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noFill/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6885685" y="0"/>
                </a:moveTo>
                <a:lnTo>
                  <a:pt x="133857" y="0"/>
                </a:lnTo>
                <a:lnTo>
                  <a:pt x="81760" y="7066"/>
                </a:lnTo>
                <a:lnTo>
                  <a:pt x="39211" y="26336"/>
                </a:lnTo>
                <a:lnTo>
                  <a:pt x="10521" y="54917"/>
                </a:lnTo>
                <a:lnTo>
                  <a:pt x="0" y="89915"/>
                </a:lnTo>
                <a:lnTo>
                  <a:pt x="0" y="449579"/>
                </a:lnTo>
                <a:lnTo>
                  <a:pt x="10521" y="484578"/>
                </a:lnTo>
                <a:lnTo>
                  <a:pt x="39211" y="513159"/>
                </a:lnTo>
                <a:lnTo>
                  <a:pt x="81760" y="532429"/>
                </a:lnTo>
                <a:lnTo>
                  <a:pt x="133857" y="539496"/>
                </a:lnTo>
                <a:lnTo>
                  <a:pt x="6885685" y="539496"/>
                </a:lnTo>
                <a:lnTo>
                  <a:pt x="6937783" y="532429"/>
                </a:lnTo>
                <a:lnTo>
                  <a:pt x="6980332" y="513159"/>
                </a:lnTo>
                <a:lnTo>
                  <a:pt x="7009022" y="484578"/>
                </a:lnTo>
                <a:lnTo>
                  <a:pt x="7019544" y="449579"/>
                </a:lnTo>
                <a:lnTo>
                  <a:pt x="7019544" y="89915"/>
                </a:lnTo>
                <a:lnTo>
                  <a:pt x="7009022" y="54917"/>
                </a:lnTo>
                <a:lnTo>
                  <a:pt x="6980332" y="26336"/>
                </a:lnTo>
                <a:lnTo>
                  <a:pt x="6937783" y="7066"/>
                </a:lnTo>
                <a:lnTo>
                  <a:pt x="688568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0" y="89915"/>
                </a:moveTo>
                <a:lnTo>
                  <a:pt x="10521" y="54917"/>
                </a:lnTo>
                <a:lnTo>
                  <a:pt x="39211" y="26336"/>
                </a:lnTo>
                <a:lnTo>
                  <a:pt x="81760" y="7066"/>
                </a:lnTo>
                <a:lnTo>
                  <a:pt x="133857" y="0"/>
                </a:lnTo>
                <a:lnTo>
                  <a:pt x="6885685" y="0"/>
                </a:lnTo>
                <a:lnTo>
                  <a:pt x="6937783" y="7066"/>
                </a:lnTo>
                <a:lnTo>
                  <a:pt x="6980332" y="26336"/>
                </a:lnTo>
                <a:lnTo>
                  <a:pt x="7009022" y="54917"/>
                </a:lnTo>
                <a:lnTo>
                  <a:pt x="7019544" y="89915"/>
                </a:lnTo>
                <a:lnTo>
                  <a:pt x="7019544" y="449579"/>
                </a:lnTo>
                <a:lnTo>
                  <a:pt x="7009022" y="484578"/>
                </a:lnTo>
                <a:lnTo>
                  <a:pt x="6980332" y="513159"/>
                </a:lnTo>
                <a:lnTo>
                  <a:pt x="6937783" y="532429"/>
                </a:lnTo>
                <a:lnTo>
                  <a:pt x="6885685" y="539496"/>
                </a:lnTo>
                <a:lnTo>
                  <a:pt x="133857" y="539496"/>
                </a:lnTo>
                <a:lnTo>
                  <a:pt x="81760" y="532429"/>
                </a:lnTo>
                <a:lnTo>
                  <a:pt x="39211" y="513159"/>
                </a:lnTo>
                <a:lnTo>
                  <a:pt x="10521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2300" y="953515"/>
            <a:ext cx="6285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1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Estructura del</a:t>
            </a:r>
            <a:r>
              <a:rPr lang="es-ES" sz="21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21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2100" b="1" spc="-10" dirty="0">
                <a:solidFill>
                  <a:srgbClr val="404040"/>
                </a:solidFill>
                <a:latin typeface="Segoe UI Semibold"/>
                <a:cs typeface="Segoe UI Semibold"/>
              </a:rPr>
              <a:t>Proyecto </a:t>
            </a:r>
            <a:r>
              <a:rPr sz="2100" b="1" spc="-5" dirty="0">
                <a:solidFill>
                  <a:srgbClr val="404040"/>
                </a:solidFill>
                <a:latin typeface="Segoe UI Semibold"/>
                <a:cs typeface="Segoe UI Semibold"/>
              </a:rPr>
              <a:t>Educativo </a:t>
            </a:r>
            <a:r>
              <a:rPr sz="2100" b="1" dirty="0">
                <a:solidFill>
                  <a:srgbClr val="404040"/>
                </a:solidFill>
                <a:latin typeface="Segoe UI Semibold"/>
                <a:cs typeface="Segoe UI Semibold"/>
              </a:rPr>
              <a:t>Institucional</a:t>
            </a:r>
            <a:r>
              <a:rPr sz="2100" b="1" spc="-60" dirty="0">
                <a:solidFill>
                  <a:srgbClr val="404040"/>
                </a:solidFill>
                <a:latin typeface="Segoe UI Semibold"/>
                <a:cs typeface="Segoe UI Semibold"/>
              </a:rPr>
              <a:t> </a:t>
            </a:r>
            <a:r>
              <a:rPr sz="2100" b="0" dirty="0">
                <a:solidFill>
                  <a:srgbClr val="404040"/>
                </a:solidFill>
                <a:latin typeface="Segoe UI Semilight"/>
                <a:cs typeface="Segoe UI Semilight"/>
              </a:rPr>
              <a:t>(PEI)</a:t>
            </a:r>
            <a:endParaRPr sz="2100" dirty="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0667" y="967231"/>
            <a:ext cx="25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58284" y="2048255"/>
            <a:ext cx="3095625" cy="2952115"/>
          </a:xfrm>
          <a:custGeom>
            <a:avLst/>
            <a:gdLst/>
            <a:ahLst/>
            <a:cxnLst/>
            <a:rect l="l" t="t" r="r" b="b"/>
            <a:pathLst>
              <a:path w="3095625" h="2952115">
                <a:moveTo>
                  <a:pt x="1547621" y="0"/>
                </a:moveTo>
                <a:lnTo>
                  <a:pt x="1498495" y="729"/>
                </a:lnTo>
                <a:lnTo>
                  <a:pt x="1449749" y="2903"/>
                </a:lnTo>
                <a:lnTo>
                  <a:pt x="1401408" y="6500"/>
                </a:lnTo>
                <a:lnTo>
                  <a:pt x="1353495" y="11499"/>
                </a:lnTo>
                <a:lnTo>
                  <a:pt x="1306030" y="17877"/>
                </a:lnTo>
                <a:lnTo>
                  <a:pt x="1259039" y="25614"/>
                </a:lnTo>
                <a:lnTo>
                  <a:pt x="1212542" y="34687"/>
                </a:lnTo>
                <a:lnTo>
                  <a:pt x="1166563" y="45075"/>
                </a:lnTo>
                <a:lnTo>
                  <a:pt x="1121124" y="56757"/>
                </a:lnTo>
                <a:lnTo>
                  <a:pt x="1076248" y="69710"/>
                </a:lnTo>
                <a:lnTo>
                  <a:pt x="1031958" y="83913"/>
                </a:lnTo>
                <a:lnTo>
                  <a:pt x="988276" y="99345"/>
                </a:lnTo>
                <a:lnTo>
                  <a:pt x="945225" y="115984"/>
                </a:lnTo>
                <a:lnTo>
                  <a:pt x="902828" y="133809"/>
                </a:lnTo>
                <a:lnTo>
                  <a:pt x="861107" y="152797"/>
                </a:lnTo>
                <a:lnTo>
                  <a:pt x="820085" y="172927"/>
                </a:lnTo>
                <a:lnTo>
                  <a:pt x="779784" y="194177"/>
                </a:lnTo>
                <a:lnTo>
                  <a:pt x="740228" y="216527"/>
                </a:lnTo>
                <a:lnTo>
                  <a:pt x="701439" y="239954"/>
                </a:lnTo>
                <a:lnTo>
                  <a:pt x="663440" y="264436"/>
                </a:lnTo>
                <a:lnTo>
                  <a:pt x="626252" y="289953"/>
                </a:lnTo>
                <a:lnTo>
                  <a:pt x="589900" y="316482"/>
                </a:lnTo>
                <a:lnTo>
                  <a:pt x="554406" y="344002"/>
                </a:lnTo>
                <a:lnTo>
                  <a:pt x="519791" y="372492"/>
                </a:lnTo>
                <a:lnTo>
                  <a:pt x="486080" y="401929"/>
                </a:lnTo>
                <a:lnTo>
                  <a:pt x="453294" y="432292"/>
                </a:lnTo>
                <a:lnTo>
                  <a:pt x="421457" y="463559"/>
                </a:lnTo>
                <a:lnTo>
                  <a:pt x="390590" y="495709"/>
                </a:lnTo>
                <a:lnTo>
                  <a:pt x="360717" y="528721"/>
                </a:lnTo>
                <a:lnTo>
                  <a:pt x="331861" y="562572"/>
                </a:lnTo>
                <a:lnTo>
                  <a:pt x="304043" y="597241"/>
                </a:lnTo>
                <a:lnTo>
                  <a:pt x="277287" y="632707"/>
                </a:lnTo>
                <a:lnTo>
                  <a:pt x="251615" y="668948"/>
                </a:lnTo>
                <a:lnTo>
                  <a:pt x="227050" y="705941"/>
                </a:lnTo>
                <a:lnTo>
                  <a:pt x="203614" y="743667"/>
                </a:lnTo>
                <a:lnTo>
                  <a:pt x="181331" y="782102"/>
                </a:lnTo>
                <a:lnTo>
                  <a:pt x="160223" y="821225"/>
                </a:lnTo>
                <a:lnTo>
                  <a:pt x="140312" y="861016"/>
                </a:lnTo>
                <a:lnTo>
                  <a:pt x="121622" y="901451"/>
                </a:lnTo>
                <a:lnTo>
                  <a:pt x="104174" y="942511"/>
                </a:lnTo>
                <a:lnTo>
                  <a:pt x="87992" y="984172"/>
                </a:lnTo>
                <a:lnTo>
                  <a:pt x="73099" y="1026413"/>
                </a:lnTo>
                <a:lnTo>
                  <a:pt x="59516" y="1069213"/>
                </a:lnTo>
                <a:lnTo>
                  <a:pt x="47266" y="1112551"/>
                </a:lnTo>
                <a:lnTo>
                  <a:pt x="36373" y="1156404"/>
                </a:lnTo>
                <a:lnTo>
                  <a:pt x="26859" y="1200750"/>
                </a:lnTo>
                <a:lnTo>
                  <a:pt x="18746" y="1245569"/>
                </a:lnTo>
                <a:lnTo>
                  <a:pt x="12058" y="1290839"/>
                </a:lnTo>
                <a:lnTo>
                  <a:pt x="6816" y="1336538"/>
                </a:lnTo>
                <a:lnTo>
                  <a:pt x="3044" y="1382645"/>
                </a:lnTo>
                <a:lnTo>
                  <a:pt x="764" y="1429137"/>
                </a:lnTo>
                <a:lnTo>
                  <a:pt x="0" y="1475994"/>
                </a:lnTo>
                <a:lnTo>
                  <a:pt x="764" y="1522850"/>
                </a:lnTo>
                <a:lnTo>
                  <a:pt x="3044" y="1569342"/>
                </a:lnTo>
                <a:lnTo>
                  <a:pt x="6816" y="1615449"/>
                </a:lnTo>
                <a:lnTo>
                  <a:pt x="12058" y="1661148"/>
                </a:lnTo>
                <a:lnTo>
                  <a:pt x="18746" y="1706418"/>
                </a:lnTo>
                <a:lnTo>
                  <a:pt x="26859" y="1751237"/>
                </a:lnTo>
                <a:lnTo>
                  <a:pt x="36373" y="1795583"/>
                </a:lnTo>
                <a:lnTo>
                  <a:pt x="47266" y="1839436"/>
                </a:lnTo>
                <a:lnTo>
                  <a:pt x="59516" y="1882774"/>
                </a:lnTo>
                <a:lnTo>
                  <a:pt x="73099" y="1925574"/>
                </a:lnTo>
                <a:lnTo>
                  <a:pt x="87992" y="1967815"/>
                </a:lnTo>
                <a:lnTo>
                  <a:pt x="104174" y="2009476"/>
                </a:lnTo>
                <a:lnTo>
                  <a:pt x="121622" y="2050536"/>
                </a:lnTo>
                <a:lnTo>
                  <a:pt x="140312" y="2090971"/>
                </a:lnTo>
                <a:lnTo>
                  <a:pt x="160223" y="2130762"/>
                </a:lnTo>
                <a:lnTo>
                  <a:pt x="181331" y="2169885"/>
                </a:lnTo>
                <a:lnTo>
                  <a:pt x="203614" y="2208320"/>
                </a:lnTo>
                <a:lnTo>
                  <a:pt x="227050" y="2246046"/>
                </a:lnTo>
                <a:lnTo>
                  <a:pt x="251615" y="2283039"/>
                </a:lnTo>
                <a:lnTo>
                  <a:pt x="277287" y="2319280"/>
                </a:lnTo>
                <a:lnTo>
                  <a:pt x="304043" y="2354746"/>
                </a:lnTo>
                <a:lnTo>
                  <a:pt x="331861" y="2389415"/>
                </a:lnTo>
                <a:lnTo>
                  <a:pt x="360717" y="2423266"/>
                </a:lnTo>
                <a:lnTo>
                  <a:pt x="390590" y="2456278"/>
                </a:lnTo>
                <a:lnTo>
                  <a:pt x="421457" y="2488428"/>
                </a:lnTo>
                <a:lnTo>
                  <a:pt x="453294" y="2519695"/>
                </a:lnTo>
                <a:lnTo>
                  <a:pt x="486080" y="2550058"/>
                </a:lnTo>
                <a:lnTo>
                  <a:pt x="519791" y="2579495"/>
                </a:lnTo>
                <a:lnTo>
                  <a:pt x="554406" y="2607985"/>
                </a:lnTo>
                <a:lnTo>
                  <a:pt x="589900" y="2635505"/>
                </a:lnTo>
                <a:lnTo>
                  <a:pt x="626252" y="2662034"/>
                </a:lnTo>
                <a:lnTo>
                  <a:pt x="663440" y="2687551"/>
                </a:lnTo>
                <a:lnTo>
                  <a:pt x="701439" y="2712033"/>
                </a:lnTo>
                <a:lnTo>
                  <a:pt x="740228" y="2735460"/>
                </a:lnTo>
                <a:lnTo>
                  <a:pt x="779784" y="2757810"/>
                </a:lnTo>
                <a:lnTo>
                  <a:pt x="820085" y="2779060"/>
                </a:lnTo>
                <a:lnTo>
                  <a:pt x="861107" y="2799190"/>
                </a:lnTo>
                <a:lnTo>
                  <a:pt x="902828" y="2818178"/>
                </a:lnTo>
                <a:lnTo>
                  <a:pt x="945225" y="2836003"/>
                </a:lnTo>
                <a:lnTo>
                  <a:pt x="988276" y="2852642"/>
                </a:lnTo>
                <a:lnTo>
                  <a:pt x="1031958" y="2868074"/>
                </a:lnTo>
                <a:lnTo>
                  <a:pt x="1076248" y="2882277"/>
                </a:lnTo>
                <a:lnTo>
                  <a:pt x="1121124" y="2895230"/>
                </a:lnTo>
                <a:lnTo>
                  <a:pt x="1166563" y="2906912"/>
                </a:lnTo>
                <a:lnTo>
                  <a:pt x="1212542" y="2917300"/>
                </a:lnTo>
                <a:lnTo>
                  <a:pt x="1259039" y="2926373"/>
                </a:lnTo>
                <a:lnTo>
                  <a:pt x="1306030" y="2934110"/>
                </a:lnTo>
                <a:lnTo>
                  <a:pt x="1353495" y="2940488"/>
                </a:lnTo>
                <a:lnTo>
                  <a:pt x="1401408" y="2945487"/>
                </a:lnTo>
                <a:lnTo>
                  <a:pt x="1449749" y="2949084"/>
                </a:lnTo>
                <a:lnTo>
                  <a:pt x="1498495" y="2951258"/>
                </a:lnTo>
                <a:lnTo>
                  <a:pt x="1547621" y="2951988"/>
                </a:lnTo>
                <a:lnTo>
                  <a:pt x="1596748" y="2951258"/>
                </a:lnTo>
                <a:lnTo>
                  <a:pt x="1645494" y="2949084"/>
                </a:lnTo>
                <a:lnTo>
                  <a:pt x="1693835" y="2945487"/>
                </a:lnTo>
                <a:lnTo>
                  <a:pt x="1741748" y="2940488"/>
                </a:lnTo>
                <a:lnTo>
                  <a:pt x="1789213" y="2934110"/>
                </a:lnTo>
                <a:lnTo>
                  <a:pt x="1836204" y="2926373"/>
                </a:lnTo>
                <a:lnTo>
                  <a:pt x="1882701" y="2917300"/>
                </a:lnTo>
                <a:lnTo>
                  <a:pt x="1928680" y="2906912"/>
                </a:lnTo>
                <a:lnTo>
                  <a:pt x="1974119" y="2895230"/>
                </a:lnTo>
                <a:lnTo>
                  <a:pt x="2018995" y="2882277"/>
                </a:lnTo>
                <a:lnTo>
                  <a:pt x="2063285" y="2868074"/>
                </a:lnTo>
                <a:lnTo>
                  <a:pt x="2106967" y="2852642"/>
                </a:lnTo>
                <a:lnTo>
                  <a:pt x="2150018" y="2836003"/>
                </a:lnTo>
                <a:lnTo>
                  <a:pt x="2192415" y="2818178"/>
                </a:lnTo>
                <a:lnTo>
                  <a:pt x="2234136" y="2799190"/>
                </a:lnTo>
                <a:lnTo>
                  <a:pt x="2275158" y="2779060"/>
                </a:lnTo>
                <a:lnTo>
                  <a:pt x="2315459" y="2757810"/>
                </a:lnTo>
                <a:lnTo>
                  <a:pt x="2355015" y="2735460"/>
                </a:lnTo>
                <a:lnTo>
                  <a:pt x="2393804" y="2712033"/>
                </a:lnTo>
                <a:lnTo>
                  <a:pt x="2431803" y="2687551"/>
                </a:lnTo>
                <a:lnTo>
                  <a:pt x="2468991" y="2662034"/>
                </a:lnTo>
                <a:lnTo>
                  <a:pt x="2505343" y="2635505"/>
                </a:lnTo>
                <a:lnTo>
                  <a:pt x="2540837" y="2607985"/>
                </a:lnTo>
                <a:lnTo>
                  <a:pt x="2575452" y="2579495"/>
                </a:lnTo>
                <a:lnTo>
                  <a:pt x="2609163" y="2550058"/>
                </a:lnTo>
                <a:lnTo>
                  <a:pt x="2641949" y="2519695"/>
                </a:lnTo>
                <a:lnTo>
                  <a:pt x="2673786" y="2488428"/>
                </a:lnTo>
                <a:lnTo>
                  <a:pt x="2704653" y="2456278"/>
                </a:lnTo>
                <a:lnTo>
                  <a:pt x="2734526" y="2423266"/>
                </a:lnTo>
                <a:lnTo>
                  <a:pt x="2763382" y="2389415"/>
                </a:lnTo>
                <a:lnTo>
                  <a:pt x="2791200" y="2354746"/>
                </a:lnTo>
                <a:lnTo>
                  <a:pt x="2817956" y="2319280"/>
                </a:lnTo>
                <a:lnTo>
                  <a:pt x="2843628" y="2283039"/>
                </a:lnTo>
                <a:lnTo>
                  <a:pt x="2868193" y="2246046"/>
                </a:lnTo>
                <a:lnTo>
                  <a:pt x="2891629" y="2208320"/>
                </a:lnTo>
                <a:lnTo>
                  <a:pt x="2913912" y="2169885"/>
                </a:lnTo>
                <a:lnTo>
                  <a:pt x="2935020" y="2130762"/>
                </a:lnTo>
                <a:lnTo>
                  <a:pt x="2954931" y="2090971"/>
                </a:lnTo>
                <a:lnTo>
                  <a:pt x="2973621" y="2050536"/>
                </a:lnTo>
                <a:lnTo>
                  <a:pt x="2991069" y="2009476"/>
                </a:lnTo>
                <a:lnTo>
                  <a:pt x="3007251" y="1967815"/>
                </a:lnTo>
                <a:lnTo>
                  <a:pt x="3022144" y="1925574"/>
                </a:lnTo>
                <a:lnTo>
                  <a:pt x="3035727" y="1882774"/>
                </a:lnTo>
                <a:lnTo>
                  <a:pt x="3047977" y="1839436"/>
                </a:lnTo>
                <a:lnTo>
                  <a:pt x="3058870" y="1795583"/>
                </a:lnTo>
                <a:lnTo>
                  <a:pt x="3068384" y="1751237"/>
                </a:lnTo>
                <a:lnTo>
                  <a:pt x="3076497" y="1706418"/>
                </a:lnTo>
                <a:lnTo>
                  <a:pt x="3083185" y="1661148"/>
                </a:lnTo>
                <a:lnTo>
                  <a:pt x="3088427" y="1615449"/>
                </a:lnTo>
                <a:lnTo>
                  <a:pt x="3092199" y="1569342"/>
                </a:lnTo>
                <a:lnTo>
                  <a:pt x="3094479" y="1522850"/>
                </a:lnTo>
                <a:lnTo>
                  <a:pt x="3095243" y="1475994"/>
                </a:lnTo>
                <a:lnTo>
                  <a:pt x="3094479" y="1429137"/>
                </a:lnTo>
                <a:lnTo>
                  <a:pt x="3092199" y="1382645"/>
                </a:lnTo>
                <a:lnTo>
                  <a:pt x="3088427" y="1336538"/>
                </a:lnTo>
                <a:lnTo>
                  <a:pt x="3083185" y="1290839"/>
                </a:lnTo>
                <a:lnTo>
                  <a:pt x="3076497" y="1245569"/>
                </a:lnTo>
                <a:lnTo>
                  <a:pt x="3068384" y="1200750"/>
                </a:lnTo>
                <a:lnTo>
                  <a:pt x="3058870" y="1156404"/>
                </a:lnTo>
                <a:lnTo>
                  <a:pt x="3047977" y="1112551"/>
                </a:lnTo>
                <a:lnTo>
                  <a:pt x="3035727" y="1069213"/>
                </a:lnTo>
                <a:lnTo>
                  <a:pt x="3022144" y="1026413"/>
                </a:lnTo>
                <a:lnTo>
                  <a:pt x="3007251" y="984172"/>
                </a:lnTo>
                <a:lnTo>
                  <a:pt x="2991069" y="942511"/>
                </a:lnTo>
                <a:lnTo>
                  <a:pt x="2973621" y="901451"/>
                </a:lnTo>
                <a:lnTo>
                  <a:pt x="2954931" y="861016"/>
                </a:lnTo>
                <a:lnTo>
                  <a:pt x="2935020" y="821225"/>
                </a:lnTo>
                <a:lnTo>
                  <a:pt x="2913912" y="782102"/>
                </a:lnTo>
                <a:lnTo>
                  <a:pt x="2891629" y="743667"/>
                </a:lnTo>
                <a:lnTo>
                  <a:pt x="2868193" y="705941"/>
                </a:lnTo>
                <a:lnTo>
                  <a:pt x="2843628" y="668948"/>
                </a:lnTo>
                <a:lnTo>
                  <a:pt x="2817956" y="632707"/>
                </a:lnTo>
                <a:lnTo>
                  <a:pt x="2791200" y="597241"/>
                </a:lnTo>
                <a:lnTo>
                  <a:pt x="2763382" y="562572"/>
                </a:lnTo>
                <a:lnTo>
                  <a:pt x="2734526" y="528721"/>
                </a:lnTo>
                <a:lnTo>
                  <a:pt x="2704653" y="495709"/>
                </a:lnTo>
                <a:lnTo>
                  <a:pt x="2673786" y="463559"/>
                </a:lnTo>
                <a:lnTo>
                  <a:pt x="2641949" y="432292"/>
                </a:lnTo>
                <a:lnTo>
                  <a:pt x="2609163" y="401929"/>
                </a:lnTo>
                <a:lnTo>
                  <a:pt x="2575452" y="372492"/>
                </a:lnTo>
                <a:lnTo>
                  <a:pt x="2540837" y="344002"/>
                </a:lnTo>
                <a:lnTo>
                  <a:pt x="2505343" y="316482"/>
                </a:lnTo>
                <a:lnTo>
                  <a:pt x="2468991" y="289953"/>
                </a:lnTo>
                <a:lnTo>
                  <a:pt x="2431803" y="264436"/>
                </a:lnTo>
                <a:lnTo>
                  <a:pt x="2393804" y="239954"/>
                </a:lnTo>
                <a:lnTo>
                  <a:pt x="2355015" y="216527"/>
                </a:lnTo>
                <a:lnTo>
                  <a:pt x="2315459" y="194177"/>
                </a:lnTo>
                <a:lnTo>
                  <a:pt x="2275158" y="172927"/>
                </a:lnTo>
                <a:lnTo>
                  <a:pt x="2234136" y="152797"/>
                </a:lnTo>
                <a:lnTo>
                  <a:pt x="2192415" y="133809"/>
                </a:lnTo>
                <a:lnTo>
                  <a:pt x="2150018" y="115984"/>
                </a:lnTo>
                <a:lnTo>
                  <a:pt x="2106967" y="99345"/>
                </a:lnTo>
                <a:lnTo>
                  <a:pt x="2063285" y="83913"/>
                </a:lnTo>
                <a:lnTo>
                  <a:pt x="2018995" y="69710"/>
                </a:lnTo>
                <a:lnTo>
                  <a:pt x="1974119" y="56757"/>
                </a:lnTo>
                <a:lnTo>
                  <a:pt x="1928680" y="45075"/>
                </a:lnTo>
                <a:lnTo>
                  <a:pt x="1882701" y="34687"/>
                </a:lnTo>
                <a:lnTo>
                  <a:pt x="1836204" y="25614"/>
                </a:lnTo>
                <a:lnTo>
                  <a:pt x="1789213" y="17877"/>
                </a:lnTo>
                <a:lnTo>
                  <a:pt x="1741748" y="11499"/>
                </a:lnTo>
                <a:lnTo>
                  <a:pt x="1693835" y="6500"/>
                </a:lnTo>
                <a:lnTo>
                  <a:pt x="1645494" y="2903"/>
                </a:lnTo>
                <a:lnTo>
                  <a:pt x="1596748" y="729"/>
                </a:lnTo>
                <a:lnTo>
                  <a:pt x="1547621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22240" y="3045333"/>
            <a:ext cx="1768475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9085" marR="5080" indent="-287020">
              <a:lnSpc>
                <a:spcPts val="3240"/>
              </a:lnSpc>
              <a:spcBef>
                <a:spcPts val="505"/>
              </a:spcBef>
            </a:pPr>
            <a:r>
              <a:rPr sz="3000" b="1" dirty="0">
                <a:solidFill>
                  <a:srgbClr val="585858"/>
                </a:solidFill>
                <a:latin typeface="Segoe UI Semibold"/>
                <a:cs typeface="Segoe UI Semibold"/>
              </a:rPr>
              <a:t>Estru</a:t>
            </a:r>
            <a:r>
              <a:rPr sz="3000" b="1" spc="5" dirty="0">
                <a:solidFill>
                  <a:srgbClr val="585858"/>
                </a:solidFill>
                <a:latin typeface="Segoe UI Semibold"/>
                <a:cs typeface="Segoe UI Semibold"/>
              </a:rPr>
              <a:t>c</a:t>
            </a:r>
            <a:r>
              <a:rPr sz="3000" b="1" spc="-5" dirty="0">
                <a:solidFill>
                  <a:srgbClr val="585858"/>
                </a:solidFill>
                <a:latin typeface="Segoe UI Semibold"/>
                <a:cs typeface="Segoe UI Semibold"/>
              </a:rPr>
              <a:t>tura  </a:t>
            </a:r>
            <a:r>
              <a:rPr sz="3000" b="1" dirty="0">
                <a:solidFill>
                  <a:srgbClr val="585858"/>
                </a:solidFill>
                <a:latin typeface="Segoe UI Semibold"/>
                <a:cs typeface="Segoe UI Semibold"/>
              </a:rPr>
              <a:t>del</a:t>
            </a:r>
            <a:r>
              <a:rPr sz="3000" b="1" spc="-15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3000" b="1" spc="-5" dirty="0">
                <a:solidFill>
                  <a:srgbClr val="585858"/>
                </a:solidFill>
                <a:latin typeface="Segoe UI Semibold"/>
                <a:cs typeface="Segoe UI Semibold"/>
              </a:rPr>
              <a:t>PEI</a:t>
            </a:r>
            <a:endParaRPr sz="30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1142" y="5577941"/>
            <a:ext cx="208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Objetivos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y</a:t>
            </a:r>
            <a:r>
              <a:rPr sz="2000" b="1" spc="-8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metas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55564" y="4639055"/>
            <a:ext cx="931163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5658" y="4629150"/>
            <a:ext cx="951230" cy="951230"/>
          </a:xfrm>
          <a:custGeom>
            <a:avLst/>
            <a:gdLst/>
            <a:ahLst/>
            <a:cxnLst/>
            <a:rect l="l" t="t" r="r" b="b"/>
            <a:pathLst>
              <a:path w="951229" h="951229">
                <a:moveTo>
                  <a:pt x="475868" y="0"/>
                </a:moveTo>
                <a:lnTo>
                  <a:pt x="524509" y="2412"/>
                </a:lnTo>
                <a:lnTo>
                  <a:pt x="571500" y="9779"/>
                </a:lnTo>
                <a:lnTo>
                  <a:pt x="617219" y="21462"/>
                </a:lnTo>
                <a:lnTo>
                  <a:pt x="660653" y="37337"/>
                </a:lnTo>
                <a:lnTo>
                  <a:pt x="702437" y="57531"/>
                </a:lnTo>
                <a:lnTo>
                  <a:pt x="741299" y="81406"/>
                </a:lnTo>
                <a:lnTo>
                  <a:pt x="778255" y="108585"/>
                </a:lnTo>
                <a:lnTo>
                  <a:pt x="811911" y="139445"/>
                </a:lnTo>
                <a:lnTo>
                  <a:pt x="842644" y="173100"/>
                </a:lnTo>
                <a:lnTo>
                  <a:pt x="869822" y="209931"/>
                </a:lnTo>
                <a:lnTo>
                  <a:pt x="893698" y="249174"/>
                </a:lnTo>
                <a:lnTo>
                  <a:pt x="914018" y="290575"/>
                </a:lnTo>
                <a:lnTo>
                  <a:pt x="929766" y="334391"/>
                </a:lnTo>
                <a:lnTo>
                  <a:pt x="941577" y="380238"/>
                </a:lnTo>
                <a:lnTo>
                  <a:pt x="948816" y="427227"/>
                </a:lnTo>
                <a:lnTo>
                  <a:pt x="951230" y="475869"/>
                </a:lnTo>
                <a:lnTo>
                  <a:pt x="948816" y="524510"/>
                </a:lnTo>
                <a:lnTo>
                  <a:pt x="941577" y="571500"/>
                </a:lnTo>
                <a:lnTo>
                  <a:pt x="929766" y="617219"/>
                </a:lnTo>
                <a:lnTo>
                  <a:pt x="914018" y="660654"/>
                </a:lnTo>
                <a:lnTo>
                  <a:pt x="893698" y="702437"/>
                </a:lnTo>
                <a:lnTo>
                  <a:pt x="869822" y="741299"/>
                </a:lnTo>
                <a:lnTo>
                  <a:pt x="842644" y="778256"/>
                </a:lnTo>
                <a:lnTo>
                  <a:pt x="811911" y="811911"/>
                </a:lnTo>
                <a:lnTo>
                  <a:pt x="778255" y="842644"/>
                </a:lnTo>
                <a:lnTo>
                  <a:pt x="741299" y="869822"/>
                </a:lnTo>
                <a:lnTo>
                  <a:pt x="702437" y="893699"/>
                </a:lnTo>
                <a:lnTo>
                  <a:pt x="660653" y="914019"/>
                </a:lnTo>
                <a:lnTo>
                  <a:pt x="617219" y="929766"/>
                </a:lnTo>
                <a:lnTo>
                  <a:pt x="571500" y="941578"/>
                </a:lnTo>
                <a:lnTo>
                  <a:pt x="524509" y="948816"/>
                </a:lnTo>
                <a:lnTo>
                  <a:pt x="475868" y="951230"/>
                </a:lnTo>
                <a:lnTo>
                  <a:pt x="427227" y="948816"/>
                </a:lnTo>
                <a:lnTo>
                  <a:pt x="380238" y="941578"/>
                </a:lnTo>
                <a:lnTo>
                  <a:pt x="334390" y="929766"/>
                </a:lnTo>
                <a:lnTo>
                  <a:pt x="290575" y="914019"/>
                </a:lnTo>
                <a:lnTo>
                  <a:pt x="249174" y="893699"/>
                </a:lnTo>
                <a:lnTo>
                  <a:pt x="209930" y="869822"/>
                </a:lnTo>
                <a:lnTo>
                  <a:pt x="173100" y="842644"/>
                </a:lnTo>
                <a:lnTo>
                  <a:pt x="139445" y="811911"/>
                </a:lnTo>
                <a:lnTo>
                  <a:pt x="108584" y="778256"/>
                </a:lnTo>
                <a:lnTo>
                  <a:pt x="81406" y="741299"/>
                </a:lnTo>
                <a:lnTo>
                  <a:pt x="57530" y="702437"/>
                </a:lnTo>
                <a:lnTo>
                  <a:pt x="37337" y="660654"/>
                </a:lnTo>
                <a:lnTo>
                  <a:pt x="21462" y="617219"/>
                </a:lnTo>
                <a:lnTo>
                  <a:pt x="9778" y="571500"/>
                </a:lnTo>
                <a:lnTo>
                  <a:pt x="2412" y="524510"/>
                </a:lnTo>
                <a:lnTo>
                  <a:pt x="0" y="475869"/>
                </a:lnTo>
                <a:lnTo>
                  <a:pt x="2412" y="427227"/>
                </a:lnTo>
                <a:lnTo>
                  <a:pt x="9778" y="380238"/>
                </a:lnTo>
                <a:lnTo>
                  <a:pt x="21462" y="334391"/>
                </a:lnTo>
                <a:lnTo>
                  <a:pt x="37337" y="290575"/>
                </a:lnTo>
                <a:lnTo>
                  <a:pt x="57530" y="249174"/>
                </a:lnTo>
                <a:lnTo>
                  <a:pt x="81406" y="209931"/>
                </a:lnTo>
                <a:lnTo>
                  <a:pt x="108584" y="173100"/>
                </a:lnTo>
                <a:lnTo>
                  <a:pt x="139445" y="139445"/>
                </a:lnTo>
                <a:lnTo>
                  <a:pt x="173100" y="108585"/>
                </a:lnTo>
                <a:lnTo>
                  <a:pt x="209930" y="81406"/>
                </a:lnTo>
                <a:lnTo>
                  <a:pt x="249174" y="57531"/>
                </a:lnTo>
                <a:lnTo>
                  <a:pt x="290575" y="37337"/>
                </a:lnTo>
                <a:lnTo>
                  <a:pt x="334390" y="21462"/>
                </a:lnTo>
                <a:lnTo>
                  <a:pt x="380238" y="9779"/>
                </a:lnTo>
                <a:lnTo>
                  <a:pt x="427227" y="2412"/>
                </a:lnTo>
                <a:lnTo>
                  <a:pt x="4758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1103" y="1850135"/>
            <a:ext cx="1002792" cy="1002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1197" y="1840229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55" y="0"/>
                </a:moveTo>
                <a:lnTo>
                  <a:pt x="563752" y="2794"/>
                </a:lnTo>
                <a:lnTo>
                  <a:pt x="614679" y="10541"/>
                </a:lnTo>
                <a:lnTo>
                  <a:pt x="663701" y="22987"/>
                </a:lnTo>
                <a:lnTo>
                  <a:pt x="710691" y="40005"/>
                </a:lnTo>
                <a:lnTo>
                  <a:pt x="755268" y="61975"/>
                </a:lnTo>
                <a:lnTo>
                  <a:pt x="797305" y="87375"/>
                </a:lnTo>
                <a:lnTo>
                  <a:pt x="836929" y="116967"/>
                </a:lnTo>
                <a:lnTo>
                  <a:pt x="872998" y="149733"/>
                </a:lnTo>
                <a:lnTo>
                  <a:pt x="906144" y="186182"/>
                </a:lnTo>
                <a:lnTo>
                  <a:pt x="935354" y="225425"/>
                </a:lnTo>
                <a:lnTo>
                  <a:pt x="961136" y="267843"/>
                </a:lnTo>
                <a:lnTo>
                  <a:pt x="982599" y="312420"/>
                </a:lnTo>
                <a:lnTo>
                  <a:pt x="999616" y="359410"/>
                </a:lnTo>
                <a:lnTo>
                  <a:pt x="1012189" y="408432"/>
                </a:lnTo>
                <a:lnTo>
                  <a:pt x="1019937" y="459359"/>
                </a:lnTo>
                <a:lnTo>
                  <a:pt x="1022730" y="511556"/>
                </a:lnTo>
                <a:lnTo>
                  <a:pt x="1019937" y="563753"/>
                </a:lnTo>
                <a:lnTo>
                  <a:pt x="1012189" y="614680"/>
                </a:lnTo>
                <a:lnTo>
                  <a:pt x="999616" y="663702"/>
                </a:lnTo>
                <a:lnTo>
                  <a:pt x="982599" y="710692"/>
                </a:lnTo>
                <a:lnTo>
                  <a:pt x="961136" y="755269"/>
                </a:lnTo>
                <a:lnTo>
                  <a:pt x="935354" y="797306"/>
                </a:lnTo>
                <a:lnTo>
                  <a:pt x="906144" y="836930"/>
                </a:lnTo>
                <a:lnTo>
                  <a:pt x="872998" y="872998"/>
                </a:lnTo>
                <a:lnTo>
                  <a:pt x="836929" y="906145"/>
                </a:lnTo>
                <a:lnTo>
                  <a:pt x="797305" y="935355"/>
                </a:lnTo>
                <a:lnTo>
                  <a:pt x="755268" y="961136"/>
                </a:lnTo>
                <a:lnTo>
                  <a:pt x="710691" y="982599"/>
                </a:lnTo>
                <a:lnTo>
                  <a:pt x="663701" y="999617"/>
                </a:lnTo>
                <a:lnTo>
                  <a:pt x="614679" y="1012190"/>
                </a:lnTo>
                <a:lnTo>
                  <a:pt x="563752" y="1019937"/>
                </a:lnTo>
                <a:lnTo>
                  <a:pt x="511555" y="1022731"/>
                </a:lnTo>
                <a:lnTo>
                  <a:pt x="459359" y="1019937"/>
                </a:lnTo>
                <a:lnTo>
                  <a:pt x="408431" y="1012190"/>
                </a:lnTo>
                <a:lnTo>
                  <a:pt x="359410" y="999617"/>
                </a:lnTo>
                <a:lnTo>
                  <a:pt x="312419" y="982599"/>
                </a:lnTo>
                <a:lnTo>
                  <a:pt x="267842" y="961136"/>
                </a:lnTo>
                <a:lnTo>
                  <a:pt x="225425" y="935355"/>
                </a:lnTo>
                <a:lnTo>
                  <a:pt x="186181" y="906145"/>
                </a:lnTo>
                <a:lnTo>
                  <a:pt x="149732" y="872998"/>
                </a:lnTo>
                <a:lnTo>
                  <a:pt x="116966" y="836930"/>
                </a:lnTo>
                <a:lnTo>
                  <a:pt x="87375" y="797306"/>
                </a:lnTo>
                <a:lnTo>
                  <a:pt x="61975" y="755269"/>
                </a:lnTo>
                <a:lnTo>
                  <a:pt x="40004" y="710692"/>
                </a:lnTo>
                <a:lnTo>
                  <a:pt x="22987" y="663702"/>
                </a:lnTo>
                <a:lnTo>
                  <a:pt x="10540" y="614680"/>
                </a:lnTo>
                <a:lnTo>
                  <a:pt x="2793" y="563753"/>
                </a:lnTo>
                <a:lnTo>
                  <a:pt x="0" y="511556"/>
                </a:lnTo>
                <a:lnTo>
                  <a:pt x="2793" y="459359"/>
                </a:lnTo>
                <a:lnTo>
                  <a:pt x="10540" y="408432"/>
                </a:lnTo>
                <a:lnTo>
                  <a:pt x="22987" y="359410"/>
                </a:lnTo>
                <a:lnTo>
                  <a:pt x="40004" y="312420"/>
                </a:lnTo>
                <a:lnTo>
                  <a:pt x="61975" y="267843"/>
                </a:lnTo>
                <a:lnTo>
                  <a:pt x="87375" y="225425"/>
                </a:lnTo>
                <a:lnTo>
                  <a:pt x="116966" y="186182"/>
                </a:lnTo>
                <a:lnTo>
                  <a:pt x="149732" y="149733"/>
                </a:lnTo>
                <a:lnTo>
                  <a:pt x="186181" y="116967"/>
                </a:lnTo>
                <a:lnTo>
                  <a:pt x="225425" y="87375"/>
                </a:lnTo>
                <a:lnTo>
                  <a:pt x="267842" y="61975"/>
                </a:lnTo>
                <a:lnTo>
                  <a:pt x="312419" y="40005"/>
                </a:lnTo>
                <a:lnTo>
                  <a:pt x="359410" y="22987"/>
                </a:lnTo>
                <a:lnTo>
                  <a:pt x="408431" y="10541"/>
                </a:lnTo>
                <a:lnTo>
                  <a:pt x="459359" y="2794"/>
                </a:lnTo>
                <a:lnTo>
                  <a:pt x="511555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64410" y="2026742"/>
            <a:ext cx="187706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Datos</a:t>
            </a:r>
            <a:r>
              <a:rPr sz="2000" b="1" spc="-6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generales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030605">
              <a:lnSpc>
                <a:spcPts val="2280"/>
              </a:lnSpc>
            </a:pP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de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la</a:t>
            </a:r>
            <a:r>
              <a:rPr sz="2000" b="1" spc="-10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IE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9919" y="1850135"/>
            <a:ext cx="1001268" cy="1002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0014" y="1840229"/>
            <a:ext cx="1021080" cy="1022985"/>
          </a:xfrm>
          <a:custGeom>
            <a:avLst/>
            <a:gdLst/>
            <a:ahLst/>
            <a:cxnLst/>
            <a:rect l="l" t="t" r="r" b="b"/>
            <a:pathLst>
              <a:path w="1021079" h="1022985">
                <a:moveTo>
                  <a:pt x="510793" y="0"/>
                </a:moveTo>
                <a:lnTo>
                  <a:pt x="562990" y="2794"/>
                </a:lnTo>
                <a:lnTo>
                  <a:pt x="613536" y="10541"/>
                </a:lnTo>
                <a:lnTo>
                  <a:pt x="662558" y="22987"/>
                </a:lnTo>
                <a:lnTo>
                  <a:pt x="709549" y="40005"/>
                </a:lnTo>
                <a:lnTo>
                  <a:pt x="753999" y="61975"/>
                </a:lnTo>
                <a:lnTo>
                  <a:pt x="796162" y="87375"/>
                </a:lnTo>
                <a:lnTo>
                  <a:pt x="835405" y="116967"/>
                </a:lnTo>
                <a:lnTo>
                  <a:pt x="871727" y="149733"/>
                </a:lnTo>
                <a:lnTo>
                  <a:pt x="904620" y="186182"/>
                </a:lnTo>
                <a:lnTo>
                  <a:pt x="934084" y="225425"/>
                </a:lnTo>
                <a:lnTo>
                  <a:pt x="959611" y="267970"/>
                </a:lnTo>
                <a:lnTo>
                  <a:pt x="981075" y="312420"/>
                </a:lnTo>
                <a:lnTo>
                  <a:pt x="998092" y="359410"/>
                </a:lnTo>
                <a:lnTo>
                  <a:pt x="1010665" y="408432"/>
                </a:lnTo>
                <a:lnTo>
                  <a:pt x="1018285" y="459359"/>
                </a:lnTo>
                <a:lnTo>
                  <a:pt x="1021079" y="511556"/>
                </a:lnTo>
                <a:lnTo>
                  <a:pt x="1018285" y="563753"/>
                </a:lnTo>
                <a:lnTo>
                  <a:pt x="1010665" y="614680"/>
                </a:lnTo>
                <a:lnTo>
                  <a:pt x="998092" y="663702"/>
                </a:lnTo>
                <a:lnTo>
                  <a:pt x="981075" y="710692"/>
                </a:lnTo>
                <a:lnTo>
                  <a:pt x="959611" y="755142"/>
                </a:lnTo>
                <a:lnTo>
                  <a:pt x="934084" y="797306"/>
                </a:lnTo>
                <a:lnTo>
                  <a:pt x="904620" y="836930"/>
                </a:lnTo>
                <a:lnTo>
                  <a:pt x="871727" y="872998"/>
                </a:lnTo>
                <a:lnTo>
                  <a:pt x="835405" y="906145"/>
                </a:lnTo>
                <a:lnTo>
                  <a:pt x="796162" y="935355"/>
                </a:lnTo>
                <a:lnTo>
                  <a:pt x="753999" y="961136"/>
                </a:lnTo>
                <a:lnTo>
                  <a:pt x="709421" y="982599"/>
                </a:lnTo>
                <a:lnTo>
                  <a:pt x="662558" y="999617"/>
                </a:lnTo>
                <a:lnTo>
                  <a:pt x="613536" y="1012190"/>
                </a:lnTo>
                <a:lnTo>
                  <a:pt x="562990" y="1019937"/>
                </a:lnTo>
                <a:lnTo>
                  <a:pt x="510793" y="1022731"/>
                </a:lnTo>
                <a:lnTo>
                  <a:pt x="458596" y="1019937"/>
                </a:lnTo>
                <a:lnTo>
                  <a:pt x="407924" y="1012190"/>
                </a:lnTo>
                <a:lnTo>
                  <a:pt x="359028" y="999617"/>
                </a:lnTo>
                <a:lnTo>
                  <a:pt x="312038" y="982726"/>
                </a:lnTo>
                <a:lnTo>
                  <a:pt x="267080" y="961136"/>
                </a:lnTo>
                <a:lnTo>
                  <a:pt x="225043" y="935355"/>
                </a:lnTo>
                <a:lnTo>
                  <a:pt x="185800" y="906145"/>
                </a:lnTo>
                <a:lnTo>
                  <a:pt x="149732" y="872998"/>
                </a:lnTo>
                <a:lnTo>
                  <a:pt x="116585" y="836930"/>
                </a:lnTo>
                <a:lnTo>
                  <a:pt x="87375" y="797306"/>
                </a:lnTo>
                <a:lnTo>
                  <a:pt x="61467" y="755269"/>
                </a:lnTo>
                <a:lnTo>
                  <a:pt x="40004" y="710692"/>
                </a:lnTo>
                <a:lnTo>
                  <a:pt x="23113" y="663702"/>
                </a:lnTo>
                <a:lnTo>
                  <a:pt x="10540" y="614680"/>
                </a:lnTo>
                <a:lnTo>
                  <a:pt x="2793" y="563753"/>
                </a:lnTo>
                <a:lnTo>
                  <a:pt x="0" y="511556"/>
                </a:lnTo>
                <a:lnTo>
                  <a:pt x="2793" y="459359"/>
                </a:lnTo>
                <a:lnTo>
                  <a:pt x="10540" y="408432"/>
                </a:lnTo>
                <a:lnTo>
                  <a:pt x="23113" y="359410"/>
                </a:lnTo>
                <a:lnTo>
                  <a:pt x="40004" y="312420"/>
                </a:lnTo>
                <a:lnTo>
                  <a:pt x="61467" y="267843"/>
                </a:lnTo>
                <a:lnTo>
                  <a:pt x="87375" y="225425"/>
                </a:lnTo>
                <a:lnTo>
                  <a:pt x="116585" y="186182"/>
                </a:lnTo>
                <a:lnTo>
                  <a:pt x="149732" y="149733"/>
                </a:lnTo>
                <a:lnTo>
                  <a:pt x="185800" y="116967"/>
                </a:lnTo>
                <a:lnTo>
                  <a:pt x="225043" y="87375"/>
                </a:lnTo>
                <a:lnTo>
                  <a:pt x="267080" y="61975"/>
                </a:lnTo>
                <a:lnTo>
                  <a:pt x="312038" y="40005"/>
                </a:lnTo>
                <a:lnTo>
                  <a:pt x="359028" y="22987"/>
                </a:lnTo>
                <a:lnTo>
                  <a:pt x="407924" y="10541"/>
                </a:lnTo>
                <a:lnTo>
                  <a:pt x="458596" y="2794"/>
                </a:lnTo>
                <a:lnTo>
                  <a:pt x="510793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28761" y="1935607"/>
            <a:ext cx="234759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Identidad</a:t>
            </a:r>
            <a:endParaRPr sz="18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>
              <a:lnSpc>
                <a:spcPts val="1945"/>
              </a:lnSpc>
            </a:pPr>
            <a:r>
              <a:rPr sz="18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Propuesta</a:t>
            </a:r>
            <a:r>
              <a:rPr sz="1800" b="1" spc="-4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pedagógica</a:t>
            </a:r>
            <a:endParaRPr sz="18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>
              <a:lnSpc>
                <a:spcPts val="2055"/>
              </a:lnSpc>
            </a:pPr>
            <a:r>
              <a:rPr sz="18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Propuesta </a:t>
            </a:r>
            <a:r>
              <a:rPr sz="1800" b="1" dirty="0">
                <a:solidFill>
                  <a:schemeClr val="bg1"/>
                </a:solidFill>
                <a:latin typeface="Segoe UI Semibold"/>
                <a:cs typeface="Segoe UI Semibold"/>
              </a:rPr>
              <a:t>de</a:t>
            </a:r>
            <a:r>
              <a:rPr sz="1800" b="1" spc="-5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chemeClr val="bg1"/>
                </a:solidFill>
                <a:latin typeface="Segoe UI Semibold"/>
                <a:cs typeface="Segoe UI Semibold"/>
              </a:rPr>
              <a:t>gestión</a:t>
            </a:r>
            <a:endParaRPr sz="18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53300" y="3553967"/>
            <a:ext cx="1001268" cy="1002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3393" y="3544061"/>
            <a:ext cx="1021080" cy="1022985"/>
          </a:xfrm>
          <a:custGeom>
            <a:avLst/>
            <a:gdLst/>
            <a:ahLst/>
            <a:cxnLst/>
            <a:rect l="l" t="t" r="r" b="b"/>
            <a:pathLst>
              <a:path w="1021079" h="1022985">
                <a:moveTo>
                  <a:pt x="510794" y="0"/>
                </a:moveTo>
                <a:lnTo>
                  <a:pt x="562990" y="2793"/>
                </a:lnTo>
                <a:lnTo>
                  <a:pt x="613536" y="10540"/>
                </a:lnTo>
                <a:lnTo>
                  <a:pt x="662558" y="22987"/>
                </a:lnTo>
                <a:lnTo>
                  <a:pt x="709549" y="40004"/>
                </a:lnTo>
                <a:lnTo>
                  <a:pt x="753999" y="61975"/>
                </a:lnTo>
                <a:lnTo>
                  <a:pt x="796162" y="87375"/>
                </a:lnTo>
                <a:lnTo>
                  <a:pt x="835405" y="116967"/>
                </a:lnTo>
                <a:lnTo>
                  <a:pt x="871727" y="149732"/>
                </a:lnTo>
                <a:lnTo>
                  <a:pt x="904621" y="186181"/>
                </a:lnTo>
                <a:lnTo>
                  <a:pt x="934084" y="225425"/>
                </a:lnTo>
                <a:lnTo>
                  <a:pt x="959611" y="267969"/>
                </a:lnTo>
                <a:lnTo>
                  <a:pt x="981075" y="312419"/>
                </a:lnTo>
                <a:lnTo>
                  <a:pt x="998092" y="359410"/>
                </a:lnTo>
                <a:lnTo>
                  <a:pt x="1010665" y="408431"/>
                </a:lnTo>
                <a:lnTo>
                  <a:pt x="1018285" y="459358"/>
                </a:lnTo>
                <a:lnTo>
                  <a:pt x="1021079" y="511556"/>
                </a:lnTo>
                <a:lnTo>
                  <a:pt x="1018285" y="563752"/>
                </a:lnTo>
                <a:lnTo>
                  <a:pt x="1010665" y="614680"/>
                </a:lnTo>
                <a:lnTo>
                  <a:pt x="998092" y="663701"/>
                </a:lnTo>
                <a:lnTo>
                  <a:pt x="981075" y="710692"/>
                </a:lnTo>
                <a:lnTo>
                  <a:pt x="959611" y="755142"/>
                </a:lnTo>
                <a:lnTo>
                  <a:pt x="934084" y="797306"/>
                </a:lnTo>
                <a:lnTo>
                  <a:pt x="904621" y="836930"/>
                </a:lnTo>
                <a:lnTo>
                  <a:pt x="871727" y="872998"/>
                </a:lnTo>
                <a:lnTo>
                  <a:pt x="835405" y="906144"/>
                </a:lnTo>
                <a:lnTo>
                  <a:pt x="796162" y="935355"/>
                </a:lnTo>
                <a:lnTo>
                  <a:pt x="753999" y="961136"/>
                </a:lnTo>
                <a:lnTo>
                  <a:pt x="709422" y="982599"/>
                </a:lnTo>
                <a:lnTo>
                  <a:pt x="662558" y="999617"/>
                </a:lnTo>
                <a:lnTo>
                  <a:pt x="613536" y="1012189"/>
                </a:lnTo>
                <a:lnTo>
                  <a:pt x="562990" y="1019937"/>
                </a:lnTo>
                <a:lnTo>
                  <a:pt x="510794" y="1022731"/>
                </a:lnTo>
                <a:lnTo>
                  <a:pt x="458597" y="1019937"/>
                </a:lnTo>
                <a:lnTo>
                  <a:pt x="407924" y="1012189"/>
                </a:lnTo>
                <a:lnTo>
                  <a:pt x="359028" y="999617"/>
                </a:lnTo>
                <a:lnTo>
                  <a:pt x="312038" y="982726"/>
                </a:lnTo>
                <a:lnTo>
                  <a:pt x="267080" y="961136"/>
                </a:lnTo>
                <a:lnTo>
                  <a:pt x="225044" y="935355"/>
                </a:lnTo>
                <a:lnTo>
                  <a:pt x="185800" y="906144"/>
                </a:lnTo>
                <a:lnTo>
                  <a:pt x="149732" y="872998"/>
                </a:lnTo>
                <a:lnTo>
                  <a:pt x="116585" y="836930"/>
                </a:lnTo>
                <a:lnTo>
                  <a:pt x="87375" y="797306"/>
                </a:lnTo>
                <a:lnTo>
                  <a:pt x="61467" y="755269"/>
                </a:lnTo>
                <a:lnTo>
                  <a:pt x="40004" y="710692"/>
                </a:lnTo>
                <a:lnTo>
                  <a:pt x="22986" y="663701"/>
                </a:lnTo>
                <a:lnTo>
                  <a:pt x="10540" y="614680"/>
                </a:lnTo>
                <a:lnTo>
                  <a:pt x="2794" y="563752"/>
                </a:lnTo>
                <a:lnTo>
                  <a:pt x="0" y="511556"/>
                </a:lnTo>
                <a:lnTo>
                  <a:pt x="2794" y="459358"/>
                </a:lnTo>
                <a:lnTo>
                  <a:pt x="10540" y="408431"/>
                </a:lnTo>
                <a:lnTo>
                  <a:pt x="22986" y="359410"/>
                </a:lnTo>
                <a:lnTo>
                  <a:pt x="40004" y="312419"/>
                </a:lnTo>
                <a:lnTo>
                  <a:pt x="61467" y="267843"/>
                </a:lnTo>
                <a:lnTo>
                  <a:pt x="87375" y="225425"/>
                </a:lnTo>
                <a:lnTo>
                  <a:pt x="116585" y="186181"/>
                </a:lnTo>
                <a:lnTo>
                  <a:pt x="149732" y="149732"/>
                </a:lnTo>
                <a:lnTo>
                  <a:pt x="185800" y="116967"/>
                </a:lnTo>
                <a:lnTo>
                  <a:pt x="225044" y="87375"/>
                </a:lnTo>
                <a:lnTo>
                  <a:pt x="267080" y="61975"/>
                </a:lnTo>
                <a:lnTo>
                  <a:pt x="312038" y="40004"/>
                </a:lnTo>
                <a:lnTo>
                  <a:pt x="359028" y="22987"/>
                </a:lnTo>
                <a:lnTo>
                  <a:pt x="407924" y="10540"/>
                </a:lnTo>
                <a:lnTo>
                  <a:pt x="458597" y="2793"/>
                </a:lnTo>
                <a:lnTo>
                  <a:pt x="510794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54390" y="3868292"/>
            <a:ext cx="1402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</a:t>
            </a:r>
            <a:r>
              <a:rPr sz="2000" b="1" spc="5" dirty="0">
                <a:solidFill>
                  <a:schemeClr val="bg1"/>
                </a:solidFill>
                <a:latin typeface="Segoe UI Semibold"/>
                <a:cs typeface="Segoe UI Semibold"/>
              </a:rPr>
              <a:t>i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agnósti</a:t>
            </a:r>
            <a:r>
              <a:rPr sz="2000" b="1" spc="5" dirty="0">
                <a:solidFill>
                  <a:schemeClr val="bg1"/>
                </a:solidFill>
                <a:latin typeface="Segoe UI Semibold"/>
                <a:cs typeface="Segoe UI Semibold"/>
              </a:rPr>
              <a:t>c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o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61815" y="3553967"/>
            <a:ext cx="1002792" cy="1002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1909" y="3544061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55" y="0"/>
                </a:moveTo>
                <a:lnTo>
                  <a:pt x="563752" y="2793"/>
                </a:lnTo>
                <a:lnTo>
                  <a:pt x="614679" y="10540"/>
                </a:lnTo>
                <a:lnTo>
                  <a:pt x="663701" y="22987"/>
                </a:lnTo>
                <a:lnTo>
                  <a:pt x="710691" y="40004"/>
                </a:lnTo>
                <a:lnTo>
                  <a:pt x="755268" y="61975"/>
                </a:lnTo>
                <a:lnTo>
                  <a:pt x="797305" y="87375"/>
                </a:lnTo>
                <a:lnTo>
                  <a:pt x="836929" y="116967"/>
                </a:lnTo>
                <a:lnTo>
                  <a:pt x="872998" y="149732"/>
                </a:lnTo>
                <a:lnTo>
                  <a:pt x="906144" y="186181"/>
                </a:lnTo>
                <a:lnTo>
                  <a:pt x="935354" y="225425"/>
                </a:lnTo>
                <a:lnTo>
                  <a:pt x="961136" y="267843"/>
                </a:lnTo>
                <a:lnTo>
                  <a:pt x="982599" y="312419"/>
                </a:lnTo>
                <a:lnTo>
                  <a:pt x="999616" y="359410"/>
                </a:lnTo>
                <a:lnTo>
                  <a:pt x="1012189" y="408431"/>
                </a:lnTo>
                <a:lnTo>
                  <a:pt x="1019937" y="459358"/>
                </a:lnTo>
                <a:lnTo>
                  <a:pt x="1022730" y="511556"/>
                </a:lnTo>
                <a:lnTo>
                  <a:pt x="1019937" y="563752"/>
                </a:lnTo>
                <a:lnTo>
                  <a:pt x="1012189" y="614680"/>
                </a:lnTo>
                <a:lnTo>
                  <a:pt x="999616" y="663701"/>
                </a:lnTo>
                <a:lnTo>
                  <a:pt x="982599" y="710692"/>
                </a:lnTo>
                <a:lnTo>
                  <a:pt x="961136" y="755269"/>
                </a:lnTo>
                <a:lnTo>
                  <a:pt x="935354" y="797306"/>
                </a:lnTo>
                <a:lnTo>
                  <a:pt x="906144" y="836930"/>
                </a:lnTo>
                <a:lnTo>
                  <a:pt x="872998" y="872998"/>
                </a:lnTo>
                <a:lnTo>
                  <a:pt x="836929" y="906144"/>
                </a:lnTo>
                <a:lnTo>
                  <a:pt x="797305" y="935355"/>
                </a:lnTo>
                <a:lnTo>
                  <a:pt x="755268" y="961136"/>
                </a:lnTo>
                <a:lnTo>
                  <a:pt x="710691" y="982599"/>
                </a:lnTo>
                <a:lnTo>
                  <a:pt x="663701" y="999617"/>
                </a:lnTo>
                <a:lnTo>
                  <a:pt x="614679" y="1012189"/>
                </a:lnTo>
                <a:lnTo>
                  <a:pt x="563752" y="1019937"/>
                </a:lnTo>
                <a:lnTo>
                  <a:pt x="511555" y="1022731"/>
                </a:lnTo>
                <a:lnTo>
                  <a:pt x="459359" y="1019937"/>
                </a:lnTo>
                <a:lnTo>
                  <a:pt x="408431" y="1012189"/>
                </a:lnTo>
                <a:lnTo>
                  <a:pt x="359410" y="999617"/>
                </a:lnTo>
                <a:lnTo>
                  <a:pt x="312419" y="982599"/>
                </a:lnTo>
                <a:lnTo>
                  <a:pt x="267842" y="961136"/>
                </a:lnTo>
                <a:lnTo>
                  <a:pt x="225425" y="935355"/>
                </a:lnTo>
                <a:lnTo>
                  <a:pt x="186181" y="906144"/>
                </a:lnTo>
                <a:lnTo>
                  <a:pt x="149732" y="872998"/>
                </a:lnTo>
                <a:lnTo>
                  <a:pt x="116966" y="836930"/>
                </a:lnTo>
                <a:lnTo>
                  <a:pt x="87375" y="797306"/>
                </a:lnTo>
                <a:lnTo>
                  <a:pt x="61975" y="755269"/>
                </a:lnTo>
                <a:lnTo>
                  <a:pt x="40004" y="710692"/>
                </a:lnTo>
                <a:lnTo>
                  <a:pt x="22987" y="663701"/>
                </a:lnTo>
                <a:lnTo>
                  <a:pt x="10540" y="614680"/>
                </a:lnTo>
                <a:lnTo>
                  <a:pt x="2793" y="563752"/>
                </a:lnTo>
                <a:lnTo>
                  <a:pt x="0" y="511556"/>
                </a:lnTo>
                <a:lnTo>
                  <a:pt x="2793" y="459358"/>
                </a:lnTo>
                <a:lnTo>
                  <a:pt x="10540" y="408431"/>
                </a:lnTo>
                <a:lnTo>
                  <a:pt x="22987" y="359410"/>
                </a:lnTo>
                <a:lnTo>
                  <a:pt x="40004" y="312419"/>
                </a:lnTo>
                <a:lnTo>
                  <a:pt x="61975" y="267843"/>
                </a:lnTo>
                <a:lnTo>
                  <a:pt x="87375" y="225425"/>
                </a:lnTo>
                <a:lnTo>
                  <a:pt x="116966" y="186181"/>
                </a:lnTo>
                <a:lnTo>
                  <a:pt x="149732" y="149732"/>
                </a:lnTo>
                <a:lnTo>
                  <a:pt x="186181" y="116967"/>
                </a:lnTo>
                <a:lnTo>
                  <a:pt x="225425" y="87375"/>
                </a:lnTo>
                <a:lnTo>
                  <a:pt x="267842" y="61975"/>
                </a:lnTo>
                <a:lnTo>
                  <a:pt x="312419" y="40004"/>
                </a:lnTo>
                <a:lnTo>
                  <a:pt x="359410" y="22987"/>
                </a:lnTo>
                <a:lnTo>
                  <a:pt x="408431" y="10540"/>
                </a:lnTo>
                <a:lnTo>
                  <a:pt x="459359" y="2793"/>
                </a:lnTo>
                <a:lnTo>
                  <a:pt x="511555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76550" y="3868292"/>
            <a:ext cx="866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Anexos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2187" y="4914900"/>
            <a:ext cx="940308" cy="1380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9997" y="4633035"/>
            <a:ext cx="2319655" cy="1369060"/>
          </a:xfrm>
          <a:custGeom>
            <a:avLst/>
            <a:gdLst/>
            <a:ahLst/>
            <a:cxnLst/>
            <a:rect l="l" t="t" r="r" b="b"/>
            <a:pathLst>
              <a:path w="2319654" h="1369060">
                <a:moveTo>
                  <a:pt x="1271570" y="0"/>
                </a:moveTo>
                <a:lnTo>
                  <a:pt x="1213930" y="446"/>
                </a:lnTo>
                <a:lnTo>
                  <a:pt x="1156984" y="2866"/>
                </a:lnTo>
                <a:lnTo>
                  <a:pt x="1100817" y="7212"/>
                </a:lnTo>
                <a:lnTo>
                  <a:pt x="1045517" y="13435"/>
                </a:lnTo>
                <a:lnTo>
                  <a:pt x="991169" y="21486"/>
                </a:lnTo>
                <a:lnTo>
                  <a:pt x="937861" y="31318"/>
                </a:lnTo>
                <a:lnTo>
                  <a:pt x="885678" y="42880"/>
                </a:lnTo>
                <a:lnTo>
                  <a:pt x="834707" y="56126"/>
                </a:lnTo>
                <a:lnTo>
                  <a:pt x="785034" y="71007"/>
                </a:lnTo>
                <a:lnTo>
                  <a:pt x="736745" y="87474"/>
                </a:lnTo>
                <a:lnTo>
                  <a:pt x="689928" y="105478"/>
                </a:lnTo>
                <a:lnTo>
                  <a:pt x="644667" y="124971"/>
                </a:lnTo>
                <a:lnTo>
                  <a:pt x="601051" y="145905"/>
                </a:lnTo>
                <a:lnTo>
                  <a:pt x="559165" y="168231"/>
                </a:lnTo>
                <a:lnTo>
                  <a:pt x="519095" y="191901"/>
                </a:lnTo>
                <a:lnTo>
                  <a:pt x="480928" y="216866"/>
                </a:lnTo>
                <a:lnTo>
                  <a:pt x="444750" y="243078"/>
                </a:lnTo>
                <a:lnTo>
                  <a:pt x="410649" y="270488"/>
                </a:lnTo>
                <a:lnTo>
                  <a:pt x="378709" y="299047"/>
                </a:lnTo>
                <a:lnTo>
                  <a:pt x="349017" y="328708"/>
                </a:lnTo>
                <a:lnTo>
                  <a:pt x="321661" y="359422"/>
                </a:lnTo>
                <a:lnTo>
                  <a:pt x="296726" y="391139"/>
                </a:lnTo>
                <a:lnTo>
                  <a:pt x="274298" y="423813"/>
                </a:lnTo>
                <a:lnTo>
                  <a:pt x="254465" y="457394"/>
                </a:lnTo>
                <a:lnTo>
                  <a:pt x="237311" y="491834"/>
                </a:lnTo>
                <a:lnTo>
                  <a:pt x="211392" y="563095"/>
                </a:lnTo>
                <a:lnTo>
                  <a:pt x="197230" y="637211"/>
                </a:lnTo>
                <a:lnTo>
                  <a:pt x="0" y="784531"/>
                </a:lnTo>
                <a:lnTo>
                  <a:pt x="247015" y="896418"/>
                </a:lnTo>
                <a:lnTo>
                  <a:pt x="265851" y="930546"/>
                </a:lnTo>
                <a:lnTo>
                  <a:pt x="287282" y="963735"/>
                </a:lnTo>
                <a:lnTo>
                  <a:pt x="311224" y="995941"/>
                </a:lnTo>
                <a:lnTo>
                  <a:pt x="337588" y="1027121"/>
                </a:lnTo>
                <a:lnTo>
                  <a:pt x="366289" y="1057232"/>
                </a:lnTo>
                <a:lnTo>
                  <a:pt x="397240" y="1086229"/>
                </a:lnTo>
                <a:lnTo>
                  <a:pt x="430355" y="1114071"/>
                </a:lnTo>
                <a:lnTo>
                  <a:pt x="465548" y="1140713"/>
                </a:lnTo>
                <a:lnTo>
                  <a:pt x="502732" y="1166112"/>
                </a:lnTo>
                <a:lnTo>
                  <a:pt x="541821" y="1190224"/>
                </a:lnTo>
                <a:lnTo>
                  <a:pt x="582728" y="1213007"/>
                </a:lnTo>
                <a:lnTo>
                  <a:pt x="625368" y="1234416"/>
                </a:lnTo>
                <a:lnTo>
                  <a:pt x="669653" y="1254408"/>
                </a:lnTo>
                <a:lnTo>
                  <a:pt x="715497" y="1272940"/>
                </a:lnTo>
                <a:lnTo>
                  <a:pt x="762815" y="1289969"/>
                </a:lnTo>
                <a:lnTo>
                  <a:pt x="811519" y="1305451"/>
                </a:lnTo>
                <a:lnTo>
                  <a:pt x="861524" y="1319343"/>
                </a:lnTo>
                <a:lnTo>
                  <a:pt x="912742" y="1331600"/>
                </a:lnTo>
                <a:lnTo>
                  <a:pt x="965088" y="1342181"/>
                </a:lnTo>
                <a:lnTo>
                  <a:pt x="1018475" y="1351041"/>
                </a:lnTo>
                <a:lnTo>
                  <a:pt x="1072817" y="1358137"/>
                </a:lnTo>
                <a:lnTo>
                  <a:pt x="1128028" y="1363426"/>
                </a:lnTo>
                <a:lnTo>
                  <a:pt x="1184021" y="1366864"/>
                </a:lnTo>
                <a:lnTo>
                  <a:pt x="1242267" y="1368431"/>
                </a:lnTo>
                <a:lnTo>
                  <a:pt x="1299907" y="1367977"/>
                </a:lnTo>
                <a:lnTo>
                  <a:pt x="1356853" y="1365549"/>
                </a:lnTo>
                <a:lnTo>
                  <a:pt x="1413020" y="1361196"/>
                </a:lnTo>
                <a:lnTo>
                  <a:pt x="1468320" y="1354967"/>
                </a:lnTo>
                <a:lnTo>
                  <a:pt x="1522668" y="1346910"/>
                </a:lnTo>
                <a:lnTo>
                  <a:pt x="1575976" y="1337074"/>
                </a:lnTo>
                <a:lnTo>
                  <a:pt x="1628159" y="1325506"/>
                </a:lnTo>
                <a:lnTo>
                  <a:pt x="1679130" y="1312256"/>
                </a:lnTo>
                <a:lnTo>
                  <a:pt x="1728803" y="1297372"/>
                </a:lnTo>
                <a:lnTo>
                  <a:pt x="1777092" y="1280902"/>
                </a:lnTo>
                <a:lnTo>
                  <a:pt x="1823909" y="1262895"/>
                </a:lnTo>
                <a:lnTo>
                  <a:pt x="1869170" y="1243400"/>
                </a:lnTo>
                <a:lnTo>
                  <a:pt x="1912786" y="1222464"/>
                </a:lnTo>
                <a:lnTo>
                  <a:pt x="1954672" y="1200137"/>
                </a:lnTo>
                <a:lnTo>
                  <a:pt x="1994742" y="1176466"/>
                </a:lnTo>
                <a:lnTo>
                  <a:pt x="2032909" y="1151501"/>
                </a:lnTo>
                <a:lnTo>
                  <a:pt x="2069087" y="1125289"/>
                </a:lnTo>
                <a:lnTo>
                  <a:pt x="2103188" y="1097880"/>
                </a:lnTo>
                <a:lnTo>
                  <a:pt x="2135128" y="1069322"/>
                </a:lnTo>
                <a:lnTo>
                  <a:pt x="2164820" y="1039662"/>
                </a:lnTo>
                <a:lnTo>
                  <a:pt x="2192176" y="1008951"/>
                </a:lnTo>
                <a:lnTo>
                  <a:pt x="2217111" y="977235"/>
                </a:lnTo>
                <a:lnTo>
                  <a:pt x="2239539" y="944564"/>
                </a:lnTo>
                <a:lnTo>
                  <a:pt x="2259372" y="910986"/>
                </a:lnTo>
                <a:lnTo>
                  <a:pt x="2276526" y="876550"/>
                </a:lnTo>
                <a:lnTo>
                  <a:pt x="2302445" y="805296"/>
                </a:lnTo>
                <a:lnTo>
                  <a:pt x="2316606" y="731191"/>
                </a:lnTo>
                <a:lnTo>
                  <a:pt x="2319038" y="693662"/>
                </a:lnTo>
                <a:lnTo>
                  <a:pt x="2318332" y="656524"/>
                </a:lnTo>
                <a:lnTo>
                  <a:pt x="2307807" y="583648"/>
                </a:lnTo>
                <a:lnTo>
                  <a:pt x="2285633" y="513006"/>
                </a:lnTo>
                <a:lnTo>
                  <a:pt x="2252410" y="445043"/>
                </a:lnTo>
                <a:lnTo>
                  <a:pt x="2231844" y="412206"/>
                </a:lnTo>
                <a:lnTo>
                  <a:pt x="2208741" y="380205"/>
                </a:lnTo>
                <a:lnTo>
                  <a:pt x="2183177" y="349097"/>
                </a:lnTo>
                <a:lnTo>
                  <a:pt x="2155227" y="318936"/>
                </a:lnTo>
                <a:lnTo>
                  <a:pt x="2124966" y="289780"/>
                </a:lnTo>
                <a:lnTo>
                  <a:pt x="2092469" y="261682"/>
                </a:lnTo>
                <a:lnTo>
                  <a:pt x="2057812" y="234700"/>
                </a:lnTo>
                <a:lnTo>
                  <a:pt x="2021070" y="208888"/>
                </a:lnTo>
                <a:lnTo>
                  <a:pt x="1982317" y="184302"/>
                </a:lnTo>
                <a:lnTo>
                  <a:pt x="1941629" y="160998"/>
                </a:lnTo>
                <a:lnTo>
                  <a:pt x="1899082" y="139032"/>
                </a:lnTo>
                <a:lnTo>
                  <a:pt x="1854750" y="118458"/>
                </a:lnTo>
                <a:lnTo>
                  <a:pt x="1808708" y="99333"/>
                </a:lnTo>
                <a:lnTo>
                  <a:pt x="1761033" y="81712"/>
                </a:lnTo>
                <a:lnTo>
                  <a:pt x="1711798" y="65651"/>
                </a:lnTo>
                <a:lnTo>
                  <a:pt x="1661079" y="51206"/>
                </a:lnTo>
                <a:lnTo>
                  <a:pt x="1608952" y="38432"/>
                </a:lnTo>
                <a:lnTo>
                  <a:pt x="1555491" y="27385"/>
                </a:lnTo>
                <a:lnTo>
                  <a:pt x="1500772" y="18120"/>
                </a:lnTo>
                <a:lnTo>
                  <a:pt x="1444870" y="10693"/>
                </a:lnTo>
                <a:lnTo>
                  <a:pt x="1387859" y="5160"/>
                </a:lnTo>
                <a:lnTo>
                  <a:pt x="1329817" y="1576"/>
                </a:lnTo>
                <a:lnTo>
                  <a:pt x="127157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9997" y="4633035"/>
            <a:ext cx="2319655" cy="1369060"/>
          </a:xfrm>
          <a:custGeom>
            <a:avLst/>
            <a:gdLst/>
            <a:ahLst/>
            <a:cxnLst/>
            <a:rect l="l" t="t" r="r" b="b"/>
            <a:pathLst>
              <a:path w="2319654" h="1369060">
                <a:moveTo>
                  <a:pt x="0" y="784531"/>
                </a:moveTo>
                <a:lnTo>
                  <a:pt x="197230" y="637211"/>
                </a:lnTo>
                <a:lnTo>
                  <a:pt x="202798" y="599821"/>
                </a:lnTo>
                <a:lnTo>
                  <a:pt x="211392" y="563095"/>
                </a:lnTo>
                <a:lnTo>
                  <a:pt x="237311" y="491834"/>
                </a:lnTo>
                <a:lnTo>
                  <a:pt x="254465" y="457394"/>
                </a:lnTo>
                <a:lnTo>
                  <a:pt x="274298" y="423813"/>
                </a:lnTo>
                <a:lnTo>
                  <a:pt x="296726" y="391139"/>
                </a:lnTo>
                <a:lnTo>
                  <a:pt x="321661" y="359422"/>
                </a:lnTo>
                <a:lnTo>
                  <a:pt x="349017" y="328708"/>
                </a:lnTo>
                <a:lnTo>
                  <a:pt x="378709" y="299047"/>
                </a:lnTo>
                <a:lnTo>
                  <a:pt x="410649" y="270488"/>
                </a:lnTo>
                <a:lnTo>
                  <a:pt x="444750" y="243078"/>
                </a:lnTo>
                <a:lnTo>
                  <a:pt x="480928" y="216866"/>
                </a:lnTo>
                <a:lnTo>
                  <a:pt x="519095" y="191901"/>
                </a:lnTo>
                <a:lnTo>
                  <a:pt x="559165" y="168231"/>
                </a:lnTo>
                <a:lnTo>
                  <a:pt x="601051" y="145905"/>
                </a:lnTo>
                <a:lnTo>
                  <a:pt x="644667" y="124971"/>
                </a:lnTo>
                <a:lnTo>
                  <a:pt x="689928" y="105478"/>
                </a:lnTo>
                <a:lnTo>
                  <a:pt x="736745" y="87474"/>
                </a:lnTo>
                <a:lnTo>
                  <a:pt x="785034" y="71007"/>
                </a:lnTo>
                <a:lnTo>
                  <a:pt x="834707" y="56126"/>
                </a:lnTo>
                <a:lnTo>
                  <a:pt x="885678" y="42880"/>
                </a:lnTo>
                <a:lnTo>
                  <a:pt x="937861" y="31318"/>
                </a:lnTo>
                <a:lnTo>
                  <a:pt x="991169" y="21486"/>
                </a:lnTo>
                <a:lnTo>
                  <a:pt x="1045517" y="13435"/>
                </a:lnTo>
                <a:lnTo>
                  <a:pt x="1100817" y="7212"/>
                </a:lnTo>
                <a:lnTo>
                  <a:pt x="1156984" y="2866"/>
                </a:lnTo>
                <a:lnTo>
                  <a:pt x="1213930" y="446"/>
                </a:lnTo>
                <a:lnTo>
                  <a:pt x="1271570" y="0"/>
                </a:lnTo>
                <a:lnTo>
                  <a:pt x="1329817" y="1576"/>
                </a:lnTo>
                <a:lnTo>
                  <a:pt x="1387859" y="5160"/>
                </a:lnTo>
                <a:lnTo>
                  <a:pt x="1444870" y="10693"/>
                </a:lnTo>
                <a:lnTo>
                  <a:pt x="1500772" y="18120"/>
                </a:lnTo>
                <a:lnTo>
                  <a:pt x="1555491" y="27385"/>
                </a:lnTo>
                <a:lnTo>
                  <a:pt x="1608952" y="38432"/>
                </a:lnTo>
                <a:lnTo>
                  <a:pt x="1661079" y="51206"/>
                </a:lnTo>
                <a:lnTo>
                  <a:pt x="1711798" y="65651"/>
                </a:lnTo>
                <a:lnTo>
                  <a:pt x="1761033" y="81712"/>
                </a:lnTo>
                <a:lnTo>
                  <a:pt x="1808708" y="99333"/>
                </a:lnTo>
                <a:lnTo>
                  <a:pt x="1854750" y="118458"/>
                </a:lnTo>
                <a:lnTo>
                  <a:pt x="1899082" y="139032"/>
                </a:lnTo>
                <a:lnTo>
                  <a:pt x="1941629" y="160998"/>
                </a:lnTo>
                <a:lnTo>
                  <a:pt x="1982317" y="184302"/>
                </a:lnTo>
                <a:lnTo>
                  <a:pt x="2021070" y="208888"/>
                </a:lnTo>
                <a:lnTo>
                  <a:pt x="2057812" y="234700"/>
                </a:lnTo>
                <a:lnTo>
                  <a:pt x="2092469" y="261682"/>
                </a:lnTo>
                <a:lnTo>
                  <a:pt x="2124966" y="289780"/>
                </a:lnTo>
                <a:lnTo>
                  <a:pt x="2155227" y="318936"/>
                </a:lnTo>
                <a:lnTo>
                  <a:pt x="2183177" y="349097"/>
                </a:lnTo>
                <a:lnTo>
                  <a:pt x="2208741" y="380205"/>
                </a:lnTo>
                <a:lnTo>
                  <a:pt x="2231844" y="412206"/>
                </a:lnTo>
                <a:lnTo>
                  <a:pt x="2252410" y="445043"/>
                </a:lnTo>
                <a:lnTo>
                  <a:pt x="2270365" y="478662"/>
                </a:lnTo>
                <a:lnTo>
                  <a:pt x="2298139" y="548020"/>
                </a:lnTo>
                <a:lnTo>
                  <a:pt x="2314564" y="619835"/>
                </a:lnTo>
                <a:lnTo>
                  <a:pt x="2319038" y="693662"/>
                </a:lnTo>
                <a:lnTo>
                  <a:pt x="2316606" y="731191"/>
                </a:lnTo>
                <a:lnTo>
                  <a:pt x="2302445" y="805296"/>
                </a:lnTo>
                <a:lnTo>
                  <a:pt x="2276526" y="876550"/>
                </a:lnTo>
                <a:lnTo>
                  <a:pt x="2259372" y="910986"/>
                </a:lnTo>
                <a:lnTo>
                  <a:pt x="2239539" y="944564"/>
                </a:lnTo>
                <a:lnTo>
                  <a:pt x="2217111" y="977235"/>
                </a:lnTo>
                <a:lnTo>
                  <a:pt x="2192176" y="1008951"/>
                </a:lnTo>
                <a:lnTo>
                  <a:pt x="2164820" y="1039662"/>
                </a:lnTo>
                <a:lnTo>
                  <a:pt x="2135128" y="1069322"/>
                </a:lnTo>
                <a:lnTo>
                  <a:pt x="2103188" y="1097880"/>
                </a:lnTo>
                <a:lnTo>
                  <a:pt x="2069087" y="1125289"/>
                </a:lnTo>
                <a:lnTo>
                  <a:pt x="2032909" y="1151501"/>
                </a:lnTo>
                <a:lnTo>
                  <a:pt x="1994742" y="1176466"/>
                </a:lnTo>
                <a:lnTo>
                  <a:pt x="1954672" y="1200137"/>
                </a:lnTo>
                <a:lnTo>
                  <a:pt x="1912786" y="1222464"/>
                </a:lnTo>
                <a:lnTo>
                  <a:pt x="1869170" y="1243400"/>
                </a:lnTo>
                <a:lnTo>
                  <a:pt x="1823909" y="1262895"/>
                </a:lnTo>
                <a:lnTo>
                  <a:pt x="1777092" y="1280902"/>
                </a:lnTo>
                <a:lnTo>
                  <a:pt x="1728803" y="1297372"/>
                </a:lnTo>
                <a:lnTo>
                  <a:pt x="1679130" y="1312256"/>
                </a:lnTo>
                <a:lnTo>
                  <a:pt x="1628159" y="1325506"/>
                </a:lnTo>
                <a:lnTo>
                  <a:pt x="1575976" y="1337074"/>
                </a:lnTo>
                <a:lnTo>
                  <a:pt x="1522668" y="1346910"/>
                </a:lnTo>
                <a:lnTo>
                  <a:pt x="1468320" y="1354967"/>
                </a:lnTo>
                <a:lnTo>
                  <a:pt x="1413020" y="1361196"/>
                </a:lnTo>
                <a:lnTo>
                  <a:pt x="1356853" y="1365549"/>
                </a:lnTo>
                <a:lnTo>
                  <a:pt x="1299907" y="1367977"/>
                </a:lnTo>
                <a:lnTo>
                  <a:pt x="1242267" y="1368431"/>
                </a:lnTo>
                <a:lnTo>
                  <a:pt x="1184021" y="1366864"/>
                </a:lnTo>
                <a:lnTo>
                  <a:pt x="1128028" y="1363426"/>
                </a:lnTo>
                <a:lnTo>
                  <a:pt x="1072817" y="1358137"/>
                </a:lnTo>
                <a:lnTo>
                  <a:pt x="1018475" y="1351041"/>
                </a:lnTo>
                <a:lnTo>
                  <a:pt x="965088" y="1342181"/>
                </a:lnTo>
                <a:lnTo>
                  <a:pt x="912742" y="1331600"/>
                </a:lnTo>
                <a:lnTo>
                  <a:pt x="861524" y="1319343"/>
                </a:lnTo>
                <a:lnTo>
                  <a:pt x="811519" y="1305451"/>
                </a:lnTo>
                <a:lnTo>
                  <a:pt x="762815" y="1289969"/>
                </a:lnTo>
                <a:lnTo>
                  <a:pt x="715497" y="1272940"/>
                </a:lnTo>
                <a:lnTo>
                  <a:pt x="669653" y="1254408"/>
                </a:lnTo>
                <a:lnTo>
                  <a:pt x="625368" y="1234416"/>
                </a:lnTo>
                <a:lnTo>
                  <a:pt x="582728" y="1213007"/>
                </a:lnTo>
                <a:lnTo>
                  <a:pt x="541821" y="1190224"/>
                </a:lnTo>
                <a:lnTo>
                  <a:pt x="502732" y="1166112"/>
                </a:lnTo>
                <a:lnTo>
                  <a:pt x="465548" y="1140713"/>
                </a:lnTo>
                <a:lnTo>
                  <a:pt x="430355" y="1114071"/>
                </a:lnTo>
                <a:lnTo>
                  <a:pt x="397240" y="1086229"/>
                </a:lnTo>
                <a:lnTo>
                  <a:pt x="366289" y="1057232"/>
                </a:lnTo>
                <a:lnTo>
                  <a:pt x="337588" y="1027121"/>
                </a:lnTo>
                <a:lnTo>
                  <a:pt x="311224" y="995941"/>
                </a:lnTo>
                <a:lnTo>
                  <a:pt x="287282" y="963735"/>
                </a:lnTo>
                <a:lnTo>
                  <a:pt x="265851" y="930546"/>
                </a:lnTo>
                <a:lnTo>
                  <a:pt x="247015" y="896418"/>
                </a:lnTo>
                <a:lnTo>
                  <a:pt x="0" y="78453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42845" y="4825365"/>
            <a:ext cx="1631314" cy="95923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635" algn="ctr">
              <a:lnSpc>
                <a:spcPts val="1150"/>
              </a:lnSpc>
              <a:spcBef>
                <a:spcPts val="380"/>
              </a:spcBef>
            </a:pPr>
            <a:r>
              <a:rPr sz="12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“Esta </a:t>
            </a:r>
            <a:r>
              <a:rPr sz="1200" b="1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estructura  establece los</a:t>
            </a:r>
            <a:r>
              <a:rPr sz="1200" b="1" spc="-11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1" spc="-15" dirty="0">
                <a:solidFill>
                  <a:srgbClr val="494949"/>
                </a:solidFill>
                <a:latin typeface="Segoe UI Semibold"/>
                <a:cs typeface="Segoe UI Semibold"/>
              </a:rPr>
              <a:t>contenidos  básicos </a:t>
            </a:r>
            <a:r>
              <a:rPr sz="12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de un</a:t>
            </a:r>
            <a:r>
              <a:rPr sz="1200" b="1" spc="-8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1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PEI;</a:t>
            </a:r>
            <a:endParaRPr sz="1200" b="1" dirty="0">
              <a:latin typeface="Segoe UI Semilight"/>
              <a:cs typeface="Segoe UI Semilight"/>
            </a:endParaRPr>
          </a:p>
          <a:p>
            <a:pPr algn="ctr">
              <a:lnSpc>
                <a:spcPts val="1019"/>
              </a:lnSpc>
            </a:pPr>
            <a:r>
              <a:rPr sz="12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sin </a:t>
            </a:r>
            <a:r>
              <a:rPr sz="1200" b="1" spc="-20" dirty="0">
                <a:solidFill>
                  <a:srgbClr val="494949"/>
                </a:solidFill>
                <a:latin typeface="Segoe UI Semilight"/>
                <a:cs typeface="Segoe UI Semilight"/>
              </a:rPr>
              <a:t>embargo, </a:t>
            </a:r>
            <a:r>
              <a:rPr sz="1200" b="1" spc="-5" dirty="0">
                <a:solidFill>
                  <a:srgbClr val="494949"/>
                </a:solidFill>
                <a:latin typeface="Segoe UI Semilight"/>
                <a:cs typeface="Segoe UI Semilight"/>
              </a:rPr>
              <a:t>se</a:t>
            </a:r>
            <a:r>
              <a:rPr sz="1200" b="1" spc="-8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1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puede</a:t>
            </a:r>
            <a:endParaRPr sz="1200" b="1" dirty="0">
              <a:latin typeface="Segoe UI Semilight"/>
              <a:cs typeface="Segoe UI Semilight"/>
            </a:endParaRPr>
          </a:p>
          <a:p>
            <a:pPr marL="105410" marR="97790" algn="ctr">
              <a:lnSpc>
                <a:spcPts val="1150"/>
              </a:lnSpc>
              <a:spcBef>
                <a:spcPts val="135"/>
              </a:spcBef>
            </a:pPr>
            <a:r>
              <a:rPr sz="1200" b="1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adaptar </a:t>
            </a:r>
            <a:r>
              <a:rPr sz="1200" b="1" spc="-20" dirty="0">
                <a:solidFill>
                  <a:srgbClr val="494949"/>
                </a:solidFill>
                <a:latin typeface="Segoe UI Semilight"/>
                <a:cs typeface="Segoe UI Semilight"/>
              </a:rPr>
              <a:t>conforme </a:t>
            </a:r>
            <a:r>
              <a:rPr sz="1200" b="1" dirty="0">
                <a:solidFill>
                  <a:srgbClr val="494949"/>
                </a:solidFill>
                <a:latin typeface="Segoe UI Semilight"/>
                <a:cs typeface="Segoe UI Semilight"/>
              </a:rPr>
              <a:t>a</a:t>
            </a:r>
            <a:r>
              <a:rPr sz="1200" b="1" spc="-40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la  </a:t>
            </a:r>
            <a:r>
              <a:rPr sz="1200" b="1" spc="-20" dirty="0">
                <a:solidFill>
                  <a:srgbClr val="494949"/>
                </a:solidFill>
                <a:latin typeface="Segoe UI Semilight"/>
                <a:cs typeface="Segoe UI Semilight"/>
              </a:rPr>
              <a:t>realidad </a:t>
            </a:r>
            <a:r>
              <a:rPr sz="1200" b="1" spc="-10" dirty="0">
                <a:solidFill>
                  <a:srgbClr val="494949"/>
                </a:solidFill>
                <a:latin typeface="Segoe UI Semilight"/>
                <a:cs typeface="Segoe UI Semilight"/>
              </a:rPr>
              <a:t>de </a:t>
            </a:r>
            <a:r>
              <a:rPr sz="1200" b="1" spc="-15" dirty="0">
                <a:solidFill>
                  <a:srgbClr val="494949"/>
                </a:solidFill>
                <a:latin typeface="Segoe UI Semilight"/>
                <a:cs typeface="Segoe UI Semilight"/>
              </a:rPr>
              <a:t>cada</a:t>
            </a:r>
            <a:r>
              <a:rPr sz="1200" b="1" spc="-75" dirty="0">
                <a:solidFill>
                  <a:srgbClr val="494949"/>
                </a:solidFill>
                <a:latin typeface="Segoe UI Semilight"/>
                <a:cs typeface="Segoe UI Semilight"/>
              </a:rPr>
              <a:t> </a:t>
            </a:r>
            <a:r>
              <a:rPr sz="1200" b="1" spc="-25" dirty="0">
                <a:solidFill>
                  <a:srgbClr val="494949"/>
                </a:solidFill>
                <a:latin typeface="Segoe UI Semilight"/>
                <a:cs typeface="Segoe UI Semilight"/>
              </a:rPr>
              <a:t>IE”.</a:t>
            </a:r>
            <a:endParaRPr sz="1200" b="1" dirty="0">
              <a:latin typeface="Segoe UI Semilight"/>
              <a:cs typeface="Segoe UI Semi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304016" y="5943727"/>
            <a:ext cx="116839" cy="100330"/>
          </a:xfrm>
          <a:custGeom>
            <a:avLst/>
            <a:gdLst/>
            <a:ahLst/>
            <a:cxnLst/>
            <a:rect l="l" t="t" r="r" b="b"/>
            <a:pathLst>
              <a:path w="116840" h="100329">
                <a:moveTo>
                  <a:pt x="116839" y="0"/>
                </a:moveTo>
                <a:lnTo>
                  <a:pt x="28320" y="15074"/>
                </a:lnTo>
                <a:lnTo>
                  <a:pt x="0" y="100228"/>
                </a:lnTo>
                <a:lnTo>
                  <a:pt x="116839" y="0"/>
                </a:lnTo>
                <a:close/>
              </a:path>
            </a:pathLst>
          </a:custGeom>
          <a:solidFill>
            <a:srgbClr val="CDC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6885685" y="0"/>
                </a:moveTo>
                <a:lnTo>
                  <a:pt x="133857" y="0"/>
                </a:lnTo>
                <a:lnTo>
                  <a:pt x="81760" y="7066"/>
                </a:lnTo>
                <a:lnTo>
                  <a:pt x="39211" y="26336"/>
                </a:lnTo>
                <a:lnTo>
                  <a:pt x="10521" y="54917"/>
                </a:lnTo>
                <a:lnTo>
                  <a:pt x="0" y="89915"/>
                </a:lnTo>
                <a:lnTo>
                  <a:pt x="0" y="449579"/>
                </a:lnTo>
                <a:lnTo>
                  <a:pt x="10521" y="484578"/>
                </a:lnTo>
                <a:lnTo>
                  <a:pt x="39211" y="513159"/>
                </a:lnTo>
                <a:lnTo>
                  <a:pt x="81760" y="532429"/>
                </a:lnTo>
                <a:lnTo>
                  <a:pt x="133857" y="539496"/>
                </a:lnTo>
                <a:lnTo>
                  <a:pt x="6885685" y="539496"/>
                </a:lnTo>
                <a:lnTo>
                  <a:pt x="6937783" y="532429"/>
                </a:lnTo>
                <a:lnTo>
                  <a:pt x="6980332" y="513159"/>
                </a:lnTo>
                <a:lnTo>
                  <a:pt x="7009022" y="484578"/>
                </a:lnTo>
                <a:lnTo>
                  <a:pt x="7019544" y="449579"/>
                </a:lnTo>
                <a:lnTo>
                  <a:pt x="7019544" y="89915"/>
                </a:lnTo>
                <a:lnTo>
                  <a:pt x="7009022" y="54917"/>
                </a:lnTo>
                <a:lnTo>
                  <a:pt x="6980332" y="26336"/>
                </a:lnTo>
                <a:lnTo>
                  <a:pt x="6937783" y="7066"/>
                </a:lnTo>
                <a:lnTo>
                  <a:pt x="688568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0" y="89915"/>
                </a:moveTo>
                <a:lnTo>
                  <a:pt x="10521" y="54917"/>
                </a:lnTo>
                <a:lnTo>
                  <a:pt x="39211" y="26336"/>
                </a:lnTo>
                <a:lnTo>
                  <a:pt x="81760" y="7066"/>
                </a:lnTo>
                <a:lnTo>
                  <a:pt x="133857" y="0"/>
                </a:lnTo>
                <a:lnTo>
                  <a:pt x="6885685" y="0"/>
                </a:lnTo>
                <a:lnTo>
                  <a:pt x="6937783" y="7066"/>
                </a:lnTo>
                <a:lnTo>
                  <a:pt x="6980332" y="26336"/>
                </a:lnTo>
                <a:lnTo>
                  <a:pt x="7009022" y="54917"/>
                </a:lnTo>
                <a:lnTo>
                  <a:pt x="7019544" y="89915"/>
                </a:lnTo>
                <a:lnTo>
                  <a:pt x="7019544" y="449579"/>
                </a:lnTo>
                <a:lnTo>
                  <a:pt x="7009022" y="484578"/>
                </a:lnTo>
                <a:lnTo>
                  <a:pt x="6980332" y="513159"/>
                </a:lnTo>
                <a:lnTo>
                  <a:pt x="6937783" y="532429"/>
                </a:lnTo>
                <a:lnTo>
                  <a:pt x="6885685" y="539496"/>
                </a:lnTo>
                <a:lnTo>
                  <a:pt x="133857" y="539496"/>
                </a:lnTo>
                <a:lnTo>
                  <a:pt x="81760" y="532429"/>
                </a:lnTo>
                <a:lnTo>
                  <a:pt x="39211" y="513159"/>
                </a:lnTo>
                <a:lnTo>
                  <a:pt x="10521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3200" y="993379"/>
            <a:ext cx="8534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chemeClr val="bg1"/>
                </a:solidFill>
              </a:rPr>
              <a:t>Proyecto </a:t>
            </a:r>
            <a:r>
              <a:rPr sz="2000" spc="-5" dirty="0">
                <a:solidFill>
                  <a:schemeClr val="bg1"/>
                </a:solidFill>
              </a:rPr>
              <a:t>Educativo </a:t>
            </a:r>
            <a:r>
              <a:rPr sz="2000" dirty="0">
                <a:solidFill>
                  <a:schemeClr val="bg1"/>
                </a:solidFill>
              </a:rPr>
              <a:t>Institucional</a:t>
            </a:r>
            <a:r>
              <a:rPr sz="2000" spc="-60" dirty="0">
                <a:solidFill>
                  <a:schemeClr val="bg1"/>
                </a:solidFill>
              </a:rPr>
              <a:t> </a:t>
            </a:r>
            <a:r>
              <a:rPr sz="2000" b="0" dirty="0">
                <a:solidFill>
                  <a:schemeClr val="bg1"/>
                </a:solidFill>
                <a:latin typeface="Segoe UI Semilight"/>
                <a:cs typeface="Segoe UI Semilight"/>
              </a:rPr>
              <a:t>(PEI)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0667" y="967231"/>
            <a:ext cx="25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II.</a:t>
            </a:r>
            <a:endParaRPr sz="2200" dirty="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6988" y="2305811"/>
            <a:ext cx="1002792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069" y="2295905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68" y="0"/>
                </a:moveTo>
                <a:lnTo>
                  <a:pt x="563765" y="2794"/>
                </a:lnTo>
                <a:lnTo>
                  <a:pt x="614692" y="10541"/>
                </a:lnTo>
                <a:lnTo>
                  <a:pt x="663714" y="22987"/>
                </a:lnTo>
                <a:lnTo>
                  <a:pt x="710704" y="40005"/>
                </a:lnTo>
                <a:lnTo>
                  <a:pt x="755281" y="61976"/>
                </a:lnTo>
                <a:lnTo>
                  <a:pt x="797318" y="87376"/>
                </a:lnTo>
                <a:lnTo>
                  <a:pt x="836942" y="116967"/>
                </a:lnTo>
                <a:lnTo>
                  <a:pt x="873010" y="149733"/>
                </a:lnTo>
                <a:lnTo>
                  <a:pt x="906157" y="186182"/>
                </a:lnTo>
                <a:lnTo>
                  <a:pt x="935367" y="225425"/>
                </a:lnTo>
                <a:lnTo>
                  <a:pt x="961148" y="267843"/>
                </a:lnTo>
                <a:lnTo>
                  <a:pt x="982611" y="312420"/>
                </a:lnTo>
                <a:lnTo>
                  <a:pt x="999629" y="359410"/>
                </a:lnTo>
                <a:lnTo>
                  <a:pt x="1012202" y="408432"/>
                </a:lnTo>
                <a:lnTo>
                  <a:pt x="1019949" y="459359"/>
                </a:lnTo>
                <a:lnTo>
                  <a:pt x="1022743" y="511556"/>
                </a:lnTo>
                <a:lnTo>
                  <a:pt x="1019949" y="563753"/>
                </a:lnTo>
                <a:lnTo>
                  <a:pt x="1012202" y="614680"/>
                </a:lnTo>
                <a:lnTo>
                  <a:pt x="999629" y="663702"/>
                </a:lnTo>
                <a:lnTo>
                  <a:pt x="982611" y="710692"/>
                </a:lnTo>
                <a:lnTo>
                  <a:pt x="961148" y="755269"/>
                </a:lnTo>
                <a:lnTo>
                  <a:pt x="935367" y="797306"/>
                </a:lnTo>
                <a:lnTo>
                  <a:pt x="906157" y="836930"/>
                </a:lnTo>
                <a:lnTo>
                  <a:pt x="873010" y="872998"/>
                </a:lnTo>
                <a:lnTo>
                  <a:pt x="836942" y="906145"/>
                </a:lnTo>
                <a:lnTo>
                  <a:pt x="797318" y="935355"/>
                </a:lnTo>
                <a:lnTo>
                  <a:pt x="755281" y="961136"/>
                </a:lnTo>
                <a:lnTo>
                  <a:pt x="710704" y="982599"/>
                </a:lnTo>
                <a:lnTo>
                  <a:pt x="663714" y="999617"/>
                </a:lnTo>
                <a:lnTo>
                  <a:pt x="614692" y="1012190"/>
                </a:lnTo>
                <a:lnTo>
                  <a:pt x="563765" y="1019937"/>
                </a:lnTo>
                <a:lnTo>
                  <a:pt x="511568" y="1022731"/>
                </a:lnTo>
                <a:lnTo>
                  <a:pt x="459371" y="1019937"/>
                </a:lnTo>
                <a:lnTo>
                  <a:pt x="408444" y="1012190"/>
                </a:lnTo>
                <a:lnTo>
                  <a:pt x="359422" y="999617"/>
                </a:lnTo>
                <a:lnTo>
                  <a:pt x="312432" y="982599"/>
                </a:lnTo>
                <a:lnTo>
                  <a:pt x="267855" y="961136"/>
                </a:lnTo>
                <a:lnTo>
                  <a:pt x="225437" y="935355"/>
                </a:lnTo>
                <a:lnTo>
                  <a:pt x="186181" y="906145"/>
                </a:lnTo>
                <a:lnTo>
                  <a:pt x="149745" y="872998"/>
                </a:lnTo>
                <a:lnTo>
                  <a:pt x="116966" y="836930"/>
                </a:lnTo>
                <a:lnTo>
                  <a:pt x="87414" y="797306"/>
                </a:lnTo>
                <a:lnTo>
                  <a:pt x="61937" y="755269"/>
                </a:lnTo>
                <a:lnTo>
                  <a:pt x="40081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81" y="312420"/>
                </a:lnTo>
                <a:lnTo>
                  <a:pt x="61937" y="267843"/>
                </a:lnTo>
                <a:lnTo>
                  <a:pt x="87414" y="225425"/>
                </a:lnTo>
                <a:lnTo>
                  <a:pt x="116966" y="186182"/>
                </a:lnTo>
                <a:lnTo>
                  <a:pt x="149745" y="149733"/>
                </a:lnTo>
                <a:lnTo>
                  <a:pt x="186181" y="116967"/>
                </a:lnTo>
                <a:lnTo>
                  <a:pt x="225437" y="87376"/>
                </a:lnTo>
                <a:lnTo>
                  <a:pt x="267855" y="61976"/>
                </a:lnTo>
                <a:lnTo>
                  <a:pt x="312432" y="40005"/>
                </a:lnTo>
                <a:lnTo>
                  <a:pt x="359422" y="22987"/>
                </a:lnTo>
                <a:lnTo>
                  <a:pt x="408444" y="10541"/>
                </a:lnTo>
                <a:lnTo>
                  <a:pt x="459371" y="2794"/>
                </a:lnTo>
                <a:lnTo>
                  <a:pt x="5115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68144" y="2392439"/>
            <a:ext cx="2775585" cy="7912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Datos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generales de </a:t>
            </a: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la</a:t>
            </a:r>
            <a:r>
              <a:rPr sz="2000" b="1" spc="-9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IE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4130" marR="511809">
              <a:lnSpc>
                <a:spcPts val="1400"/>
              </a:lnSpc>
              <a:spcBef>
                <a:spcPts val="440"/>
              </a:spcBef>
            </a:pP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Información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básica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permita 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identificar a la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IE</a:t>
            </a:r>
            <a:endParaRPr sz="13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96840" y="2884932"/>
            <a:ext cx="4428490" cy="0"/>
          </a:xfrm>
          <a:custGeom>
            <a:avLst/>
            <a:gdLst/>
            <a:ahLst/>
            <a:cxnLst/>
            <a:rect l="l" t="t" r="r" b="b"/>
            <a:pathLst>
              <a:path w="4428490">
                <a:moveTo>
                  <a:pt x="44279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4291" y="2246376"/>
            <a:ext cx="1259205" cy="1260475"/>
          </a:xfrm>
          <a:custGeom>
            <a:avLst/>
            <a:gdLst/>
            <a:ahLst/>
            <a:cxnLst/>
            <a:rect l="l" t="t" r="r" b="b"/>
            <a:pathLst>
              <a:path w="1259204" h="1260475">
                <a:moveTo>
                  <a:pt x="629412" y="0"/>
                </a:moveTo>
                <a:lnTo>
                  <a:pt x="582440" y="1728"/>
                </a:lnTo>
                <a:lnTo>
                  <a:pt x="536405" y="6833"/>
                </a:lnTo>
                <a:lnTo>
                  <a:pt x="491430" y="15193"/>
                </a:lnTo>
                <a:lnTo>
                  <a:pt x="447635" y="26685"/>
                </a:lnTo>
                <a:lnTo>
                  <a:pt x="405142" y="41187"/>
                </a:lnTo>
                <a:lnTo>
                  <a:pt x="364074" y="58578"/>
                </a:lnTo>
                <a:lnTo>
                  <a:pt x="324552" y="78736"/>
                </a:lnTo>
                <a:lnTo>
                  <a:pt x="286697" y="101538"/>
                </a:lnTo>
                <a:lnTo>
                  <a:pt x="250632" y="126863"/>
                </a:lnTo>
                <a:lnTo>
                  <a:pt x="216477" y="154589"/>
                </a:lnTo>
                <a:lnTo>
                  <a:pt x="184356" y="184594"/>
                </a:lnTo>
                <a:lnTo>
                  <a:pt x="154389" y="216756"/>
                </a:lnTo>
                <a:lnTo>
                  <a:pt x="126698" y="250952"/>
                </a:lnTo>
                <a:lnTo>
                  <a:pt x="101406" y="287062"/>
                </a:lnTo>
                <a:lnTo>
                  <a:pt x="78633" y="324962"/>
                </a:lnTo>
                <a:lnTo>
                  <a:pt x="58501" y="364532"/>
                </a:lnTo>
                <a:lnTo>
                  <a:pt x="41133" y="405649"/>
                </a:lnTo>
                <a:lnTo>
                  <a:pt x="26649" y="448191"/>
                </a:lnTo>
                <a:lnTo>
                  <a:pt x="15173" y="492037"/>
                </a:lnTo>
                <a:lnTo>
                  <a:pt x="6824" y="537064"/>
                </a:lnTo>
                <a:lnTo>
                  <a:pt x="1726" y="583150"/>
                </a:lnTo>
                <a:lnTo>
                  <a:pt x="0" y="630174"/>
                </a:lnTo>
                <a:lnTo>
                  <a:pt x="1726" y="677197"/>
                </a:lnTo>
                <a:lnTo>
                  <a:pt x="6824" y="723283"/>
                </a:lnTo>
                <a:lnTo>
                  <a:pt x="15173" y="768310"/>
                </a:lnTo>
                <a:lnTo>
                  <a:pt x="26649" y="812156"/>
                </a:lnTo>
                <a:lnTo>
                  <a:pt x="41133" y="854698"/>
                </a:lnTo>
                <a:lnTo>
                  <a:pt x="58501" y="895815"/>
                </a:lnTo>
                <a:lnTo>
                  <a:pt x="78633" y="935385"/>
                </a:lnTo>
                <a:lnTo>
                  <a:pt x="101406" y="973285"/>
                </a:lnTo>
                <a:lnTo>
                  <a:pt x="126698" y="1009395"/>
                </a:lnTo>
                <a:lnTo>
                  <a:pt x="154389" y="1043591"/>
                </a:lnTo>
                <a:lnTo>
                  <a:pt x="184356" y="1075753"/>
                </a:lnTo>
                <a:lnTo>
                  <a:pt x="216477" y="1105758"/>
                </a:lnTo>
                <a:lnTo>
                  <a:pt x="250632" y="1133484"/>
                </a:lnTo>
                <a:lnTo>
                  <a:pt x="286697" y="1158809"/>
                </a:lnTo>
                <a:lnTo>
                  <a:pt x="324552" y="1181611"/>
                </a:lnTo>
                <a:lnTo>
                  <a:pt x="364074" y="1201769"/>
                </a:lnTo>
                <a:lnTo>
                  <a:pt x="405142" y="1219160"/>
                </a:lnTo>
                <a:lnTo>
                  <a:pt x="447635" y="1233662"/>
                </a:lnTo>
                <a:lnTo>
                  <a:pt x="491430" y="1245154"/>
                </a:lnTo>
                <a:lnTo>
                  <a:pt x="536405" y="1253514"/>
                </a:lnTo>
                <a:lnTo>
                  <a:pt x="582440" y="1258619"/>
                </a:lnTo>
                <a:lnTo>
                  <a:pt x="629412" y="1260348"/>
                </a:lnTo>
                <a:lnTo>
                  <a:pt x="676383" y="1258619"/>
                </a:lnTo>
                <a:lnTo>
                  <a:pt x="722418" y="1253514"/>
                </a:lnTo>
                <a:lnTo>
                  <a:pt x="767393" y="1245154"/>
                </a:lnTo>
                <a:lnTo>
                  <a:pt x="811188" y="1233662"/>
                </a:lnTo>
                <a:lnTo>
                  <a:pt x="853681" y="1219160"/>
                </a:lnTo>
                <a:lnTo>
                  <a:pt x="894749" y="1201769"/>
                </a:lnTo>
                <a:lnTo>
                  <a:pt x="934271" y="1181611"/>
                </a:lnTo>
                <a:lnTo>
                  <a:pt x="972126" y="1158809"/>
                </a:lnTo>
                <a:lnTo>
                  <a:pt x="1008191" y="1133484"/>
                </a:lnTo>
                <a:lnTo>
                  <a:pt x="1042346" y="1105758"/>
                </a:lnTo>
                <a:lnTo>
                  <a:pt x="1074467" y="1075753"/>
                </a:lnTo>
                <a:lnTo>
                  <a:pt x="1104434" y="1043591"/>
                </a:lnTo>
                <a:lnTo>
                  <a:pt x="1132125" y="1009395"/>
                </a:lnTo>
                <a:lnTo>
                  <a:pt x="1157417" y="973285"/>
                </a:lnTo>
                <a:lnTo>
                  <a:pt x="1180190" y="935385"/>
                </a:lnTo>
                <a:lnTo>
                  <a:pt x="1200322" y="895815"/>
                </a:lnTo>
                <a:lnTo>
                  <a:pt x="1217690" y="854698"/>
                </a:lnTo>
                <a:lnTo>
                  <a:pt x="1232174" y="812156"/>
                </a:lnTo>
                <a:lnTo>
                  <a:pt x="1243650" y="768310"/>
                </a:lnTo>
                <a:lnTo>
                  <a:pt x="1251999" y="723283"/>
                </a:lnTo>
                <a:lnTo>
                  <a:pt x="1257097" y="677197"/>
                </a:lnTo>
                <a:lnTo>
                  <a:pt x="1258824" y="630174"/>
                </a:lnTo>
                <a:lnTo>
                  <a:pt x="1257097" y="583150"/>
                </a:lnTo>
                <a:lnTo>
                  <a:pt x="1251999" y="537064"/>
                </a:lnTo>
                <a:lnTo>
                  <a:pt x="1243650" y="492037"/>
                </a:lnTo>
                <a:lnTo>
                  <a:pt x="1232174" y="448191"/>
                </a:lnTo>
                <a:lnTo>
                  <a:pt x="1217690" y="405649"/>
                </a:lnTo>
                <a:lnTo>
                  <a:pt x="1200322" y="364532"/>
                </a:lnTo>
                <a:lnTo>
                  <a:pt x="1180190" y="324962"/>
                </a:lnTo>
                <a:lnTo>
                  <a:pt x="1157417" y="287062"/>
                </a:lnTo>
                <a:lnTo>
                  <a:pt x="1132125" y="250952"/>
                </a:lnTo>
                <a:lnTo>
                  <a:pt x="1104434" y="216756"/>
                </a:lnTo>
                <a:lnTo>
                  <a:pt x="1074467" y="184594"/>
                </a:lnTo>
                <a:lnTo>
                  <a:pt x="1042346" y="154589"/>
                </a:lnTo>
                <a:lnTo>
                  <a:pt x="1008191" y="126863"/>
                </a:lnTo>
                <a:lnTo>
                  <a:pt x="972126" y="101538"/>
                </a:lnTo>
                <a:lnTo>
                  <a:pt x="934271" y="78736"/>
                </a:lnTo>
                <a:lnTo>
                  <a:pt x="894749" y="58578"/>
                </a:lnTo>
                <a:lnTo>
                  <a:pt x="853681" y="41187"/>
                </a:lnTo>
                <a:lnTo>
                  <a:pt x="811188" y="26685"/>
                </a:lnTo>
                <a:lnTo>
                  <a:pt x="767393" y="15193"/>
                </a:lnTo>
                <a:lnTo>
                  <a:pt x="722418" y="6833"/>
                </a:lnTo>
                <a:lnTo>
                  <a:pt x="676383" y="1728"/>
                </a:lnTo>
                <a:lnTo>
                  <a:pt x="629412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86171" y="2653360"/>
            <a:ext cx="661670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Nom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bre</a:t>
            </a:r>
            <a:endParaRPr sz="1400" b="1" dirty="0">
              <a:latin typeface="Segoe UI Semilight"/>
              <a:cs typeface="Segoe UI Semilight"/>
            </a:endParaRPr>
          </a:p>
          <a:p>
            <a:pPr marL="53340">
              <a:lnSpc>
                <a:spcPts val="1600"/>
              </a:lnSpc>
            </a:pP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</a:t>
            </a:r>
            <a:r>
              <a:rPr sz="1400" b="1" dirty="0">
                <a:solidFill>
                  <a:srgbClr val="404040"/>
                </a:solidFill>
                <a:latin typeface="Segoe UI Semilight"/>
                <a:cs typeface="Segoe UI Semilight"/>
              </a:rPr>
              <a:t>la</a:t>
            </a:r>
            <a:r>
              <a:rPr sz="1400" b="1" spc="-5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IE</a:t>
            </a:r>
            <a:endParaRPr sz="1400" b="1" dirty="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10197" y="2246376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7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25207" y="2608383"/>
            <a:ext cx="661670" cy="36869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970" marR="5080" indent="-1905">
              <a:lnSpc>
                <a:spcPts val="1340"/>
              </a:lnSpc>
              <a:spcBef>
                <a:spcPts val="275"/>
              </a:spcBef>
            </a:pP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Di</a:t>
            </a:r>
            <a:r>
              <a:rPr sz="125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r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e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cc</a:t>
            </a:r>
            <a:r>
              <a:rPr sz="125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i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ón  compl</a:t>
            </a:r>
            <a:r>
              <a:rPr sz="125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e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ta</a:t>
            </a:r>
            <a:endParaRPr sz="1250" b="1" dirty="0"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62927" y="2934081"/>
            <a:ext cx="516890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 la</a:t>
            </a:r>
            <a:r>
              <a:rPr sz="1250" b="1" spc="-90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IE</a:t>
            </a:r>
            <a:endParaRPr sz="1250" b="1" dirty="0"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12835" y="223723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3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7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3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127" y="2558923"/>
            <a:ext cx="923290" cy="3771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60960">
              <a:lnSpc>
                <a:spcPts val="1270"/>
              </a:lnSpc>
              <a:spcBef>
                <a:spcPts val="330"/>
              </a:spcBef>
            </a:pP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Códigos 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id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ent</a:t>
            </a:r>
            <a:r>
              <a:rPr sz="125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i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fi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c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ac</a:t>
            </a:r>
            <a:r>
              <a:rPr sz="1250" b="1" spc="-15" dirty="0">
                <a:solidFill>
                  <a:srgbClr val="404040"/>
                </a:solidFill>
                <a:latin typeface="Segoe UI Semilight"/>
                <a:cs typeface="Segoe UI Semilight"/>
              </a:rPr>
              <a:t>i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ón</a:t>
            </a:r>
            <a:endParaRPr sz="1250" b="1" dirty="0">
              <a:latin typeface="Segoe UI Semilight"/>
              <a:cs typeface="Segoe UI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56154" y="2919729"/>
            <a:ext cx="680098" cy="31162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1275" marR="5080" indent="-29209">
              <a:lnSpc>
                <a:spcPts val="1080"/>
              </a:lnSpc>
              <a:spcBef>
                <a:spcPts val="229"/>
              </a:spcBef>
            </a:pPr>
            <a:r>
              <a:rPr sz="1100" b="1" i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mod</a:t>
            </a:r>
            <a:r>
              <a:rPr sz="1100" b="1" i="1" spc="-15" dirty="0">
                <a:solidFill>
                  <a:srgbClr val="585858"/>
                </a:solidFill>
                <a:latin typeface="Segoe UI Semilight"/>
                <a:cs typeface="Segoe UI Semilight"/>
              </a:rPr>
              <a:t>u</a:t>
            </a:r>
            <a:r>
              <a:rPr sz="1100" b="1" i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l</a:t>
            </a:r>
            <a:r>
              <a:rPr sz="1100" b="1" i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ares  y de</a:t>
            </a:r>
            <a:r>
              <a:rPr sz="1100" b="1" i="1" spc="-40" dirty="0">
                <a:solidFill>
                  <a:srgbClr val="585858"/>
                </a:solidFill>
                <a:latin typeface="Segoe UI Semilight"/>
                <a:cs typeface="Segoe UI Semilight"/>
              </a:rPr>
              <a:t> </a:t>
            </a:r>
            <a:r>
              <a:rPr sz="1100" b="1" i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local</a:t>
            </a:r>
            <a:endParaRPr sz="1100" b="1" dirty="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27107" y="2246376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814052" y="2504948"/>
            <a:ext cx="890269" cy="7010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indent="-1905" algn="ctr">
              <a:lnSpc>
                <a:spcPct val="84800"/>
              </a:lnSpc>
              <a:spcBef>
                <a:spcPts val="325"/>
              </a:spcBef>
            </a:pP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Año 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elaboración  y periodo</a:t>
            </a:r>
            <a:r>
              <a:rPr sz="1250" b="1" spc="-9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de 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vigencia</a:t>
            </a:r>
            <a:endParaRPr sz="1250" b="1">
              <a:latin typeface="Segoe UI Semilight"/>
              <a:cs typeface="Segoe UI Semi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1747" y="3747515"/>
            <a:ext cx="1002791" cy="1002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1829" y="3737609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68" y="0"/>
                </a:moveTo>
                <a:lnTo>
                  <a:pt x="563765" y="2793"/>
                </a:lnTo>
                <a:lnTo>
                  <a:pt x="614692" y="10540"/>
                </a:lnTo>
                <a:lnTo>
                  <a:pt x="663714" y="22987"/>
                </a:lnTo>
                <a:lnTo>
                  <a:pt x="710704" y="40004"/>
                </a:lnTo>
                <a:lnTo>
                  <a:pt x="755281" y="61975"/>
                </a:lnTo>
                <a:lnTo>
                  <a:pt x="797318" y="87375"/>
                </a:lnTo>
                <a:lnTo>
                  <a:pt x="836942" y="116966"/>
                </a:lnTo>
                <a:lnTo>
                  <a:pt x="873010" y="149732"/>
                </a:lnTo>
                <a:lnTo>
                  <a:pt x="906157" y="186181"/>
                </a:lnTo>
                <a:lnTo>
                  <a:pt x="935367" y="225425"/>
                </a:lnTo>
                <a:lnTo>
                  <a:pt x="961148" y="267842"/>
                </a:lnTo>
                <a:lnTo>
                  <a:pt x="982611" y="312419"/>
                </a:lnTo>
                <a:lnTo>
                  <a:pt x="999629" y="359409"/>
                </a:lnTo>
                <a:lnTo>
                  <a:pt x="1012202" y="408431"/>
                </a:lnTo>
                <a:lnTo>
                  <a:pt x="1019949" y="459358"/>
                </a:lnTo>
                <a:lnTo>
                  <a:pt x="1022743" y="511556"/>
                </a:lnTo>
                <a:lnTo>
                  <a:pt x="1019949" y="563752"/>
                </a:lnTo>
                <a:lnTo>
                  <a:pt x="1012202" y="614679"/>
                </a:lnTo>
                <a:lnTo>
                  <a:pt x="999629" y="663701"/>
                </a:lnTo>
                <a:lnTo>
                  <a:pt x="982611" y="710691"/>
                </a:lnTo>
                <a:lnTo>
                  <a:pt x="961148" y="755269"/>
                </a:lnTo>
                <a:lnTo>
                  <a:pt x="935367" y="797306"/>
                </a:lnTo>
                <a:lnTo>
                  <a:pt x="906157" y="836929"/>
                </a:lnTo>
                <a:lnTo>
                  <a:pt x="873010" y="872997"/>
                </a:lnTo>
                <a:lnTo>
                  <a:pt x="836942" y="906144"/>
                </a:lnTo>
                <a:lnTo>
                  <a:pt x="797318" y="935354"/>
                </a:lnTo>
                <a:lnTo>
                  <a:pt x="755281" y="961135"/>
                </a:lnTo>
                <a:lnTo>
                  <a:pt x="710704" y="982598"/>
                </a:lnTo>
                <a:lnTo>
                  <a:pt x="663714" y="999616"/>
                </a:lnTo>
                <a:lnTo>
                  <a:pt x="614692" y="1012189"/>
                </a:lnTo>
                <a:lnTo>
                  <a:pt x="563765" y="1019937"/>
                </a:lnTo>
                <a:lnTo>
                  <a:pt x="511568" y="1022731"/>
                </a:lnTo>
                <a:lnTo>
                  <a:pt x="459371" y="1019937"/>
                </a:lnTo>
                <a:lnTo>
                  <a:pt x="408444" y="1012189"/>
                </a:lnTo>
                <a:lnTo>
                  <a:pt x="359422" y="999616"/>
                </a:lnTo>
                <a:lnTo>
                  <a:pt x="312432" y="982598"/>
                </a:lnTo>
                <a:lnTo>
                  <a:pt x="267855" y="961135"/>
                </a:lnTo>
                <a:lnTo>
                  <a:pt x="225437" y="935354"/>
                </a:lnTo>
                <a:lnTo>
                  <a:pt x="186181" y="906144"/>
                </a:lnTo>
                <a:lnTo>
                  <a:pt x="149745" y="872997"/>
                </a:lnTo>
                <a:lnTo>
                  <a:pt x="116966" y="836929"/>
                </a:lnTo>
                <a:lnTo>
                  <a:pt x="87414" y="797306"/>
                </a:lnTo>
                <a:lnTo>
                  <a:pt x="61937" y="755269"/>
                </a:lnTo>
                <a:lnTo>
                  <a:pt x="40081" y="710691"/>
                </a:lnTo>
                <a:lnTo>
                  <a:pt x="23063" y="663701"/>
                </a:lnTo>
                <a:lnTo>
                  <a:pt x="10515" y="614679"/>
                </a:lnTo>
                <a:lnTo>
                  <a:pt x="2832" y="563752"/>
                </a:lnTo>
                <a:lnTo>
                  <a:pt x="0" y="511556"/>
                </a:lnTo>
                <a:lnTo>
                  <a:pt x="2832" y="459358"/>
                </a:lnTo>
                <a:lnTo>
                  <a:pt x="10515" y="408431"/>
                </a:lnTo>
                <a:lnTo>
                  <a:pt x="23063" y="359409"/>
                </a:lnTo>
                <a:lnTo>
                  <a:pt x="40081" y="312419"/>
                </a:lnTo>
                <a:lnTo>
                  <a:pt x="61937" y="267842"/>
                </a:lnTo>
                <a:lnTo>
                  <a:pt x="87414" y="225425"/>
                </a:lnTo>
                <a:lnTo>
                  <a:pt x="116966" y="186181"/>
                </a:lnTo>
                <a:lnTo>
                  <a:pt x="149745" y="149732"/>
                </a:lnTo>
                <a:lnTo>
                  <a:pt x="186181" y="116966"/>
                </a:lnTo>
                <a:lnTo>
                  <a:pt x="225437" y="87375"/>
                </a:lnTo>
                <a:lnTo>
                  <a:pt x="267855" y="61975"/>
                </a:lnTo>
                <a:lnTo>
                  <a:pt x="312432" y="40004"/>
                </a:lnTo>
                <a:lnTo>
                  <a:pt x="359422" y="22987"/>
                </a:lnTo>
                <a:lnTo>
                  <a:pt x="408444" y="10540"/>
                </a:lnTo>
                <a:lnTo>
                  <a:pt x="459371" y="2793"/>
                </a:lnTo>
                <a:lnTo>
                  <a:pt x="5115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68144" y="3832936"/>
            <a:ext cx="234759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Segoe UI Semibold"/>
                <a:cs typeface="Segoe UI Semibold"/>
              </a:rPr>
              <a:t>Identidad</a:t>
            </a:r>
            <a:endParaRPr sz="18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Propuesta</a:t>
            </a:r>
            <a:r>
              <a:rPr sz="1800" b="1" spc="-8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pedagógica  Propuesta </a:t>
            </a:r>
            <a:r>
              <a:rPr sz="1800" b="1" dirty="0">
                <a:solidFill>
                  <a:schemeClr val="bg1"/>
                </a:solidFill>
                <a:latin typeface="Segoe UI Semibold"/>
                <a:cs typeface="Segoe UI Semibold"/>
              </a:rPr>
              <a:t>de</a:t>
            </a:r>
            <a:r>
              <a:rPr sz="1800" b="1" spc="-5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chemeClr val="bg1"/>
                </a:solidFill>
                <a:latin typeface="Segoe UI Semibold"/>
                <a:cs typeface="Segoe UI Semibold"/>
              </a:rPr>
              <a:t>gestión</a:t>
            </a:r>
            <a:endParaRPr sz="18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9352" y="1684781"/>
            <a:ext cx="4109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Construyendo nuestra</a:t>
            </a:r>
            <a:r>
              <a:rPr sz="2200" b="1" spc="4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identidad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65547" y="4291584"/>
            <a:ext cx="5004435" cy="0"/>
          </a:xfrm>
          <a:custGeom>
            <a:avLst/>
            <a:gdLst/>
            <a:ahLst/>
            <a:cxnLst/>
            <a:rect l="l" t="t" r="r" b="b"/>
            <a:pathLst>
              <a:path w="5004434">
                <a:moveTo>
                  <a:pt x="500405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12835" y="3643884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1" name="object 31"/>
          <p:cNvSpPr txBox="1"/>
          <p:nvPr/>
        </p:nvSpPr>
        <p:spPr>
          <a:xfrm>
            <a:off x="8476742" y="4065270"/>
            <a:ext cx="828675" cy="3771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59055">
              <a:lnSpc>
                <a:spcPts val="1270"/>
              </a:lnSpc>
              <a:spcBef>
                <a:spcPts val="330"/>
              </a:spcBef>
            </a:pP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Propuesta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pedagó</a:t>
            </a:r>
            <a:r>
              <a:rPr sz="1250" b="1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gica</a:t>
            </a:r>
            <a:endParaRPr sz="1250" b="1" dirty="0">
              <a:latin typeface="Segoe UI Semilight"/>
              <a:cs typeface="Segoe UI Semi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627107" y="3653028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9888728" y="4098797"/>
            <a:ext cx="740410" cy="3771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15240">
              <a:lnSpc>
                <a:spcPts val="1270"/>
              </a:lnSpc>
              <a:spcBef>
                <a:spcPts val="330"/>
              </a:spcBef>
            </a:pP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Propuesta</a:t>
            </a:r>
            <a:r>
              <a:rPr sz="125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de</a:t>
            </a:r>
            <a:r>
              <a:rPr sz="1250" b="1" spc="-9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sz="1250" b="1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gestión</a:t>
            </a:r>
            <a:endParaRPr sz="1250" b="1" dirty="0">
              <a:latin typeface="Segoe UI Semilight"/>
              <a:cs typeface="Segoe UI Semi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72957" y="4938776"/>
            <a:ext cx="1331595" cy="10052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" algn="ctr">
              <a:lnSpc>
                <a:spcPts val="1019"/>
              </a:lnSpc>
              <a:spcBef>
                <a:spcPts val="280"/>
              </a:spcBef>
            </a:pP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Forma en que la IE  conducirá el proceso</a:t>
            </a:r>
            <a:r>
              <a:rPr sz="1000" b="1" spc="-6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 enseñanza-aprendizaje.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27305" marR="19050" indent="1270" algn="ctr">
              <a:lnSpc>
                <a:spcPts val="1019"/>
              </a:lnSpc>
              <a:spcBef>
                <a:spcPts val="395"/>
              </a:spcBef>
            </a:pP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Esto es, el </a:t>
            </a:r>
            <a:r>
              <a:rPr sz="1050" b="1" i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énfasis 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 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tendrá mi IE </a:t>
            </a:r>
            <a:r>
              <a:rPr sz="1000" b="1" i="1" dirty="0">
                <a:solidFill>
                  <a:schemeClr val="bg1"/>
                </a:solidFill>
                <a:latin typeface="Segoe UI Semilight"/>
                <a:cs typeface="Segoe UI Semilight"/>
              </a:rPr>
              <a:t>en 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 plano  curricular, en el marco  del 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CNEB</a:t>
            </a:r>
            <a:r>
              <a:rPr sz="1000" b="0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12248" y="4934203"/>
            <a:ext cx="1292860" cy="875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635" algn="ctr">
              <a:lnSpc>
                <a:spcPts val="1019"/>
              </a:lnSpc>
              <a:spcBef>
                <a:spcPts val="280"/>
              </a:spcBef>
            </a:pP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Forma en cómo se  desarrollará la gestión  de </a:t>
            </a:r>
            <a:r>
              <a:rPr sz="1000" b="1" dirty="0">
                <a:solidFill>
                  <a:schemeClr val="bg1"/>
                </a:solidFill>
                <a:latin typeface="Segoe UI Semilight"/>
                <a:cs typeface="Segoe UI Semilight"/>
              </a:rPr>
              <a:t>la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IE en su</a:t>
            </a:r>
            <a:r>
              <a:rPr sz="1000" b="1" spc="-3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conjunto.</a:t>
            </a:r>
            <a:endParaRPr sz="1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27940" marR="20320" indent="30480" algn="just">
              <a:lnSpc>
                <a:spcPts val="1019"/>
              </a:lnSpc>
              <a:spcBef>
                <a:spcPts val="395"/>
              </a:spcBef>
            </a:pP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Esto es, el </a:t>
            </a:r>
            <a:r>
              <a:rPr sz="1050" b="1" i="1" spc="-25" dirty="0">
                <a:solidFill>
                  <a:schemeClr val="bg1"/>
                </a:solidFill>
                <a:latin typeface="Segoe UI Semibold"/>
                <a:cs typeface="Segoe UI Semibold"/>
              </a:rPr>
              <a:t>énfasis 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 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tendrá la gestión de mi  IE respecto a los</a:t>
            </a:r>
            <a:r>
              <a:rPr sz="10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CGE</a:t>
            </a:r>
            <a:r>
              <a:rPr sz="1000" b="0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55164" y="4849367"/>
            <a:ext cx="4968240" cy="287655"/>
          </a:xfrm>
          <a:custGeom>
            <a:avLst/>
            <a:gdLst/>
            <a:ahLst/>
            <a:cxnLst/>
            <a:rect l="l" t="t" r="r" b="b"/>
            <a:pathLst>
              <a:path w="4968240" h="287654">
                <a:moveTo>
                  <a:pt x="4967986" y="0"/>
                </a:moveTo>
                <a:lnTo>
                  <a:pt x="4967986" y="143636"/>
                </a:lnTo>
                <a:lnTo>
                  <a:pt x="0" y="143636"/>
                </a:lnTo>
                <a:lnTo>
                  <a:pt x="0" y="287273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58767" y="4995671"/>
            <a:ext cx="1270" cy="193675"/>
          </a:xfrm>
          <a:custGeom>
            <a:avLst/>
            <a:gdLst/>
            <a:ahLst/>
            <a:cxnLst/>
            <a:rect l="l" t="t" r="r" b="b"/>
            <a:pathLst>
              <a:path w="1270" h="193675">
                <a:moveTo>
                  <a:pt x="1016" y="193420"/>
                </a:moveTo>
                <a:lnTo>
                  <a:pt x="0" y="0"/>
                </a:lnTo>
              </a:path>
            </a:pathLst>
          </a:custGeom>
          <a:ln w="12191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98947" y="4997196"/>
            <a:ext cx="1270" cy="193675"/>
          </a:xfrm>
          <a:custGeom>
            <a:avLst/>
            <a:gdLst/>
            <a:ahLst/>
            <a:cxnLst/>
            <a:rect l="l" t="t" r="r" b="b"/>
            <a:pathLst>
              <a:path w="1270" h="193675">
                <a:moveTo>
                  <a:pt x="1015" y="193420"/>
                </a:moveTo>
                <a:lnTo>
                  <a:pt x="0" y="0"/>
                </a:lnTo>
              </a:path>
            </a:pathLst>
          </a:custGeom>
          <a:ln w="12192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1423" y="4997196"/>
            <a:ext cx="1270" cy="193675"/>
          </a:xfrm>
          <a:custGeom>
            <a:avLst/>
            <a:gdLst/>
            <a:ahLst/>
            <a:cxnLst/>
            <a:rect l="l" t="t" r="r" b="b"/>
            <a:pathLst>
              <a:path w="1270" h="193675">
                <a:moveTo>
                  <a:pt x="1016" y="193420"/>
                </a:moveTo>
                <a:lnTo>
                  <a:pt x="0" y="0"/>
                </a:lnTo>
              </a:path>
            </a:pathLst>
          </a:custGeom>
          <a:ln w="12191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47672" y="5128259"/>
            <a:ext cx="972819" cy="467995"/>
          </a:xfrm>
          <a:custGeom>
            <a:avLst/>
            <a:gdLst/>
            <a:ahLst/>
            <a:cxnLst/>
            <a:rect l="l" t="t" r="r" b="b"/>
            <a:pathLst>
              <a:path w="972819" h="467995">
                <a:moveTo>
                  <a:pt x="894333" y="0"/>
                </a:moveTo>
                <a:lnTo>
                  <a:pt x="77977" y="0"/>
                </a:lnTo>
                <a:lnTo>
                  <a:pt x="47630" y="6129"/>
                </a:lnTo>
                <a:lnTo>
                  <a:pt x="22844" y="22844"/>
                </a:lnTo>
                <a:lnTo>
                  <a:pt x="6129" y="47630"/>
                </a:lnTo>
                <a:lnTo>
                  <a:pt x="0" y="77977"/>
                </a:lnTo>
                <a:lnTo>
                  <a:pt x="0" y="389889"/>
                </a:lnTo>
                <a:lnTo>
                  <a:pt x="6129" y="420237"/>
                </a:lnTo>
                <a:lnTo>
                  <a:pt x="22844" y="445023"/>
                </a:lnTo>
                <a:lnTo>
                  <a:pt x="47630" y="461738"/>
                </a:lnTo>
                <a:lnTo>
                  <a:pt x="77977" y="467867"/>
                </a:lnTo>
                <a:lnTo>
                  <a:pt x="894333" y="467867"/>
                </a:lnTo>
                <a:lnTo>
                  <a:pt x="924681" y="461738"/>
                </a:lnTo>
                <a:lnTo>
                  <a:pt x="949467" y="445023"/>
                </a:lnTo>
                <a:lnTo>
                  <a:pt x="966182" y="420237"/>
                </a:lnTo>
                <a:lnTo>
                  <a:pt x="972311" y="389889"/>
                </a:lnTo>
                <a:lnTo>
                  <a:pt x="972311" y="77977"/>
                </a:lnTo>
                <a:lnTo>
                  <a:pt x="966182" y="47630"/>
                </a:lnTo>
                <a:lnTo>
                  <a:pt x="949467" y="22844"/>
                </a:lnTo>
                <a:lnTo>
                  <a:pt x="924681" y="6129"/>
                </a:lnTo>
                <a:lnTo>
                  <a:pt x="894333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37714" y="5179009"/>
            <a:ext cx="795020" cy="887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20"/>
              </a:lnSpc>
              <a:spcBef>
                <a:spcPts val="105"/>
              </a:spcBef>
            </a:pPr>
            <a:r>
              <a:rPr sz="1100" b="1" dirty="0">
                <a:solidFill>
                  <a:srgbClr val="585858"/>
                </a:solidFill>
                <a:latin typeface="Segoe UI Semibold"/>
                <a:cs typeface="Segoe UI Semibold"/>
              </a:rPr>
              <a:t>¿Quiénes</a:t>
            </a:r>
            <a:endParaRPr sz="1100" dirty="0">
              <a:latin typeface="Segoe UI Semibold"/>
              <a:cs typeface="Segoe UI Semibold"/>
            </a:endParaRPr>
          </a:p>
          <a:p>
            <a:pPr algn="ctr">
              <a:lnSpc>
                <a:spcPts val="1220"/>
              </a:lnSpc>
            </a:pPr>
            <a:r>
              <a:rPr sz="1100" b="1" spc="-5" dirty="0">
                <a:solidFill>
                  <a:srgbClr val="585858"/>
                </a:solidFill>
                <a:latin typeface="Segoe UI Semibold"/>
                <a:cs typeface="Segoe UI Semibold"/>
              </a:rPr>
              <a:t>somos?</a:t>
            </a:r>
            <a:endParaRPr sz="11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b="1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5100"/>
              </a:lnSpc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Damos</a:t>
            </a:r>
            <a:r>
              <a:rPr sz="1000" b="1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cuenta 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nuestras  ca</a:t>
            </a:r>
            <a:r>
              <a:rPr sz="1000" b="1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r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ac</a:t>
            </a:r>
            <a:r>
              <a:rPr sz="1000" b="1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t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e</a:t>
            </a:r>
            <a:r>
              <a:rPr sz="1000" b="1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r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ís</a:t>
            </a:r>
            <a:r>
              <a:rPr sz="1000" b="1" spc="-25" dirty="0">
                <a:solidFill>
                  <a:schemeClr val="bg1"/>
                </a:solidFill>
                <a:latin typeface="Segoe UI Semilight"/>
                <a:cs typeface="Segoe UI Semilight"/>
              </a:rPr>
              <a:t>t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icas</a:t>
            </a:r>
            <a:r>
              <a:rPr sz="1000" b="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sz="1000" dirty="0">
              <a:latin typeface="Segoe UI Semilight"/>
              <a:cs typeface="Segoe UI Semi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98564" y="3653028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7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45197" y="4164279"/>
            <a:ext cx="751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Identidad</a:t>
            </a:r>
            <a:endParaRPr sz="1400">
              <a:latin typeface="Segoe UI Semilight"/>
              <a:cs typeface="Segoe UI Semiligh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64408" y="5128259"/>
            <a:ext cx="1195070" cy="467995"/>
          </a:xfrm>
          <a:custGeom>
            <a:avLst/>
            <a:gdLst/>
            <a:ahLst/>
            <a:cxnLst/>
            <a:rect l="l" t="t" r="r" b="b"/>
            <a:pathLst>
              <a:path w="1195070" h="467995">
                <a:moveTo>
                  <a:pt x="1116838" y="0"/>
                </a:moveTo>
                <a:lnTo>
                  <a:pt x="77977" y="0"/>
                </a:lnTo>
                <a:lnTo>
                  <a:pt x="47630" y="6129"/>
                </a:lnTo>
                <a:lnTo>
                  <a:pt x="22844" y="22844"/>
                </a:lnTo>
                <a:lnTo>
                  <a:pt x="6129" y="47630"/>
                </a:lnTo>
                <a:lnTo>
                  <a:pt x="0" y="77977"/>
                </a:lnTo>
                <a:lnTo>
                  <a:pt x="0" y="389889"/>
                </a:lnTo>
                <a:lnTo>
                  <a:pt x="6129" y="420237"/>
                </a:lnTo>
                <a:lnTo>
                  <a:pt x="22844" y="445023"/>
                </a:lnTo>
                <a:lnTo>
                  <a:pt x="47630" y="461738"/>
                </a:lnTo>
                <a:lnTo>
                  <a:pt x="77977" y="467867"/>
                </a:lnTo>
                <a:lnTo>
                  <a:pt x="1116838" y="467867"/>
                </a:lnTo>
                <a:lnTo>
                  <a:pt x="1147185" y="461738"/>
                </a:lnTo>
                <a:lnTo>
                  <a:pt x="1171971" y="445023"/>
                </a:lnTo>
                <a:lnTo>
                  <a:pt x="1188686" y="420237"/>
                </a:lnTo>
                <a:lnTo>
                  <a:pt x="1194815" y="389889"/>
                </a:lnTo>
                <a:lnTo>
                  <a:pt x="1194815" y="77977"/>
                </a:lnTo>
                <a:lnTo>
                  <a:pt x="1188686" y="47630"/>
                </a:lnTo>
                <a:lnTo>
                  <a:pt x="1171971" y="22844"/>
                </a:lnTo>
                <a:lnTo>
                  <a:pt x="1147185" y="6129"/>
                </a:lnTo>
                <a:lnTo>
                  <a:pt x="1116838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272790" y="5185917"/>
            <a:ext cx="1179830" cy="760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8425" marR="93345" algn="ctr">
              <a:lnSpc>
                <a:spcPts val="1080"/>
              </a:lnSpc>
              <a:spcBef>
                <a:spcPts val="290"/>
              </a:spcBef>
            </a:pPr>
            <a:r>
              <a:rPr sz="1050" b="1" dirty="0">
                <a:solidFill>
                  <a:srgbClr val="585858"/>
                </a:solidFill>
                <a:latin typeface="Segoe UI Semibold"/>
                <a:cs typeface="Segoe UI Semibold"/>
              </a:rPr>
              <a:t>¿Cuál es</a:t>
            </a:r>
            <a:r>
              <a:rPr sz="1050" b="1" spc="-110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1050" b="1" dirty="0">
                <a:solidFill>
                  <a:srgbClr val="585858"/>
                </a:solidFill>
                <a:latin typeface="Segoe UI Semibold"/>
                <a:cs typeface="Segoe UI Semibold"/>
              </a:rPr>
              <a:t>nuestra  misión?</a:t>
            </a:r>
            <a:endParaRPr sz="105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ts val="1019"/>
              </a:lnSpc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Identificamos nuestra  razón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 ser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como</a:t>
            </a:r>
            <a:r>
              <a:rPr sz="1000" b="1" spc="-8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IE</a:t>
            </a:r>
            <a:r>
              <a:rPr sz="100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sz="1000" dirty="0">
              <a:latin typeface="Segoe UI Semilight"/>
              <a:cs typeface="Segoe UI Semi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701540" y="5128259"/>
            <a:ext cx="1195070" cy="467995"/>
          </a:xfrm>
          <a:custGeom>
            <a:avLst/>
            <a:gdLst/>
            <a:ahLst/>
            <a:cxnLst/>
            <a:rect l="l" t="t" r="r" b="b"/>
            <a:pathLst>
              <a:path w="1195070" h="467995">
                <a:moveTo>
                  <a:pt x="1116838" y="0"/>
                </a:moveTo>
                <a:lnTo>
                  <a:pt x="77977" y="0"/>
                </a:lnTo>
                <a:lnTo>
                  <a:pt x="47630" y="6129"/>
                </a:lnTo>
                <a:lnTo>
                  <a:pt x="22844" y="22844"/>
                </a:lnTo>
                <a:lnTo>
                  <a:pt x="6129" y="47630"/>
                </a:lnTo>
                <a:lnTo>
                  <a:pt x="0" y="77977"/>
                </a:lnTo>
                <a:lnTo>
                  <a:pt x="0" y="389889"/>
                </a:lnTo>
                <a:lnTo>
                  <a:pt x="6129" y="420237"/>
                </a:lnTo>
                <a:lnTo>
                  <a:pt x="22844" y="445023"/>
                </a:lnTo>
                <a:lnTo>
                  <a:pt x="47630" y="461738"/>
                </a:lnTo>
                <a:lnTo>
                  <a:pt x="77977" y="467867"/>
                </a:lnTo>
                <a:lnTo>
                  <a:pt x="1116838" y="467867"/>
                </a:lnTo>
                <a:lnTo>
                  <a:pt x="1147185" y="461738"/>
                </a:lnTo>
                <a:lnTo>
                  <a:pt x="1171971" y="445023"/>
                </a:lnTo>
                <a:lnTo>
                  <a:pt x="1188686" y="420237"/>
                </a:lnTo>
                <a:lnTo>
                  <a:pt x="1194815" y="389889"/>
                </a:lnTo>
                <a:lnTo>
                  <a:pt x="1194815" y="77977"/>
                </a:lnTo>
                <a:lnTo>
                  <a:pt x="1188686" y="47630"/>
                </a:lnTo>
                <a:lnTo>
                  <a:pt x="1171971" y="22844"/>
                </a:lnTo>
                <a:lnTo>
                  <a:pt x="1147185" y="6129"/>
                </a:lnTo>
                <a:lnTo>
                  <a:pt x="1116838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685157" y="5185917"/>
            <a:ext cx="1227455" cy="760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2555" marR="116839" algn="ctr">
              <a:lnSpc>
                <a:spcPts val="1080"/>
              </a:lnSpc>
              <a:spcBef>
                <a:spcPts val="290"/>
              </a:spcBef>
            </a:pPr>
            <a:r>
              <a:rPr sz="1050" b="1" dirty="0">
                <a:solidFill>
                  <a:srgbClr val="585858"/>
                </a:solidFill>
                <a:latin typeface="Segoe UI Semibold"/>
                <a:cs typeface="Segoe UI Semibold"/>
              </a:rPr>
              <a:t>¿Cuál es</a:t>
            </a:r>
            <a:r>
              <a:rPr sz="1050" b="1" spc="-110" dirty="0">
                <a:solidFill>
                  <a:srgbClr val="585858"/>
                </a:solidFill>
                <a:latin typeface="Segoe UI Semibold"/>
                <a:cs typeface="Segoe UI Semibold"/>
              </a:rPr>
              <a:t> </a:t>
            </a:r>
            <a:r>
              <a:rPr sz="1050" b="1" dirty="0">
                <a:solidFill>
                  <a:srgbClr val="585858"/>
                </a:solidFill>
                <a:latin typeface="Segoe UI Semibold"/>
                <a:cs typeface="Segoe UI Semibold"/>
              </a:rPr>
              <a:t>nuestra  visión?</a:t>
            </a:r>
            <a:endParaRPr sz="105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ts val="1019"/>
              </a:lnSpc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Establecemos </a:t>
            </a:r>
            <a:r>
              <a:rPr sz="1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</a:t>
            </a:r>
            <a:r>
              <a:rPr sz="1000" b="1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dónde  queremos</a:t>
            </a:r>
            <a:r>
              <a:rPr sz="1000" b="1" spc="-2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llegar</a:t>
            </a:r>
            <a:r>
              <a:rPr sz="1000" b="0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24015" y="5128259"/>
            <a:ext cx="1195070" cy="467995"/>
          </a:xfrm>
          <a:custGeom>
            <a:avLst/>
            <a:gdLst/>
            <a:ahLst/>
            <a:cxnLst/>
            <a:rect l="l" t="t" r="r" b="b"/>
            <a:pathLst>
              <a:path w="1195070" h="467995">
                <a:moveTo>
                  <a:pt x="1116838" y="0"/>
                </a:moveTo>
                <a:lnTo>
                  <a:pt x="77978" y="0"/>
                </a:lnTo>
                <a:lnTo>
                  <a:pt x="47630" y="6129"/>
                </a:lnTo>
                <a:lnTo>
                  <a:pt x="22844" y="22844"/>
                </a:lnTo>
                <a:lnTo>
                  <a:pt x="6129" y="47630"/>
                </a:lnTo>
                <a:lnTo>
                  <a:pt x="0" y="77977"/>
                </a:lnTo>
                <a:lnTo>
                  <a:pt x="0" y="389889"/>
                </a:lnTo>
                <a:lnTo>
                  <a:pt x="6129" y="420237"/>
                </a:lnTo>
                <a:lnTo>
                  <a:pt x="22844" y="445023"/>
                </a:lnTo>
                <a:lnTo>
                  <a:pt x="47630" y="461738"/>
                </a:lnTo>
                <a:lnTo>
                  <a:pt x="77978" y="467867"/>
                </a:lnTo>
                <a:lnTo>
                  <a:pt x="1116838" y="467867"/>
                </a:lnTo>
                <a:lnTo>
                  <a:pt x="1147185" y="461738"/>
                </a:lnTo>
                <a:lnTo>
                  <a:pt x="1171971" y="445023"/>
                </a:lnTo>
                <a:lnTo>
                  <a:pt x="1188686" y="420237"/>
                </a:lnTo>
                <a:lnTo>
                  <a:pt x="1194815" y="389889"/>
                </a:lnTo>
                <a:lnTo>
                  <a:pt x="1194815" y="77977"/>
                </a:lnTo>
                <a:lnTo>
                  <a:pt x="1188686" y="47630"/>
                </a:lnTo>
                <a:lnTo>
                  <a:pt x="1171971" y="22844"/>
                </a:lnTo>
                <a:lnTo>
                  <a:pt x="1147185" y="6129"/>
                </a:lnTo>
                <a:lnTo>
                  <a:pt x="1116838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88760" y="5185917"/>
            <a:ext cx="1468755" cy="8938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8279" marR="204470" indent="-635" algn="ctr">
              <a:lnSpc>
                <a:spcPts val="1080"/>
              </a:lnSpc>
              <a:spcBef>
                <a:spcPts val="290"/>
              </a:spcBef>
            </a:pPr>
            <a:r>
              <a:rPr sz="1050" b="1" dirty="0">
                <a:solidFill>
                  <a:srgbClr val="585858"/>
                </a:solidFill>
                <a:latin typeface="Segoe UI Semibold"/>
                <a:cs typeface="Segoe UI Semibold"/>
              </a:rPr>
              <a:t>¿Cuáles son  </a:t>
            </a:r>
            <a:r>
              <a:rPr sz="1050" b="1" dirty="0">
                <a:solidFill>
                  <a:schemeClr val="bg1"/>
                </a:solidFill>
                <a:latin typeface="Segoe UI Semibold"/>
                <a:cs typeface="Segoe UI Semibold"/>
              </a:rPr>
              <a:t>nuestros</a:t>
            </a:r>
            <a:r>
              <a:rPr sz="1050" b="1" spc="-114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050" b="1" dirty="0">
                <a:solidFill>
                  <a:schemeClr val="bg1"/>
                </a:solidFill>
                <a:latin typeface="Segoe UI Semibold"/>
                <a:cs typeface="Segoe UI Semibold"/>
              </a:rPr>
              <a:t>valores?</a:t>
            </a:r>
            <a:endParaRPr sz="105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85100"/>
              </a:lnSpc>
              <a:spcBef>
                <a:spcPts val="5"/>
              </a:spcBef>
            </a:pP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Identificamos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los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principios  </a:t>
            </a:r>
            <a:r>
              <a:rPr sz="1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guían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nuestras  prácticas</a:t>
            </a:r>
            <a:r>
              <a:rPr sz="1000" b="1" spc="-3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0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cotidianas</a:t>
            </a:r>
            <a:r>
              <a:rPr sz="1000" b="0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  <a:endParaRPr sz="10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210680" y="1599947"/>
            <a:ext cx="1294765" cy="852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6988" y="2305811"/>
            <a:ext cx="1001268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069" y="2295905"/>
            <a:ext cx="1021715" cy="1022985"/>
          </a:xfrm>
          <a:custGeom>
            <a:avLst/>
            <a:gdLst/>
            <a:ahLst/>
            <a:cxnLst/>
            <a:rect l="l" t="t" r="r" b="b"/>
            <a:pathLst>
              <a:path w="1021714" h="1022985">
                <a:moveTo>
                  <a:pt x="510806" y="0"/>
                </a:moveTo>
                <a:lnTo>
                  <a:pt x="563003" y="2794"/>
                </a:lnTo>
                <a:lnTo>
                  <a:pt x="613549" y="10541"/>
                </a:lnTo>
                <a:lnTo>
                  <a:pt x="662571" y="22987"/>
                </a:lnTo>
                <a:lnTo>
                  <a:pt x="709561" y="40005"/>
                </a:lnTo>
                <a:lnTo>
                  <a:pt x="754011" y="61976"/>
                </a:lnTo>
                <a:lnTo>
                  <a:pt x="796175" y="87376"/>
                </a:lnTo>
                <a:lnTo>
                  <a:pt x="835418" y="116967"/>
                </a:lnTo>
                <a:lnTo>
                  <a:pt x="871740" y="149733"/>
                </a:lnTo>
                <a:lnTo>
                  <a:pt x="904633" y="186182"/>
                </a:lnTo>
                <a:lnTo>
                  <a:pt x="934097" y="225425"/>
                </a:lnTo>
                <a:lnTo>
                  <a:pt x="959624" y="267970"/>
                </a:lnTo>
                <a:lnTo>
                  <a:pt x="981087" y="312420"/>
                </a:lnTo>
                <a:lnTo>
                  <a:pt x="998105" y="359410"/>
                </a:lnTo>
                <a:lnTo>
                  <a:pt x="1010678" y="408432"/>
                </a:lnTo>
                <a:lnTo>
                  <a:pt x="1018298" y="459359"/>
                </a:lnTo>
                <a:lnTo>
                  <a:pt x="1021092" y="511556"/>
                </a:lnTo>
                <a:lnTo>
                  <a:pt x="1018298" y="563753"/>
                </a:lnTo>
                <a:lnTo>
                  <a:pt x="1010678" y="614680"/>
                </a:lnTo>
                <a:lnTo>
                  <a:pt x="998105" y="663702"/>
                </a:lnTo>
                <a:lnTo>
                  <a:pt x="981087" y="710692"/>
                </a:lnTo>
                <a:lnTo>
                  <a:pt x="959624" y="755142"/>
                </a:lnTo>
                <a:lnTo>
                  <a:pt x="934097" y="797306"/>
                </a:lnTo>
                <a:lnTo>
                  <a:pt x="904633" y="836930"/>
                </a:lnTo>
                <a:lnTo>
                  <a:pt x="871740" y="872998"/>
                </a:lnTo>
                <a:lnTo>
                  <a:pt x="835418" y="906145"/>
                </a:lnTo>
                <a:lnTo>
                  <a:pt x="796175" y="935355"/>
                </a:lnTo>
                <a:lnTo>
                  <a:pt x="754011" y="961136"/>
                </a:lnTo>
                <a:lnTo>
                  <a:pt x="709434" y="982599"/>
                </a:lnTo>
                <a:lnTo>
                  <a:pt x="662571" y="999617"/>
                </a:lnTo>
                <a:lnTo>
                  <a:pt x="613549" y="1012190"/>
                </a:lnTo>
                <a:lnTo>
                  <a:pt x="563003" y="1019937"/>
                </a:lnTo>
                <a:lnTo>
                  <a:pt x="510806" y="1022731"/>
                </a:lnTo>
                <a:lnTo>
                  <a:pt x="458609" y="1019937"/>
                </a:lnTo>
                <a:lnTo>
                  <a:pt x="407936" y="1012190"/>
                </a:lnTo>
                <a:lnTo>
                  <a:pt x="359041" y="999617"/>
                </a:lnTo>
                <a:lnTo>
                  <a:pt x="312051" y="982726"/>
                </a:lnTo>
                <a:lnTo>
                  <a:pt x="267093" y="961136"/>
                </a:lnTo>
                <a:lnTo>
                  <a:pt x="225018" y="935355"/>
                </a:lnTo>
                <a:lnTo>
                  <a:pt x="185762" y="906145"/>
                </a:lnTo>
                <a:lnTo>
                  <a:pt x="149745" y="872998"/>
                </a:lnTo>
                <a:lnTo>
                  <a:pt x="116560" y="836930"/>
                </a:lnTo>
                <a:lnTo>
                  <a:pt x="87414" y="797306"/>
                </a:lnTo>
                <a:lnTo>
                  <a:pt x="61544" y="755269"/>
                </a:lnTo>
                <a:lnTo>
                  <a:pt x="40068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68" y="312420"/>
                </a:lnTo>
                <a:lnTo>
                  <a:pt x="61531" y="267843"/>
                </a:lnTo>
                <a:lnTo>
                  <a:pt x="87414" y="225425"/>
                </a:lnTo>
                <a:lnTo>
                  <a:pt x="116560" y="186182"/>
                </a:lnTo>
                <a:lnTo>
                  <a:pt x="149758" y="149733"/>
                </a:lnTo>
                <a:lnTo>
                  <a:pt x="185762" y="116967"/>
                </a:lnTo>
                <a:lnTo>
                  <a:pt x="225018" y="87376"/>
                </a:lnTo>
                <a:lnTo>
                  <a:pt x="267093" y="61976"/>
                </a:lnTo>
                <a:lnTo>
                  <a:pt x="312051" y="40005"/>
                </a:lnTo>
                <a:lnTo>
                  <a:pt x="359041" y="22987"/>
                </a:lnTo>
                <a:lnTo>
                  <a:pt x="407936" y="10541"/>
                </a:lnTo>
                <a:lnTo>
                  <a:pt x="458609" y="2794"/>
                </a:lnTo>
                <a:lnTo>
                  <a:pt x="510806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6885685" y="0"/>
                </a:moveTo>
                <a:lnTo>
                  <a:pt x="133857" y="0"/>
                </a:lnTo>
                <a:lnTo>
                  <a:pt x="81760" y="7066"/>
                </a:lnTo>
                <a:lnTo>
                  <a:pt x="39211" y="26336"/>
                </a:lnTo>
                <a:lnTo>
                  <a:pt x="10521" y="54917"/>
                </a:lnTo>
                <a:lnTo>
                  <a:pt x="0" y="89915"/>
                </a:lnTo>
                <a:lnTo>
                  <a:pt x="0" y="449579"/>
                </a:lnTo>
                <a:lnTo>
                  <a:pt x="10521" y="484578"/>
                </a:lnTo>
                <a:lnTo>
                  <a:pt x="39211" y="513159"/>
                </a:lnTo>
                <a:lnTo>
                  <a:pt x="81760" y="532429"/>
                </a:lnTo>
                <a:lnTo>
                  <a:pt x="133857" y="539496"/>
                </a:lnTo>
                <a:lnTo>
                  <a:pt x="6885685" y="539496"/>
                </a:lnTo>
                <a:lnTo>
                  <a:pt x="6937783" y="532429"/>
                </a:lnTo>
                <a:lnTo>
                  <a:pt x="6980332" y="513159"/>
                </a:lnTo>
                <a:lnTo>
                  <a:pt x="7009022" y="484578"/>
                </a:lnTo>
                <a:lnTo>
                  <a:pt x="7019544" y="449579"/>
                </a:lnTo>
                <a:lnTo>
                  <a:pt x="7019544" y="89915"/>
                </a:lnTo>
                <a:lnTo>
                  <a:pt x="7009022" y="54917"/>
                </a:lnTo>
                <a:lnTo>
                  <a:pt x="6980332" y="26336"/>
                </a:lnTo>
                <a:lnTo>
                  <a:pt x="6937783" y="7066"/>
                </a:lnTo>
                <a:lnTo>
                  <a:pt x="688568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0" y="89915"/>
                </a:moveTo>
                <a:lnTo>
                  <a:pt x="10521" y="54917"/>
                </a:lnTo>
                <a:lnTo>
                  <a:pt x="39211" y="26336"/>
                </a:lnTo>
                <a:lnTo>
                  <a:pt x="81760" y="7066"/>
                </a:lnTo>
                <a:lnTo>
                  <a:pt x="133857" y="0"/>
                </a:lnTo>
                <a:lnTo>
                  <a:pt x="6885685" y="0"/>
                </a:lnTo>
                <a:lnTo>
                  <a:pt x="6937783" y="7066"/>
                </a:lnTo>
                <a:lnTo>
                  <a:pt x="6980332" y="26336"/>
                </a:lnTo>
                <a:lnTo>
                  <a:pt x="7009022" y="54917"/>
                </a:lnTo>
                <a:lnTo>
                  <a:pt x="7019544" y="89915"/>
                </a:lnTo>
                <a:lnTo>
                  <a:pt x="7019544" y="449579"/>
                </a:lnTo>
                <a:lnTo>
                  <a:pt x="7009022" y="484578"/>
                </a:lnTo>
                <a:lnTo>
                  <a:pt x="6980332" y="513159"/>
                </a:lnTo>
                <a:lnTo>
                  <a:pt x="6937783" y="532429"/>
                </a:lnTo>
                <a:lnTo>
                  <a:pt x="6885685" y="539496"/>
                </a:lnTo>
                <a:lnTo>
                  <a:pt x="133857" y="539496"/>
                </a:lnTo>
                <a:lnTo>
                  <a:pt x="81760" y="532429"/>
                </a:lnTo>
                <a:lnTo>
                  <a:pt x="39211" y="513159"/>
                </a:lnTo>
                <a:lnTo>
                  <a:pt x="10521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6228" y="1032266"/>
            <a:ext cx="8534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Elaboración del </a:t>
            </a:r>
            <a:r>
              <a:rPr sz="1600" b="1" spc="-10" dirty="0">
                <a:solidFill>
                  <a:schemeClr val="bg1"/>
                </a:solidFill>
              </a:rPr>
              <a:t>Proyecto </a:t>
            </a:r>
            <a:r>
              <a:rPr sz="1600" b="1" spc="-5" dirty="0">
                <a:solidFill>
                  <a:schemeClr val="bg1"/>
                </a:solidFill>
              </a:rPr>
              <a:t>Educativo </a:t>
            </a:r>
            <a:r>
              <a:rPr sz="1600" b="1" dirty="0">
                <a:solidFill>
                  <a:schemeClr val="bg1"/>
                </a:solidFill>
              </a:rPr>
              <a:t>Institucional</a:t>
            </a:r>
            <a:r>
              <a:rPr sz="1600" b="1" spc="-60" dirty="0">
                <a:solidFill>
                  <a:schemeClr val="bg1"/>
                </a:solidFill>
              </a:rPr>
              <a:t>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(PEI</a:t>
            </a:r>
            <a:r>
              <a:rPr sz="1600" b="0" dirty="0">
                <a:solidFill>
                  <a:schemeClr val="bg1"/>
                </a:solidFill>
                <a:latin typeface="Segoe UI Semilight"/>
                <a:cs typeface="Segoe UI Semilight"/>
              </a:rPr>
              <a:t>)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50667" y="967231"/>
            <a:ext cx="25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8144" y="2392439"/>
            <a:ext cx="2223770" cy="7912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Diagnóstico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4130" marR="5080">
              <a:lnSpc>
                <a:spcPts val="1400"/>
              </a:lnSpc>
              <a:spcBef>
                <a:spcPts val="440"/>
              </a:spcBef>
            </a:pPr>
            <a:r>
              <a:rPr sz="1300" b="1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realiza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manera ordenada 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y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sistemática,</a:t>
            </a:r>
            <a:r>
              <a:rPr sz="1300" b="1" spc="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identificando</a:t>
            </a:r>
            <a:r>
              <a:rPr sz="1300" b="0" spc="-10" dirty="0">
                <a:latin typeface="Segoe UI Semilight"/>
                <a:cs typeface="Segoe UI Semilight"/>
              </a:rPr>
              <a:t>:</a:t>
            </a:r>
            <a:endParaRPr sz="1300" dirty="0"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9352" y="1684781"/>
            <a:ext cx="4764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Diagnosticando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nuestras</a:t>
            </a:r>
            <a:r>
              <a:rPr sz="2200" b="1" spc="40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necesidades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61542" y="3022726"/>
            <a:ext cx="1066165" cy="2180590"/>
          </a:xfrm>
          <a:custGeom>
            <a:avLst/>
            <a:gdLst/>
            <a:ahLst/>
            <a:cxnLst/>
            <a:rect l="l" t="t" r="r" b="b"/>
            <a:pathLst>
              <a:path w="1066164" h="2180590">
                <a:moveTo>
                  <a:pt x="921681" y="0"/>
                </a:moveTo>
                <a:lnTo>
                  <a:pt x="939207" y="92075"/>
                </a:lnTo>
                <a:lnTo>
                  <a:pt x="890296" y="107055"/>
                </a:lnTo>
                <a:lnTo>
                  <a:pt x="842105" y="123922"/>
                </a:lnTo>
                <a:lnTo>
                  <a:pt x="794684" y="142649"/>
                </a:lnTo>
                <a:lnTo>
                  <a:pt x="748085" y="163208"/>
                </a:lnTo>
                <a:lnTo>
                  <a:pt x="702360" y="185571"/>
                </a:lnTo>
                <a:lnTo>
                  <a:pt x="657560" y="209712"/>
                </a:lnTo>
                <a:lnTo>
                  <a:pt x="613736" y="235602"/>
                </a:lnTo>
                <a:lnTo>
                  <a:pt x="570941" y="263214"/>
                </a:lnTo>
                <a:lnTo>
                  <a:pt x="529226" y="292520"/>
                </a:lnTo>
                <a:lnTo>
                  <a:pt x="488642" y="323494"/>
                </a:lnTo>
                <a:lnTo>
                  <a:pt x="449241" y="356108"/>
                </a:lnTo>
                <a:lnTo>
                  <a:pt x="413081" y="388439"/>
                </a:lnTo>
                <a:lnTo>
                  <a:pt x="378414" y="421813"/>
                </a:lnTo>
                <a:lnTo>
                  <a:pt x="345242" y="456184"/>
                </a:lnTo>
                <a:lnTo>
                  <a:pt x="313570" y="491509"/>
                </a:lnTo>
                <a:lnTo>
                  <a:pt x="283401" y="527744"/>
                </a:lnTo>
                <a:lnTo>
                  <a:pt x="254737" y="564844"/>
                </a:lnTo>
                <a:lnTo>
                  <a:pt x="227582" y="602766"/>
                </a:lnTo>
                <a:lnTo>
                  <a:pt x="201939" y="641465"/>
                </a:lnTo>
                <a:lnTo>
                  <a:pt x="177812" y="680897"/>
                </a:lnTo>
                <a:lnTo>
                  <a:pt x="155204" y="721019"/>
                </a:lnTo>
                <a:lnTo>
                  <a:pt x="134118" y="761785"/>
                </a:lnTo>
                <a:lnTo>
                  <a:pt x="114557" y="803153"/>
                </a:lnTo>
                <a:lnTo>
                  <a:pt x="96525" y="845077"/>
                </a:lnTo>
                <a:lnTo>
                  <a:pt x="80025" y="887515"/>
                </a:lnTo>
                <a:lnTo>
                  <a:pt x="65060" y="930421"/>
                </a:lnTo>
                <a:lnTo>
                  <a:pt x="51633" y="973752"/>
                </a:lnTo>
                <a:lnTo>
                  <a:pt x="39715" y="1017605"/>
                </a:lnTo>
                <a:lnTo>
                  <a:pt x="29377" y="1061672"/>
                </a:lnTo>
                <a:lnTo>
                  <a:pt x="20618" y="1105851"/>
                </a:lnTo>
                <a:lnTo>
                  <a:pt x="13378" y="1150440"/>
                </a:lnTo>
                <a:lnTo>
                  <a:pt x="7693" y="1195233"/>
                </a:lnTo>
                <a:lnTo>
                  <a:pt x="3566" y="1240186"/>
                </a:lnTo>
                <a:lnTo>
                  <a:pt x="1000" y="1285256"/>
                </a:lnTo>
                <a:lnTo>
                  <a:pt x="0" y="1330397"/>
                </a:lnTo>
                <a:lnTo>
                  <a:pt x="567" y="1375566"/>
                </a:lnTo>
                <a:lnTo>
                  <a:pt x="2705" y="1420719"/>
                </a:lnTo>
                <a:lnTo>
                  <a:pt x="6418" y="1465812"/>
                </a:lnTo>
                <a:lnTo>
                  <a:pt x="11708" y="1510801"/>
                </a:lnTo>
                <a:lnTo>
                  <a:pt x="18580" y="1555641"/>
                </a:lnTo>
                <a:lnTo>
                  <a:pt x="27036" y="1600289"/>
                </a:lnTo>
                <a:lnTo>
                  <a:pt x="37079" y="1644700"/>
                </a:lnTo>
                <a:lnTo>
                  <a:pt x="48714" y="1688831"/>
                </a:lnTo>
                <a:lnTo>
                  <a:pt x="61942" y="1732637"/>
                </a:lnTo>
                <a:lnTo>
                  <a:pt x="76768" y="1776074"/>
                </a:lnTo>
                <a:lnTo>
                  <a:pt x="93195" y="1819098"/>
                </a:lnTo>
                <a:lnTo>
                  <a:pt x="111225" y="1861665"/>
                </a:lnTo>
                <a:lnTo>
                  <a:pt x="130863" y="1903731"/>
                </a:lnTo>
                <a:lnTo>
                  <a:pt x="152111" y="1945252"/>
                </a:lnTo>
                <a:lnTo>
                  <a:pt x="174973" y="1986184"/>
                </a:lnTo>
                <a:lnTo>
                  <a:pt x="199452" y="2026483"/>
                </a:lnTo>
                <a:lnTo>
                  <a:pt x="225552" y="2066104"/>
                </a:lnTo>
                <a:lnTo>
                  <a:pt x="253275" y="2105004"/>
                </a:lnTo>
                <a:lnTo>
                  <a:pt x="282625" y="2143138"/>
                </a:lnTo>
                <a:lnTo>
                  <a:pt x="313605" y="2180463"/>
                </a:lnTo>
                <a:lnTo>
                  <a:pt x="420539" y="2088261"/>
                </a:lnTo>
                <a:lnTo>
                  <a:pt x="389439" y="2050604"/>
                </a:lnTo>
                <a:lnTo>
                  <a:pt x="360016" y="2011739"/>
                </a:lnTo>
                <a:lnTo>
                  <a:pt x="332302" y="1971723"/>
                </a:lnTo>
                <a:lnTo>
                  <a:pt x="306328" y="1930610"/>
                </a:lnTo>
                <a:lnTo>
                  <a:pt x="282124" y="1888458"/>
                </a:lnTo>
                <a:lnTo>
                  <a:pt x="259723" y="1845323"/>
                </a:lnTo>
                <a:lnTo>
                  <a:pt x="239155" y="1801261"/>
                </a:lnTo>
                <a:lnTo>
                  <a:pt x="220452" y="1756329"/>
                </a:lnTo>
                <a:lnTo>
                  <a:pt x="203644" y="1710584"/>
                </a:lnTo>
                <a:lnTo>
                  <a:pt x="188764" y="1664081"/>
                </a:lnTo>
                <a:lnTo>
                  <a:pt x="175871" y="1617086"/>
                </a:lnTo>
                <a:lnTo>
                  <a:pt x="165039" y="1570019"/>
                </a:lnTo>
                <a:lnTo>
                  <a:pt x="156239" y="1522928"/>
                </a:lnTo>
                <a:lnTo>
                  <a:pt x="149445" y="1475864"/>
                </a:lnTo>
                <a:lnTo>
                  <a:pt x="144630" y="1428876"/>
                </a:lnTo>
                <a:lnTo>
                  <a:pt x="141766" y="1382013"/>
                </a:lnTo>
                <a:lnTo>
                  <a:pt x="140827" y="1335326"/>
                </a:lnTo>
                <a:lnTo>
                  <a:pt x="141786" y="1288865"/>
                </a:lnTo>
                <a:lnTo>
                  <a:pt x="144615" y="1242678"/>
                </a:lnTo>
                <a:lnTo>
                  <a:pt x="149289" y="1196815"/>
                </a:lnTo>
                <a:lnTo>
                  <a:pt x="155779" y="1151327"/>
                </a:lnTo>
                <a:lnTo>
                  <a:pt x="164059" y="1106263"/>
                </a:lnTo>
                <a:lnTo>
                  <a:pt x="174145" y="1061511"/>
                </a:lnTo>
                <a:lnTo>
                  <a:pt x="185925" y="1017463"/>
                </a:lnTo>
                <a:lnTo>
                  <a:pt x="199369" y="974111"/>
                </a:lnTo>
                <a:lnTo>
                  <a:pt x="214539" y="931240"/>
                </a:lnTo>
                <a:lnTo>
                  <a:pt x="231364" y="889041"/>
                </a:lnTo>
                <a:lnTo>
                  <a:pt x="249817" y="847564"/>
                </a:lnTo>
                <a:lnTo>
                  <a:pt x="269870" y="806860"/>
                </a:lnTo>
                <a:lnTo>
                  <a:pt x="291498" y="766976"/>
                </a:lnTo>
                <a:lnTo>
                  <a:pt x="314673" y="727964"/>
                </a:lnTo>
                <a:lnTo>
                  <a:pt x="339369" y="689873"/>
                </a:lnTo>
                <a:lnTo>
                  <a:pt x="365557" y="652753"/>
                </a:lnTo>
                <a:lnTo>
                  <a:pt x="393211" y="616653"/>
                </a:lnTo>
                <a:lnTo>
                  <a:pt x="422305" y="581623"/>
                </a:lnTo>
                <a:lnTo>
                  <a:pt x="452811" y="547713"/>
                </a:lnTo>
                <a:lnTo>
                  <a:pt x="484702" y="514972"/>
                </a:lnTo>
                <a:lnTo>
                  <a:pt x="517951" y="483451"/>
                </a:lnTo>
                <a:lnTo>
                  <a:pt x="552532" y="453198"/>
                </a:lnTo>
                <a:lnTo>
                  <a:pt x="588416" y="424264"/>
                </a:lnTo>
                <a:lnTo>
                  <a:pt x="625579" y="396698"/>
                </a:lnTo>
                <a:lnTo>
                  <a:pt x="663991" y="370550"/>
                </a:lnTo>
                <a:lnTo>
                  <a:pt x="703627" y="345870"/>
                </a:lnTo>
                <a:lnTo>
                  <a:pt x="744459" y="322707"/>
                </a:lnTo>
                <a:lnTo>
                  <a:pt x="786461" y="301112"/>
                </a:lnTo>
                <a:lnTo>
                  <a:pt x="829605" y="281133"/>
                </a:lnTo>
                <a:lnTo>
                  <a:pt x="873865" y="262820"/>
                </a:lnTo>
                <a:lnTo>
                  <a:pt x="919213" y="246224"/>
                </a:lnTo>
                <a:lnTo>
                  <a:pt x="965623" y="231394"/>
                </a:lnTo>
                <a:lnTo>
                  <a:pt x="1023331" y="231394"/>
                </a:lnTo>
                <a:lnTo>
                  <a:pt x="1065699" y="134620"/>
                </a:lnTo>
                <a:lnTo>
                  <a:pt x="921681" y="0"/>
                </a:lnTo>
                <a:close/>
              </a:path>
              <a:path w="1066164" h="2180590">
                <a:moveTo>
                  <a:pt x="1023331" y="231394"/>
                </a:moveTo>
                <a:lnTo>
                  <a:pt x="965623" y="231394"/>
                </a:lnTo>
                <a:lnTo>
                  <a:pt x="983022" y="323469"/>
                </a:lnTo>
                <a:lnTo>
                  <a:pt x="1023331" y="2313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4236" y="3046341"/>
            <a:ext cx="1584325" cy="1697355"/>
          </a:xfrm>
          <a:custGeom>
            <a:avLst/>
            <a:gdLst/>
            <a:ahLst/>
            <a:cxnLst/>
            <a:rect l="l" t="t" r="r" b="b"/>
            <a:pathLst>
              <a:path w="1584325" h="1697354">
                <a:moveTo>
                  <a:pt x="1273174" y="1530992"/>
                </a:moveTo>
                <a:lnTo>
                  <a:pt x="1395476" y="1696981"/>
                </a:lnTo>
                <a:lnTo>
                  <a:pt x="1583943" y="1639577"/>
                </a:lnTo>
                <a:lnTo>
                  <a:pt x="1495424" y="1608716"/>
                </a:lnTo>
                <a:lnTo>
                  <a:pt x="1506190" y="1561980"/>
                </a:lnTo>
                <a:lnTo>
                  <a:pt x="1361566" y="1561980"/>
                </a:lnTo>
                <a:lnTo>
                  <a:pt x="1273174" y="1530992"/>
                </a:lnTo>
                <a:close/>
              </a:path>
              <a:path w="1584325" h="1697354">
                <a:moveTo>
                  <a:pt x="828495" y="141535"/>
                </a:moveTo>
                <a:lnTo>
                  <a:pt x="219708" y="141535"/>
                </a:lnTo>
                <a:lnTo>
                  <a:pt x="268271" y="141676"/>
                </a:lnTo>
                <a:lnTo>
                  <a:pt x="316784" y="143858"/>
                </a:lnTo>
                <a:lnTo>
                  <a:pt x="365182" y="148082"/>
                </a:lnTo>
                <a:lnTo>
                  <a:pt x="413397" y="154345"/>
                </a:lnTo>
                <a:lnTo>
                  <a:pt x="461363" y="162645"/>
                </a:lnTo>
                <a:lnTo>
                  <a:pt x="509015" y="172981"/>
                </a:lnTo>
                <a:lnTo>
                  <a:pt x="556158" y="185299"/>
                </a:lnTo>
                <a:lnTo>
                  <a:pt x="602335" y="199437"/>
                </a:lnTo>
                <a:lnTo>
                  <a:pt x="647517" y="215348"/>
                </a:lnTo>
                <a:lnTo>
                  <a:pt x="691674" y="232984"/>
                </a:lnTo>
                <a:lnTo>
                  <a:pt x="734777" y="252296"/>
                </a:lnTo>
                <a:lnTo>
                  <a:pt x="776796" y="273236"/>
                </a:lnTo>
                <a:lnTo>
                  <a:pt x="817701" y="295756"/>
                </a:lnTo>
                <a:lnTo>
                  <a:pt x="857464" y="319807"/>
                </a:lnTo>
                <a:lnTo>
                  <a:pt x="896053" y="345342"/>
                </a:lnTo>
                <a:lnTo>
                  <a:pt x="933441" y="372312"/>
                </a:lnTo>
                <a:lnTo>
                  <a:pt x="969596" y="400669"/>
                </a:lnTo>
                <a:lnTo>
                  <a:pt x="1004490" y="430365"/>
                </a:lnTo>
                <a:lnTo>
                  <a:pt x="1038093" y="461351"/>
                </a:lnTo>
                <a:lnTo>
                  <a:pt x="1070375" y="493579"/>
                </a:lnTo>
                <a:lnTo>
                  <a:pt x="1101306" y="527002"/>
                </a:lnTo>
                <a:lnTo>
                  <a:pt x="1130858" y="561570"/>
                </a:lnTo>
                <a:lnTo>
                  <a:pt x="1159000" y="597236"/>
                </a:lnTo>
                <a:lnTo>
                  <a:pt x="1185703" y="633952"/>
                </a:lnTo>
                <a:lnTo>
                  <a:pt x="1210937" y="671668"/>
                </a:lnTo>
                <a:lnTo>
                  <a:pt x="1234672" y="710338"/>
                </a:lnTo>
                <a:lnTo>
                  <a:pt x="1256880" y="749912"/>
                </a:lnTo>
                <a:lnTo>
                  <a:pt x="1277530" y="790343"/>
                </a:lnTo>
                <a:lnTo>
                  <a:pt x="1296592" y="831582"/>
                </a:lnTo>
                <a:lnTo>
                  <a:pt x="1314038" y="873581"/>
                </a:lnTo>
                <a:lnTo>
                  <a:pt x="1329837" y="916292"/>
                </a:lnTo>
                <a:lnTo>
                  <a:pt x="1343961" y="959666"/>
                </a:lnTo>
                <a:lnTo>
                  <a:pt x="1356378" y="1003656"/>
                </a:lnTo>
                <a:lnTo>
                  <a:pt x="1367060" y="1048213"/>
                </a:lnTo>
                <a:lnTo>
                  <a:pt x="1375978" y="1093289"/>
                </a:lnTo>
                <a:lnTo>
                  <a:pt x="1383100" y="1138835"/>
                </a:lnTo>
                <a:lnTo>
                  <a:pt x="1388399" y="1184804"/>
                </a:lnTo>
                <a:lnTo>
                  <a:pt x="1391844" y="1231148"/>
                </a:lnTo>
                <a:lnTo>
                  <a:pt x="1393406" y="1277817"/>
                </a:lnTo>
                <a:lnTo>
                  <a:pt x="1393054" y="1324764"/>
                </a:lnTo>
                <a:lnTo>
                  <a:pt x="1390760" y="1371941"/>
                </a:lnTo>
                <a:lnTo>
                  <a:pt x="1386494" y="1419299"/>
                </a:lnTo>
                <a:lnTo>
                  <a:pt x="1380226" y="1466791"/>
                </a:lnTo>
                <a:lnTo>
                  <a:pt x="1371927" y="1514367"/>
                </a:lnTo>
                <a:lnTo>
                  <a:pt x="1361566" y="1561980"/>
                </a:lnTo>
                <a:lnTo>
                  <a:pt x="1506190" y="1561980"/>
                </a:lnTo>
                <a:lnTo>
                  <a:pt x="1516380" y="1508770"/>
                </a:lnTo>
                <a:lnTo>
                  <a:pt x="1523869" y="1458377"/>
                </a:lnTo>
                <a:lnTo>
                  <a:pt x="1529362" y="1407780"/>
                </a:lnTo>
                <a:lnTo>
                  <a:pt x="1532859" y="1357040"/>
                </a:lnTo>
                <a:lnTo>
                  <a:pt x="1534357" y="1306213"/>
                </a:lnTo>
                <a:lnTo>
                  <a:pt x="1533855" y="1255360"/>
                </a:lnTo>
                <a:lnTo>
                  <a:pt x="1531350" y="1204537"/>
                </a:lnTo>
                <a:lnTo>
                  <a:pt x="1526842" y="1153803"/>
                </a:lnTo>
                <a:lnTo>
                  <a:pt x="1520328" y="1103217"/>
                </a:lnTo>
                <a:lnTo>
                  <a:pt x="1511808" y="1052837"/>
                </a:lnTo>
                <a:lnTo>
                  <a:pt x="1501896" y="1005364"/>
                </a:lnTo>
                <a:lnTo>
                  <a:pt x="1490337" y="958661"/>
                </a:lnTo>
                <a:lnTo>
                  <a:pt x="1477165" y="912753"/>
                </a:lnTo>
                <a:lnTo>
                  <a:pt x="1462418" y="867666"/>
                </a:lnTo>
                <a:lnTo>
                  <a:pt x="1446133" y="823424"/>
                </a:lnTo>
                <a:lnTo>
                  <a:pt x="1428344" y="780052"/>
                </a:lnTo>
                <a:lnTo>
                  <a:pt x="1409090" y="737575"/>
                </a:lnTo>
                <a:lnTo>
                  <a:pt x="1388407" y="696018"/>
                </a:lnTo>
                <a:lnTo>
                  <a:pt x="1366331" y="655405"/>
                </a:lnTo>
                <a:lnTo>
                  <a:pt x="1342899" y="615763"/>
                </a:lnTo>
                <a:lnTo>
                  <a:pt x="1318146" y="577115"/>
                </a:lnTo>
                <a:lnTo>
                  <a:pt x="1292111" y="539487"/>
                </a:lnTo>
                <a:lnTo>
                  <a:pt x="1264829" y="502903"/>
                </a:lnTo>
                <a:lnTo>
                  <a:pt x="1236337" y="467389"/>
                </a:lnTo>
                <a:lnTo>
                  <a:pt x="1206671" y="432969"/>
                </a:lnTo>
                <a:lnTo>
                  <a:pt x="1175868" y="399668"/>
                </a:lnTo>
                <a:lnTo>
                  <a:pt x="1143964" y="367512"/>
                </a:lnTo>
                <a:lnTo>
                  <a:pt x="1110997" y="336524"/>
                </a:lnTo>
                <a:lnTo>
                  <a:pt x="1077002" y="306731"/>
                </a:lnTo>
                <a:lnTo>
                  <a:pt x="1042015" y="278157"/>
                </a:lnTo>
                <a:lnTo>
                  <a:pt x="1006075" y="250827"/>
                </a:lnTo>
                <a:lnTo>
                  <a:pt x="969216" y="224765"/>
                </a:lnTo>
                <a:lnTo>
                  <a:pt x="931476" y="199998"/>
                </a:lnTo>
                <a:lnTo>
                  <a:pt x="892891" y="176548"/>
                </a:lnTo>
                <a:lnTo>
                  <a:pt x="853497" y="154443"/>
                </a:lnTo>
                <a:lnTo>
                  <a:pt x="828495" y="141535"/>
                </a:lnTo>
                <a:close/>
              </a:path>
              <a:path w="1584325" h="1697354">
                <a:moveTo>
                  <a:pt x="237558" y="0"/>
                </a:moveTo>
                <a:lnTo>
                  <a:pt x="190422" y="1038"/>
                </a:lnTo>
                <a:lnTo>
                  <a:pt x="143061" y="3820"/>
                </a:lnTo>
                <a:lnTo>
                  <a:pt x="95513" y="8368"/>
                </a:lnTo>
                <a:lnTo>
                  <a:pt x="47813" y="14709"/>
                </a:lnTo>
                <a:lnTo>
                  <a:pt x="0" y="22867"/>
                </a:lnTo>
                <a:lnTo>
                  <a:pt x="26288" y="161424"/>
                </a:lnTo>
                <a:lnTo>
                  <a:pt x="74386" y="153381"/>
                </a:lnTo>
                <a:lnTo>
                  <a:pt x="122700" y="147386"/>
                </a:lnTo>
                <a:lnTo>
                  <a:pt x="171163" y="143438"/>
                </a:lnTo>
                <a:lnTo>
                  <a:pt x="219708" y="141535"/>
                </a:lnTo>
                <a:lnTo>
                  <a:pt x="828495" y="141535"/>
                </a:lnTo>
                <a:lnTo>
                  <a:pt x="813332" y="133706"/>
                </a:lnTo>
                <a:lnTo>
                  <a:pt x="772431" y="114363"/>
                </a:lnTo>
                <a:lnTo>
                  <a:pt x="730831" y="96437"/>
                </a:lnTo>
                <a:lnTo>
                  <a:pt x="688569" y="79955"/>
                </a:lnTo>
                <a:lnTo>
                  <a:pt x="645682" y="64942"/>
                </a:lnTo>
                <a:lnTo>
                  <a:pt x="602205" y="51421"/>
                </a:lnTo>
                <a:lnTo>
                  <a:pt x="558175" y="39419"/>
                </a:lnTo>
                <a:lnTo>
                  <a:pt x="513629" y="28959"/>
                </a:lnTo>
                <a:lnTo>
                  <a:pt x="468604" y="20067"/>
                </a:lnTo>
                <a:lnTo>
                  <a:pt x="423135" y="12768"/>
                </a:lnTo>
                <a:lnTo>
                  <a:pt x="377259" y="7087"/>
                </a:lnTo>
                <a:lnTo>
                  <a:pt x="331014" y="3049"/>
                </a:lnTo>
                <a:lnTo>
                  <a:pt x="284435" y="678"/>
                </a:lnTo>
                <a:lnTo>
                  <a:pt x="237558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0332" y="4816347"/>
            <a:ext cx="2192655" cy="913765"/>
          </a:xfrm>
          <a:custGeom>
            <a:avLst/>
            <a:gdLst/>
            <a:ahLst/>
            <a:cxnLst/>
            <a:rect l="l" t="t" r="r" b="b"/>
            <a:pathLst>
              <a:path w="2192654" h="913764">
                <a:moveTo>
                  <a:pt x="289032" y="548639"/>
                </a:moveTo>
                <a:lnTo>
                  <a:pt x="71119" y="548639"/>
                </a:lnTo>
                <a:lnTo>
                  <a:pt x="108528" y="583508"/>
                </a:lnTo>
                <a:lnTo>
                  <a:pt x="147219" y="616809"/>
                </a:lnTo>
                <a:lnTo>
                  <a:pt x="187143" y="648514"/>
                </a:lnTo>
                <a:lnTo>
                  <a:pt x="228247" y="678592"/>
                </a:lnTo>
                <a:lnTo>
                  <a:pt x="270480" y="707010"/>
                </a:lnTo>
                <a:lnTo>
                  <a:pt x="313791" y="733740"/>
                </a:lnTo>
                <a:lnTo>
                  <a:pt x="358128" y="758749"/>
                </a:lnTo>
                <a:lnTo>
                  <a:pt x="403439" y="782007"/>
                </a:lnTo>
                <a:lnTo>
                  <a:pt x="449672" y="803484"/>
                </a:lnTo>
                <a:lnTo>
                  <a:pt x="496778" y="823147"/>
                </a:lnTo>
                <a:lnTo>
                  <a:pt x="544702" y="840968"/>
                </a:lnTo>
                <a:lnTo>
                  <a:pt x="590774" y="856123"/>
                </a:lnTo>
                <a:lnTo>
                  <a:pt x="637002" y="869464"/>
                </a:lnTo>
                <a:lnTo>
                  <a:pt x="683346" y="881011"/>
                </a:lnTo>
                <a:lnTo>
                  <a:pt x="729768" y="890784"/>
                </a:lnTo>
                <a:lnTo>
                  <a:pt x="776227" y="898800"/>
                </a:lnTo>
                <a:lnTo>
                  <a:pt x="822683" y="905080"/>
                </a:lnTo>
                <a:lnTo>
                  <a:pt x="869096" y="909642"/>
                </a:lnTo>
                <a:lnTo>
                  <a:pt x="915427" y="912506"/>
                </a:lnTo>
                <a:lnTo>
                  <a:pt x="961636" y="913692"/>
                </a:lnTo>
                <a:lnTo>
                  <a:pt x="1007683" y="913217"/>
                </a:lnTo>
                <a:lnTo>
                  <a:pt x="1053528" y="911102"/>
                </a:lnTo>
                <a:lnTo>
                  <a:pt x="1099131" y="907366"/>
                </a:lnTo>
                <a:lnTo>
                  <a:pt x="1144453" y="902027"/>
                </a:lnTo>
                <a:lnTo>
                  <a:pt x="1189454" y="895106"/>
                </a:lnTo>
                <a:lnTo>
                  <a:pt x="1234093" y="886620"/>
                </a:lnTo>
                <a:lnTo>
                  <a:pt x="1278332" y="876590"/>
                </a:lnTo>
                <a:lnTo>
                  <a:pt x="1322129" y="865035"/>
                </a:lnTo>
                <a:lnTo>
                  <a:pt x="1365446" y="851974"/>
                </a:lnTo>
                <a:lnTo>
                  <a:pt x="1408243" y="837425"/>
                </a:lnTo>
                <a:lnTo>
                  <a:pt x="1450479" y="821409"/>
                </a:lnTo>
                <a:lnTo>
                  <a:pt x="1492115" y="803944"/>
                </a:lnTo>
                <a:lnTo>
                  <a:pt x="1533112" y="785050"/>
                </a:lnTo>
                <a:lnTo>
                  <a:pt x="1558575" y="772226"/>
                </a:lnTo>
                <a:lnTo>
                  <a:pt x="979331" y="772226"/>
                </a:lnTo>
                <a:lnTo>
                  <a:pt x="933958" y="771657"/>
                </a:lnTo>
                <a:lnTo>
                  <a:pt x="888623" y="769310"/>
                </a:lnTo>
                <a:lnTo>
                  <a:pt x="843381" y="765185"/>
                </a:lnTo>
                <a:lnTo>
                  <a:pt x="798290" y="759279"/>
                </a:lnTo>
                <a:lnTo>
                  <a:pt x="753407" y="751592"/>
                </a:lnTo>
                <a:lnTo>
                  <a:pt x="708786" y="742122"/>
                </a:lnTo>
                <a:lnTo>
                  <a:pt x="664486" y="730867"/>
                </a:lnTo>
                <a:lnTo>
                  <a:pt x="620563" y="717826"/>
                </a:lnTo>
                <a:lnTo>
                  <a:pt x="577073" y="702997"/>
                </a:lnTo>
                <a:lnTo>
                  <a:pt x="534072" y="686379"/>
                </a:lnTo>
                <a:lnTo>
                  <a:pt x="491618" y="667970"/>
                </a:lnTo>
                <a:lnTo>
                  <a:pt x="449767" y="647770"/>
                </a:lnTo>
                <a:lnTo>
                  <a:pt x="408575" y="625775"/>
                </a:lnTo>
                <a:lnTo>
                  <a:pt x="368099" y="601986"/>
                </a:lnTo>
                <a:lnTo>
                  <a:pt x="328395" y="576399"/>
                </a:lnTo>
                <a:lnTo>
                  <a:pt x="289520" y="549015"/>
                </a:lnTo>
                <a:lnTo>
                  <a:pt x="289032" y="548639"/>
                </a:lnTo>
                <a:close/>
              </a:path>
              <a:path w="2192654" h="913764">
                <a:moveTo>
                  <a:pt x="2059304" y="0"/>
                </a:moveTo>
                <a:lnTo>
                  <a:pt x="2042230" y="45737"/>
                </a:lnTo>
                <a:lnTo>
                  <a:pt x="2023263" y="90633"/>
                </a:lnTo>
                <a:lnTo>
                  <a:pt x="2002438" y="134631"/>
                </a:lnTo>
                <a:lnTo>
                  <a:pt x="1979790" y="177676"/>
                </a:lnTo>
                <a:lnTo>
                  <a:pt x="1955355" y="219709"/>
                </a:lnTo>
                <a:lnTo>
                  <a:pt x="1929167" y="260677"/>
                </a:lnTo>
                <a:lnTo>
                  <a:pt x="1901262" y="300521"/>
                </a:lnTo>
                <a:lnTo>
                  <a:pt x="1871674" y="339185"/>
                </a:lnTo>
                <a:lnTo>
                  <a:pt x="1840438" y="376613"/>
                </a:lnTo>
                <a:lnTo>
                  <a:pt x="1807590" y="412750"/>
                </a:lnTo>
                <a:lnTo>
                  <a:pt x="1773341" y="447405"/>
                </a:lnTo>
                <a:lnTo>
                  <a:pt x="1737998" y="480314"/>
                </a:lnTo>
                <a:lnTo>
                  <a:pt x="1701618" y="511474"/>
                </a:lnTo>
                <a:lnTo>
                  <a:pt x="1664258" y="540885"/>
                </a:lnTo>
                <a:lnTo>
                  <a:pt x="1625975" y="568544"/>
                </a:lnTo>
                <a:lnTo>
                  <a:pt x="1586824" y="594450"/>
                </a:lnTo>
                <a:lnTo>
                  <a:pt x="1546863" y="618601"/>
                </a:lnTo>
                <a:lnTo>
                  <a:pt x="1506148" y="640997"/>
                </a:lnTo>
                <a:lnTo>
                  <a:pt x="1464735" y="661635"/>
                </a:lnTo>
                <a:lnTo>
                  <a:pt x="1422682" y="680514"/>
                </a:lnTo>
                <a:lnTo>
                  <a:pt x="1380044" y="697632"/>
                </a:lnTo>
                <a:lnTo>
                  <a:pt x="1336878" y="712989"/>
                </a:lnTo>
                <a:lnTo>
                  <a:pt x="1293240" y="726582"/>
                </a:lnTo>
                <a:lnTo>
                  <a:pt x="1249188" y="738409"/>
                </a:lnTo>
                <a:lnTo>
                  <a:pt x="1204778" y="748471"/>
                </a:lnTo>
                <a:lnTo>
                  <a:pt x="1160066" y="756764"/>
                </a:lnTo>
                <a:lnTo>
                  <a:pt x="1115109" y="763288"/>
                </a:lnTo>
                <a:lnTo>
                  <a:pt x="1069963" y="768040"/>
                </a:lnTo>
                <a:lnTo>
                  <a:pt x="1024685" y="771020"/>
                </a:lnTo>
                <a:lnTo>
                  <a:pt x="979331" y="772226"/>
                </a:lnTo>
                <a:lnTo>
                  <a:pt x="1558575" y="772226"/>
                </a:lnTo>
                <a:lnTo>
                  <a:pt x="1613025" y="743050"/>
                </a:lnTo>
                <a:lnTo>
                  <a:pt x="1651863" y="719983"/>
                </a:lnTo>
                <a:lnTo>
                  <a:pt x="1689901" y="695564"/>
                </a:lnTo>
                <a:lnTo>
                  <a:pt x="1727101" y="669811"/>
                </a:lnTo>
                <a:lnTo>
                  <a:pt x="1763421" y="642743"/>
                </a:lnTo>
                <a:lnTo>
                  <a:pt x="1798823" y="614381"/>
                </a:lnTo>
                <a:lnTo>
                  <a:pt x="1833266" y="584743"/>
                </a:lnTo>
                <a:lnTo>
                  <a:pt x="1866711" y="553849"/>
                </a:lnTo>
                <a:lnTo>
                  <a:pt x="1899118" y="521717"/>
                </a:lnTo>
                <a:lnTo>
                  <a:pt x="1930447" y="488367"/>
                </a:lnTo>
                <a:lnTo>
                  <a:pt x="1960658" y="453818"/>
                </a:lnTo>
                <a:lnTo>
                  <a:pt x="1989712" y="418089"/>
                </a:lnTo>
                <a:lnTo>
                  <a:pt x="2017567" y="381200"/>
                </a:lnTo>
                <a:lnTo>
                  <a:pt x="2044186" y="343169"/>
                </a:lnTo>
                <a:lnTo>
                  <a:pt x="2069528" y="304016"/>
                </a:lnTo>
                <a:lnTo>
                  <a:pt x="2093552" y="263760"/>
                </a:lnTo>
                <a:lnTo>
                  <a:pt x="2116220" y="222421"/>
                </a:lnTo>
                <a:lnTo>
                  <a:pt x="2137491" y="180016"/>
                </a:lnTo>
                <a:lnTo>
                  <a:pt x="2157326" y="136567"/>
                </a:lnTo>
                <a:lnTo>
                  <a:pt x="2175685" y="92091"/>
                </a:lnTo>
                <a:lnTo>
                  <a:pt x="2192527" y="46608"/>
                </a:lnTo>
                <a:lnTo>
                  <a:pt x="2059304" y="0"/>
                </a:lnTo>
                <a:close/>
              </a:path>
              <a:path w="2192654" h="913764">
                <a:moveTo>
                  <a:pt x="249554" y="394969"/>
                </a:moveTo>
                <a:lnTo>
                  <a:pt x="44703" y="417829"/>
                </a:lnTo>
                <a:lnTo>
                  <a:pt x="0" y="609726"/>
                </a:lnTo>
                <a:lnTo>
                  <a:pt x="71119" y="548639"/>
                </a:lnTo>
                <a:lnTo>
                  <a:pt x="289032" y="548639"/>
                </a:lnTo>
                <a:lnTo>
                  <a:pt x="251531" y="519830"/>
                </a:lnTo>
                <a:lnTo>
                  <a:pt x="214483" y="488845"/>
                </a:lnTo>
                <a:lnTo>
                  <a:pt x="178434" y="456056"/>
                </a:lnTo>
                <a:lnTo>
                  <a:pt x="249554" y="39496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0071" y="3913632"/>
            <a:ext cx="976883" cy="975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9684" y="4302252"/>
            <a:ext cx="1237615" cy="1173480"/>
          </a:xfrm>
          <a:custGeom>
            <a:avLst/>
            <a:gdLst/>
            <a:ahLst/>
            <a:cxnLst/>
            <a:rect l="l" t="t" r="r" b="b"/>
            <a:pathLst>
              <a:path w="1237614" h="1173479">
                <a:moveTo>
                  <a:pt x="618743" y="0"/>
                </a:moveTo>
                <a:lnTo>
                  <a:pt x="570385" y="1764"/>
                </a:lnTo>
                <a:lnTo>
                  <a:pt x="523044" y="6972"/>
                </a:lnTo>
                <a:lnTo>
                  <a:pt x="476860" y="15493"/>
                </a:lnTo>
                <a:lnTo>
                  <a:pt x="431970" y="27196"/>
                </a:lnTo>
                <a:lnTo>
                  <a:pt x="388511" y="41950"/>
                </a:lnTo>
                <a:lnTo>
                  <a:pt x="346621" y="59627"/>
                </a:lnTo>
                <a:lnTo>
                  <a:pt x="306436" y="80094"/>
                </a:lnTo>
                <a:lnTo>
                  <a:pt x="268096" y="103223"/>
                </a:lnTo>
                <a:lnTo>
                  <a:pt x="231736" y="128882"/>
                </a:lnTo>
                <a:lnTo>
                  <a:pt x="197496" y="156941"/>
                </a:lnTo>
                <a:lnTo>
                  <a:pt x="165511" y="187271"/>
                </a:lnTo>
                <a:lnTo>
                  <a:pt x="135920" y="219740"/>
                </a:lnTo>
                <a:lnTo>
                  <a:pt x="108860" y="254218"/>
                </a:lnTo>
                <a:lnTo>
                  <a:pt x="84469" y="290576"/>
                </a:lnTo>
                <a:lnTo>
                  <a:pt x="62883" y="328681"/>
                </a:lnTo>
                <a:lnTo>
                  <a:pt x="44242" y="368406"/>
                </a:lnTo>
                <a:lnTo>
                  <a:pt x="28681" y="409618"/>
                </a:lnTo>
                <a:lnTo>
                  <a:pt x="16339" y="452188"/>
                </a:lnTo>
                <a:lnTo>
                  <a:pt x="7353" y="495985"/>
                </a:lnTo>
                <a:lnTo>
                  <a:pt x="1861" y="540879"/>
                </a:lnTo>
                <a:lnTo>
                  <a:pt x="0" y="586740"/>
                </a:lnTo>
                <a:lnTo>
                  <a:pt x="1861" y="632600"/>
                </a:lnTo>
                <a:lnTo>
                  <a:pt x="7353" y="677494"/>
                </a:lnTo>
                <a:lnTo>
                  <a:pt x="16339" y="721291"/>
                </a:lnTo>
                <a:lnTo>
                  <a:pt x="28681" y="763861"/>
                </a:lnTo>
                <a:lnTo>
                  <a:pt x="44242" y="805073"/>
                </a:lnTo>
                <a:lnTo>
                  <a:pt x="62883" y="844798"/>
                </a:lnTo>
                <a:lnTo>
                  <a:pt x="84469" y="882904"/>
                </a:lnTo>
                <a:lnTo>
                  <a:pt x="108860" y="919261"/>
                </a:lnTo>
                <a:lnTo>
                  <a:pt x="135920" y="953739"/>
                </a:lnTo>
                <a:lnTo>
                  <a:pt x="165511" y="986208"/>
                </a:lnTo>
                <a:lnTo>
                  <a:pt x="197496" y="1016538"/>
                </a:lnTo>
                <a:lnTo>
                  <a:pt x="231736" y="1044597"/>
                </a:lnTo>
                <a:lnTo>
                  <a:pt x="268096" y="1070256"/>
                </a:lnTo>
                <a:lnTo>
                  <a:pt x="306436" y="1093385"/>
                </a:lnTo>
                <a:lnTo>
                  <a:pt x="346621" y="1113852"/>
                </a:lnTo>
                <a:lnTo>
                  <a:pt x="388511" y="1131529"/>
                </a:lnTo>
                <a:lnTo>
                  <a:pt x="431970" y="1146283"/>
                </a:lnTo>
                <a:lnTo>
                  <a:pt x="476860" y="1157986"/>
                </a:lnTo>
                <a:lnTo>
                  <a:pt x="523044" y="1166507"/>
                </a:lnTo>
                <a:lnTo>
                  <a:pt x="570385" y="1171715"/>
                </a:lnTo>
                <a:lnTo>
                  <a:pt x="618743" y="1173480"/>
                </a:lnTo>
                <a:lnTo>
                  <a:pt x="667102" y="1171715"/>
                </a:lnTo>
                <a:lnTo>
                  <a:pt x="714443" y="1166507"/>
                </a:lnTo>
                <a:lnTo>
                  <a:pt x="760627" y="1157986"/>
                </a:lnTo>
                <a:lnTo>
                  <a:pt x="805517" y="1146283"/>
                </a:lnTo>
                <a:lnTo>
                  <a:pt x="848976" y="1131529"/>
                </a:lnTo>
                <a:lnTo>
                  <a:pt x="890866" y="1113852"/>
                </a:lnTo>
                <a:lnTo>
                  <a:pt x="931051" y="1093385"/>
                </a:lnTo>
                <a:lnTo>
                  <a:pt x="969391" y="1070256"/>
                </a:lnTo>
                <a:lnTo>
                  <a:pt x="1005751" y="1044597"/>
                </a:lnTo>
                <a:lnTo>
                  <a:pt x="1039991" y="1016538"/>
                </a:lnTo>
                <a:lnTo>
                  <a:pt x="1071976" y="986208"/>
                </a:lnTo>
                <a:lnTo>
                  <a:pt x="1101567" y="953739"/>
                </a:lnTo>
                <a:lnTo>
                  <a:pt x="1128627" y="919261"/>
                </a:lnTo>
                <a:lnTo>
                  <a:pt x="1153018" y="882904"/>
                </a:lnTo>
                <a:lnTo>
                  <a:pt x="1174604" y="844798"/>
                </a:lnTo>
                <a:lnTo>
                  <a:pt x="1193245" y="805073"/>
                </a:lnTo>
                <a:lnTo>
                  <a:pt x="1208806" y="763861"/>
                </a:lnTo>
                <a:lnTo>
                  <a:pt x="1221148" y="721291"/>
                </a:lnTo>
                <a:lnTo>
                  <a:pt x="1230134" y="677494"/>
                </a:lnTo>
                <a:lnTo>
                  <a:pt x="1235626" y="632600"/>
                </a:lnTo>
                <a:lnTo>
                  <a:pt x="1237488" y="586740"/>
                </a:lnTo>
                <a:lnTo>
                  <a:pt x="1235626" y="540879"/>
                </a:lnTo>
                <a:lnTo>
                  <a:pt x="1230134" y="495985"/>
                </a:lnTo>
                <a:lnTo>
                  <a:pt x="1221148" y="452188"/>
                </a:lnTo>
                <a:lnTo>
                  <a:pt x="1208806" y="409618"/>
                </a:lnTo>
                <a:lnTo>
                  <a:pt x="1193245" y="368406"/>
                </a:lnTo>
                <a:lnTo>
                  <a:pt x="1174604" y="328681"/>
                </a:lnTo>
                <a:lnTo>
                  <a:pt x="1153018" y="290576"/>
                </a:lnTo>
                <a:lnTo>
                  <a:pt x="1128627" y="254218"/>
                </a:lnTo>
                <a:lnTo>
                  <a:pt x="1101567" y="219740"/>
                </a:lnTo>
                <a:lnTo>
                  <a:pt x="1071976" y="187271"/>
                </a:lnTo>
                <a:lnTo>
                  <a:pt x="1039991" y="156941"/>
                </a:lnTo>
                <a:lnTo>
                  <a:pt x="1005751" y="128882"/>
                </a:lnTo>
                <a:lnTo>
                  <a:pt x="969391" y="103223"/>
                </a:lnTo>
                <a:lnTo>
                  <a:pt x="931051" y="80094"/>
                </a:lnTo>
                <a:lnTo>
                  <a:pt x="890866" y="59627"/>
                </a:lnTo>
                <a:lnTo>
                  <a:pt x="848976" y="41950"/>
                </a:lnTo>
                <a:lnTo>
                  <a:pt x="805517" y="27196"/>
                </a:lnTo>
                <a:lnTo>
                  <a:pt x="760627" y="15493"/>
                </a:lnTo>
                <a:lnTo>
                  <a:pt x="714443" y="6972"/>
                </a:lnTo>
                <a:lnTo>
                  <a:pt x="667102" y="1764"/>
                </a:lnTo>
                <a:lnTo>
                  <a:pt x="618743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26863" y="4715763"/>
            <a:ext cx="73279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2860" marR="5080" indent="-10795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solidFill>
                  <a:srgbClr val="585858"/>
                </a:solidFill>
                <a:latin typeface="Segoe UI Semilight"/>
                <a:cs typeface="Segoe UI Semilight"/>
              </a:rPr>
              <a:t>Resulta</a:t>
            </a:r>
            <a:r>
              <a:rPr sz="1200" b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d</a:t>
            </a:r>
            <a:r>
              <a:rPr sz="12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o</a:t>
            </a:r>
            <a:r>
              <a:rPr sz="1200" b="1" dirty="0">
                <a:solidFill>
                  <a:srgbClr val="585858"/>
                </a:solidFill>
                <a:latin typeface="Segoe UI Semilight"/>
                <a:cs typeface="Segoe UI Semilight"/>
              </a:rPr>
              <a:t>s  </a:t>
            </a:r>
            <a:r>
              <a:rPr sz="12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de</a:t>
            </a:r>
            <a:r>
              <a:rPr sz="1200" b="1" spc="-80" dirty="0">
                <a:solidFill>
                  <a:srgbClr val="585858"/>
                </a:solidFill>
                <a:latin typeface="Segoe UI Semilight"/>
                <a:cs typeface="Segoe UI Semilight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gestión</a:t>
            </a:r>
            <a:endParaRPr sz="1200" b="1" dirty="0">
              <a:latin typeface="Segoe UI Semilight"/>
              <a:cs typeface="Segoe UI Semi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35779" y="4314444"/>
            <a:ext cx="326390" cy="325120"/>
          </a:xfrm>
          <a:custGeom>
            <a:avLst/>
            <a:gdLst/>
            <a:ahLst/>
            <a:cxnLst/>
            <a:rect l="l" t="t" r="r" b="b"/>
            <a:pathLst>
              <a:path w="326389" h="325120">
                <a:moveTo>
                  <a:pt x="163068" y="0"/>
                </a:moveTo>
                <a:lnTo>
                  <a:pt x="119723" y="5796"/>
                </a:lnTo>
                <a:lnTo>
                  <a:pt x="80772" y="22154"/>
                </a:lnTo>
                <a:lnTo>
                  <a:pt x="47767" y="47529"/>
                </a:lnTo>
                <a:lnTo>
                  <a:pt x="22267" y="80376"/>
                </a:lnTo>
                <a:lnTo>
                  <a:pt x="5826" y="119150"/>
                </a:lnTo>
                <a:lnTo>
                  <a:pt x="0" y="162305"/>
                </a:lnTo>
                <a:lnTo>
                  <a:pt x="5826" y="205461"/>
                </a:lnTo>
                <a:lnTo>
                  <a:pt x="22267" y="244235"/>
                </a:lnTo>
                <a:lnTo>
                  <a:pt x="47767" y="277082"/>
                </a:lnTo>
                <a:lnTo>
                  <a:pt x="80772" y="302457"/>
                </a:lnTo>
                <a:lnTo>
                  <a:pt x="119723" y="318815"/>
                </a:lnTo>
                <a:lnTo>
                  <a:pt x="163068" y="324611"/>
                </a:lnTo>
                <a:lnTo>
                  <a:pt x="206412" y="318815"/>
                </a:lnTo>
                <a:lnTo>
                  <a:pt x="245363" y="302457"/>
                </a:lnTo>
                <a:lnTo>
                  <a:pt x="278368" y="277082"/>
                </a:lnTo>
                <a:lnTo>
                  <a:pt x="303868" y="244235"/>
                </a:lnTo>
                <a:lnTo>
                  <a:pt x="320309" y="205461"/>
                </a:lnTo>
                <a:lnTo>
                  <a:pt x="326136" y="162305"/>
                </a:lnTo>
                <a:lnTo>
                  <a:pt x="320309" y="119150"/>
                </a:lnTo>
                <a:lnTo>
                  <a:pt x="303868" y="80376"/>
                </a:lnTo>
                <a:lnTo>
                  <a:pt x="278368" y="47529"/>
                </a:lnTo>
                <a:lnTo>
                  <a:pt x="245364" y="22154"/>
                </a:lnTo>
                <a:lnTo>
                  <a:pt x="206412" y="5796"/>
                </a:lnTo>
                <a:lnTo>
                  <a:pt x="163068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55921" y="4359909"/>
            <a:ext cx="86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 Semibold"/>
                <a:cs typeface="Segoe UI Semibold"/>
              </a:rPr>
              <a:t>1</a:t>
            </a:r>
            <a:endParaRPr sz="1200"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40196" y="2389632"/>
            <a:ext cx="1237615" cy="1172210"/>
          </a:xfrm>
          <a:custGeom>
            <a:avLst/>
            <a:gdLst/>
            <a:ahLst/>
            <a:cxnLst/>
            <a:rect l="l" t="t" r="r" b="b"/>
            <a:pathLst>
              <a:path w="1237615" h="1172210">
                <a:moveTo>
                  <a:pt x="618744" y="0"/>
                </a:moveTo>
                <a:lnTo>
                  <a:pt x="570385" y="1763"/>
                </a:lnTo>
                <a:lnTo>
                  <a:pt x="523044" y="6965"/>
                </a:lnTo>
                <a:lnTo>
                  <a:pt x="476860" y="15477"/>
                </a:lnTo>
                <a:lnTo>
                  <a:pt x="431970" y="27168"/>
                </a:lnTo>
                <a:lnTo>
                  <a:pt x="388511" y="41907"/>
                </a:lnTo>
                <a:lnTo>
                  <a:pt x="346621" y="59564"/>
                </a:lnTo>
                <a:lnTo>
                  <a:pt x="306436" y="80010"/>
                </a:lnTo>
                <a:lnTo>
                  <a:pt x="268096" y="103112"/>
                </a:lnTo>
                <a:lnTo>
                  <a:pt x="231736" y="128742"/>
                </a:lnTo>
                <a:lnTo>
                  <a:pt x="197496" y="156769"/>
                </a:lnTo>
                <a:lnTo>
                  <a:pt x="165511" y="187062"/>
                </a:lnTo>
                <a:lnTo>
                  <a:pt x="135920" y="219491"/>
                </a:lnTo>
                <a:lnTo>
                  <a:pt x="108860" y="253926"/>
                </a:lnTo>
                <a:lnTo>
                  <a:pt x="84469" y="290237"/>
                </a:lnTo>
                <a:lnTo>
                  <a:pt x="62883" y="328293"/>
                </a:lnTo>
                <a:lnTo>
                  <a:pt x="44242" y="367963"/>
                </a:lnTo>
                <a:lnTo>
                  <a:pt x="28681" y="409118"/>
                </a:lnTo>
                <a:lnTo>
                  <a:pt x="16339" y="451628"/>
                </a:lnTo>
                <a:lnTo>
                  <a:pt x="7353" y="495361"/>
                </a:lnTo>
                <a:lnTo>
                  <a:pt x="1861" y="540188"/>
                </a:lnTo>
                <a:lnTo>
                  <a:pt x="0" y="585977"/>
                </a:lnTo>
                <a:lnTo>
                  <a:pt x="1861" y="631767"/>
                </a:lnTo>
                <a:lnTo>
                  <a:pt x="7353" y="676594"/>
                </a:lnTo>
                <a:lnTo>
                  <a:pt x="16339" y="720327"/>
                </a:lnTo>
                <a:lnTo>
                  <a:pt x="28681" y="762837"/>
                </a:lnTo>
                <a:lnTo>
                  <a:pt x="44242" y="803992"/>
                </a:lnTo>
                <a:lnTo>
                  <a:pt x="62883" y="843662"/>
                </a:lnTo>
                <a:lnTo>
                  <a:pt x="84469" y="881718"/>
                </a:lnTo>
                <a:lnTo>
                  <a:pt x="108860" y="918029"/>
                </a:lnTo>
                <a:lnTo>
                  <a:pt x="135920" y="952464"/>
                </a:lnTo>
                <a:lnTo>
                  <a:pt x="165511" y="984893"/>
                </a:lnTo>
                <a:lnTo>
                  <a:pt x="197496" y="1015186"/>
                </a:lnTo>
                <a:lnTo>
                  <a:pt x="231736" y="1043213"/>
                </a:lnTo>
                <a:lnTo>
                  <a:pt x="268096" y="1068843"/>
                </a:lnTo>
                <a:lnTo>
                  <a:pt x="306436" y="1091946"/>
                </a:lnTo>
                <a:lnTo>
                  <a:pt x="346621" y="1112391"/>
                </a:lnTo>
                <a:lnTo>
                  <a:pt x="388511" y="1130048"/>
                </a:lnTo>
                <a:lnTo>
                  <a:pt x="431970" y="1144787"/>
                </a:lnTo>
                <a:lnTo>
                  <a:pt x="476860" y="1156478"/>
                </a:lnTo>
                <a:lnTo>
                  <a:pt x="523044" y="1164990"/>
                </a:lnTo>
                <a:lnTo>
                  <a:pt x="570385" y="1170192"/>
                </a:lnTo>
                <a:lnTo>
                  <a:pt x="618744" y="1171955"/>
                </a:lnTo>
                <a:lnTo>
                  <a:pt x="667102" y="1170192"/>
                </a:lnTo>
                <a:lnTo>
                  <a:pt x="714443" y="1164990"/>
                </a:lnTo>
                <a:lnTo>
                  <a:pt x="760627" y="1156478"/>
                </a:lnTo>
                <a:lnTo>
                  <a:pt x="805517" y="1144787"/>
                </a:lnTo>
                <a:lnTo>
                  <a:pt x="848976" y="1130048"/>
                </a:lnTo>
                <a:lnTo>
                  <a:pt x="890866" y="1112391"/>
                </a:lnTo>
                <a:lnTo>
                  <a:pt x="931051" y="1091946"/>
                </a:lnTo>
                <a:lnTo>
                  <a:pt x="969391" y="1068843"/>
                </a:lnTo>
                <a:lnTo>
                  <a:pt x="1005751" y="1043213"/>
                </a:lnTo>
                <a:lnTo>
                  <a:pt x="1039991" y="1015186"/>
                </a:lnTo>
                <a:lnTo>
                  <a:pt x="1071976" y="984893"/>
                </a:lnTo>
                <a:lnTo>
                  <a:pt x="1101567" y="952464"/>
                </a:lnTo>
                <a:lnTo>
                  <a:pt x="1128627" y="918029"/>
                </a:lnTo>
                <a:lnTo>
                  <a:pt x="1153018" y="881718"/>
                </a:lnTo>
                <a:lnTo>
                  <a:pt x="1174604" y="843662"/>
                </a:lnTo>
                <a:lnTo>
                  <a:pt x="1193245" y="803992"/>
                </a:lnTo>
                <a:lnTo>
                  <a:pt x="1208806" y="762837"/>
                </a:lnTo>
                <a:lnTo>
                  <a:pt x="1221148" y="720327"/>
                </a:lnTo>
                <a:lnTo>
                  <a:pt x="1230134" y="676594"/>
                </a:lnTo>
                <a:lnTo>
                  <a:pt x="1235626" y="631767"/>
                </a:lnTo>
                <a:lnTo>
                  <a:pt x="1237487" y="585977"/>
                </a:lnTo>
                <a:lnTo>
                  <a:pt x="1235626" y="540188"/>
                </a:lnTo>
                <a:lnTo>
                  <a:pt x="1230134" y="495361"/>
                </a:lnTo>
                <a:lnTo>
                  <a:pt x="1221148" y="451628"/>
                </a:lnTo>
                <a:lnTo>
                  <a:pt x="1208806" y="409118"/>
                </a:lnTo>
                <a:lnTo>
                  <a:pt x="1193245" y="367963"/>
                </a:lnTo>
                <a:lnTo>
                  <a:pt x="1174604" y="328293"/>
                </a:lnTo>
                <a:lnTo>
                  <a:pt x="1153018" y="290237"/>
                </a:lnTo>
                <a:lnTo>
                  <a:pt x="1128627" y="253926"/>
                </a:lnTo>
                <a:lnTo>
                  <a:pt x="1101567" y="219491"/>
                </a:lnTo>
                <a:lnTo>
                  <a:pt x="1071976" y="187062"/>
                </a:lnTo>
                <a:lnTo>
                  <a:pt x="1039991" y="156769"/>
                </a:lnTo>
                <a:lnTo>
                  <a:pt x="1005751" y="128742"/>
                </a:lnTo>
                <a:lnTo>
                  <a:pt x="969391" y="103112"/>
                </a:lnTo>
                <a:lnTo>
                  <a:pt x="931051" y="80010"/>
                </a:lnTo>
                <a:lnTo>
                  <a:pt x="890866" y="59564"/>
                </a:lnTo>
                <a:lnTo>
                  <a:pt x="848976" y="41907"/>
                </a:lnTo>
                <a:lnTo>
                  <a:pt x="805517" y="27168"/>
                </a:lnTo>
                <a:lnTo>
                  <a:pt x="760627" y="15477"/>
                </a:lnTo>
                <a:lnTo>
                  <a:pt x="714443" y="6965"/>
                </a:lnTo>
                <a:lnTo>
                  <a:pt x="667102" y="1763"/>
                </a:lnTo>
                <a:lnTo>
                  <a:pt x="61874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40196" y="2386583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89" h="326389">
                <a:moveTo>
                  <a:pt x="163067" y="0"/>
                </a:moveTo>
                <a:lnTo>
                  <a:pt x="119723" y="5826"/>
                </a:lnTo>
                <a:lnTo>
                  <a:pt x="80772" y="22267"/>
                </a:lnTo>
                <a:lnTo>
                  <a:pt x="47767" y="47767"/>
                </a:lnTo>
                <a:lnTo>
                  <a:pt x="22267" y="80772"/>
                </a:lnTo>
                <a:lnTo>
                  <a:pt x="5826" y="119723"/>
                </a:lnTo>
                <a:lnTo>
                  <a:pt x="0" y="163067"/>
                </a:lnTo>
                <a:lnTo>
                  <a:pt x="5826" y="206412"/>
                </a:lnTo>
                <a:lnTo>
                  <a:pt x="22267" y="245363"/>
                </a:lnTo>
                <a:lnTo>
                  <a:pt x="47767" y="278368"/>
                </a:lnTo>
                <a:lnTo>
                  <a:pt x="80772" y="303868"/>
                </a:lnTo>
                <a:lnTo>
                  <a:pt x="119723" y="320309"/>
                </a:lnTo>
                <a:lnTo>
                  <a:pt x="163067" y="326136"/>
                </a:lnTo>
                <a:lnTo>
                  <a:pt x="206412" y="320309"/>
                </a:lnTo>
                <a:lnTo>
                  <a:pt x="245363" y="303868"/>
                </a:lnTo>
                <a:lnTo>
                  <a:pt x="278368" y="278368"/>
                </a:lnTo>
                <a:lnTo>
                  <a:pt x="303868" y="245363"/>
                </a:lnTo>
                <a:lnTo>
                  <a:pt x="320309" y="206412"/>
                </a:lnTo>
                <a:lnTo>
                  <a:pt x="326136" y="163067"/>
                </a:lnTo>
                <a:lnTo>
                  <a:pt x="320309" y="119723"/>
                </a:lnTo>
                <a:lnTo>
                  <a:pt x="303868" y="80772"/>
                </a:lnTo>
                <a:lnTo>
                  <a:pt x="278368" y="47767"/>
                </a:lnTo>
                <a:lnTo>
                  <a:pt x="245363" y="22267"/>
                </a:lnTo>
                <a:lnTo>
                  <a:pt x="206412" y="5826"/>
                </a:lnTo>
                <a:lnTo>
                  <a:pt x="163067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49161" y="2432430"/>
            <a:ext cx="100012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 Semibold"/>
                <a:cs typeface="Segoe UI Semibold"/>
              </a:rPr>
              <a:t>2</a:t>
            </a:r>
            <a:endParaRPr sz="1200" dirty="0">
              <a:latin typeface="Segoe UI Semibold"/>
              <a:cs typeface="Segoe UI Semibold"/>
            </a:endParaRPr>
          </a:p>
          <a:p>
            <a:pPr marL="47625" marR="5080" algn="ctr">
              <a:lnSpc>
                <a:spcPts val="1190"/>
              </a:lnSpc>
              <a:spcBef>
                <a:spcPts val="1395"/>
              </a:spcBef>
            </a:pPr>
            <a:r>
              <a:rPr sz="1100" b="1" dirty="0">
                <a:solidFill>
                  <a:srgbClr val="585858"/>
                </a:solidFill>
                <a:latin typeface="Segoe UI Semilight"/>
                <a:cs typeface="Segoe UI Semilight"/>
              </a:rPr>
              <a:t>Condiciones</a:t>
            </a:r>
            <a:r>
              <a:rPr sz="1100" b="1" spc="-120" dirty="0">
                <a:solidFill>
                  <a:srgbClr val="585858"/>
                </a:solidFill>
                <a:latin typeface="Segoe UI Semilight"/>
                <a:cs typeface="Segoe UI Semilight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de  fu</a:t>
            </a:r>
            <a:r>
              <a:rPr sz="1100" b="1" spc="5" dirty="0">
                <a:solidFill>
                  <a:srgbClr val="585858"/>
                </a:solidFill>
                <a:latin typeface="Segoe UI Semilight"/>
                <a:cs typeface="Segoe UI Semilight"/>
              </a:rPr>
              <a:t>n</a:t>
            </a:r>
            <a:r>
              <a:rPr sz="1100" b="1" dirty="0">
                <a:solidFill>
                  <a:srgbClr val="585858"/>
                </a:solidFill>
                <a:latin typeface="Segoe UI Semilight"/>
                <a:cs typeface="Segoe UI Semilight"/>
              </a:rPr>
              <a:t>cio</a:t>
            </a:r>
            <a:r>
              <a:rPr sz="1100" b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n</a:t>
            </a:r>
            <a:r>
              <a:rPr sz="1100" b="1" spc="-15" dirty="0">
                <a:solidFill>
                  <a:srgbClr val="585858"/>
                </a:solidFill>
                <a:latin typeface="Segoe UI Semilight"/>
                <a:cs typeface="Segoe UI Semilight"/>
              </a:rPr>
              <a:t>a</a:t>
            </a:r>
            <a:r>
              <a:rPr sz="11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m</a:t>
            </a:r>
            <a:r>
              <a:rPr sz="1100" b="1" dirty="0">
                <a:solidFill>
                  <a:srgbClr val="585858"/>
                </a:solidFill>
                <a:latin typeface="Segoe UI Semilight"/>
                <a:cs typeface="Segoe UI Semilight"/>
              </a:rPr>
              <a:t>i</a:t>
            </a:r>
            <a:r>
              <a:rPr sz="11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e</a:t>
            </a:r>
            <a:r>
              <a:rPr sz="1100" b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n</a:t>
            </a:r>
            <a:r>
              <a:rPr sz="1100" b="1" dirty="0">
                <a:solidFill>
                  <a:srgbClr val="585858"/>
                </a:solidFill>
                <a:latin typeface="Segoe UI Semilight"/>
                <a:cs typeface="Segoe UI Semilight"/>
              </a:rPr>
              <a:t>to  </a:t>
            </a:r>
            <a:r>
              <a:rPr sz="11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de </a:t>
            </a:r>
            <a:r>
              <a:rPr sz="1100" b="1" dirty="0">
                <a:solidFill>
                  <a:srgbClr val="585858"/>
                </a:solidFill>
                <a:latin typeface="Segoe UI Semilight"/>
                <a:cs typeface="Segoe UI Semilight"/>
              </a:rPr>
              <a:t>la</a:t>
            </a:r>
            <a:r>
              <a:rPr sz="1100" b="1" spc="-25" dirty="0">
                <a:solidFill>
                  <a:srgbClr val="585858"/>
                </a:solidFill>
                <a:latin typeface="Segoe UI Semilight"/>
                <a:cs typeface="Segoe UI Semilight"/>
              </a:rPr>
              <a:t> </a:t>
            </a:r>
            <a:r>
              <a:rPr sz="1100" b="1" dirty="0">
                <a:solidFill>
                  <a:srgbClr val="585858"/>
                </a:solidFill>
                <a:latin typeface="Segoe UI Semilight"/>
                <a:cs typeface="Segoe UI Semilight"/>
              </a:rPr>
              <a:t>IE</a:t>
            </a:r>
            <a:endParaRPr sz="1100" b="1" dirty="0">
              <a:latin typeface="Segoe UI Semilight"/>
              <a:cs typeface="Segoe UI Semi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3428" y="4776215"/>
            <a:ext cx="1237615" cy="1172210"/>
          </a:xfrm>
          <a:custGeom>
            <a:avLst/>
            <a:gdLst/>
            <a:ahLst/>
            <a:cxnLst/>
            <a:rect l="l" t="t" r="r" b="b"/>
            <a:pathLst>
              <a:path w="1237615" h="1172210">
                <a:moveTo>
                  <a:pt x="618744" y="0"/>
                </a:moveTo>
                <a:lnTo>
                  <a:pt x="570385" y="1763"/>
                </a:lnTo>
                <a:lnTo>
                  <a:pt x="523044" y="6965"/>
                </a:lnTo>
                <a:lnTo>
                  <a:pt x="476860" y="15477"/>
                </a:lnTo>
                <a:lnTo>
                  <a:pt x="431970" y="27168"/>
                </a:lnTo>
                <a:lnTo>
                  <a:pt x="388511" y="41907"/>
                </a:lnTo>
                <a:lnTo>
                  <a:pt x="346621" y="59564"/>
                </a:lnTo>
                <a:lnTo>
                  <a:pt x="306436" y="80009"/>
                </a:lnTo>
                <a:lnTo>
                  <a:pt x="268096" y="103112"/>
                </a:lnTo>
                <a:lnTo>
                  <a:pt x="231736" y="128742"/>
                </a:lnTo>
                <a:lnTo>
                  <a:pt x="197496" y="156769"/>
                </a:lnTo>
                <a:lnTo>
                  <a:pt x="165511" y="187062"/>
                </a:lnTo>
                <a:lnTo>
                  <a:pt x="135920" y="219491"/>
                </a:lnTo>
                <a:lnTo>
                  <a:pt x="108860" y="253926"/>
                </a:lnTo>
                <a:lnTo>
                  <a:pt x="84469" y="290237"/>
                </a:lnTo>
                <a:lnTo>
                  <a:pt x="62883" y="328293"/>
                </a:lnTo>
                <a:lnTo>
                  <a:pt x="44242" y="367963"/>
                </a:lnTo>
                <a:lnTo>
                  <a:pt x="28681" y="409118"/>
                </a:lnTo>
                <a:lnTo>
                  <a:pt x="16339" y="451628"/>
                </a:lnTo>
                <a:lnTo>
                  <a:pt x="7353" y="495361"/>
                </a:lnTo>
                <a:lnTo>
                  <a:pt x="1861" y="540188"/>
                </a:lnTo>
                <a:lnTo>
                  <a:pt x="0" y="585977"/>
                </a:lnTo>
                <a:lnTo>
                  <a:pt x="1861" y="631771"/>
                </a:lnTo>
                <a:lnTo>
                  <a:pt x="7353" y="676600"/>
                </a:lnTo>
                <a:lnTo>
                  <a:pt x="16339" y="720335"/>
                </a:lnTo>
                <a:lnTo>
                  <a:pt x="28681" y="762846"/>
                </a:lnTo>
                <a:lnTo>
                  <a:pt x="44242" y="804002"/>
                </a:lnTo>
                <a:lnTo>
                  <a:pt x="62883" y="843673"/>
                </a:lnTo>
                <a:lnTo>
                  <a:pt x="84469" y="881729"/>
                </a:lnTo>
                <a:lnTo>
                  <a:pt x="108860" y="918040"/>
                </a:lnTo>
                <a:lnTo>
                  <a:pt x="135920" y="952475"/>
                </a:lnTo>
                <a:lnTo>
                  <a:pt x="165511" y="984903"/>
                </a:lnTo>
                <a:lnTo>
                  <a:pt x="197496" y="1015195"/>
                </a:lnTo>
                <a:lnTo>
                  <a:pt x="231736" y="1043221"/>
                </a:lnTo>
                <a:lnTo>
                  <a:pt x="268096" y="1068850"/>
                </a:lnTo>
                <a:lnTo>
                  <a:pt x="306436" y="1091951"/>
                </a:lnTo>
                <a:lnTo>
                  <a:pt x="346621" y="1112395"/>
                </a:lnTo>
                <a:lnTo>
                  <a:pt x="388511" y="1130051"/>
                </a:lnTo>
                <a:lnTo>
                  <a:pt x="431970" y="1144789"/>
                </a:lnTo>
                <a:lnTo>
                  <a:pt x="476860" y="1156479"/>
                </a:lnTo>
                <a:lnTo>
                  <a:pt x="523044" y="1164990"/>
                </a:lnTo>
                <a:lnTo>
                  <a:pt x="570385" y="1170192"/>
                </a:lnTo>
                <a:lnTo>
                  <a:pt x="618744" y="1171955"/>
                </a:lnTo>
                <a:lnTo>
                  <a:pt x="667102" y="1170192"/>
                </a:lnTo>
                <a:lnTo>
                  <a:pt x="714443" y="1164990"/>
                </a:lnTo>
                <a:lnTo>
                  <a:pt x="760627" y="1156479"/>
                </a:lnTo>
                <a:lnTo>
                  <a:pt x="805517" y="1144789"/>
                </a:lnTo>
                <a:lnTo>
                  <a:pt x="848976" y="1130051"/>
                </a:lnTo>
                <a:lnTo>
                  <a:pt x="890866" y="1112395"/>
                </a:lnTo>
                <a:lnTo>
                  <a:pt x="931051" y="1091951"/>
                </a:lnTo>
                <a:lnTo>
                  <a:pt x="969391" y="1068850"/>
                </a:lnTo>
                <a:lnTo>
                  <a:pt x="1005751" y="1043221"/>
                </a:lnTo>
                <a:lnTo>
                  <a:pt x="1039991" y="1015195"/>
                </a:lnTo>
                <a:lnTo>
                  <a:pt x="1071976" y="984903"/>
                </a:lnTo>
                <a:lnTo>
                  <a:pt x="1101567" y="952475"/>
                </a:lnTo>
                <a:lnTo>
                  <a:pt x="1128627" y="918040"/>
                </a:lnTo>
                <a:lnTo>
                  <a:pt x="1153018" y="881729"/>
                </a:lnTo>
                <a:lnTo>
                  <a:pt x="1174604" y="843673"/>
                </a:lnTo>
                <a:lnTo>
                  <a:pt x="1193245" y="804002"/>
                </a:lnTo>
                <a:lnTo>
                  <a:pt x="1208806" y="762846"/>
                </a:lnTo>
                <a:lnTo>
                  <a:pt x="1221148" y="720335"/>
                </a:lnTo>
                <a:lnTo>
                  <a:pt x="1230134" y="676600"/>
                </a:lnTo>
                <a:lnTo>
                  <a:pt x="1235626" y="631771"/>
                </a:lnTo>
                <a:lnTo>
                  <a:pt x="1237488" y="585977"/>
                </a:lnTo>
                <a:lnTo>
                  <a:pt x="1235626" y="540188"/>
                </a:lnTo>
                <a:lnTo>
                  <a:pt x="1230134" y="495361"/>
                </a:lnTo>
                <a:lnTo>
                  <a:pt x="1221148" y="451628"/>
                </a:lnTo>
                <a:lnTo>
                  <a:pt x="1208806" y="409118"/>
                </a:lnTo>
                <a:lnTo>
                  <a:pt x="1193245" y="367963"/>
                </a:lnTo>
                <a:lnTo>
                  <a:pt x="1174604" y="328293"/>
                </a:lnTo>
                <a:lnTo>
                  <a:pt x="1153018" y="290237"/>
                </a:lnTo>
                <a:lnTo>
                  <a:pt x="1128627" y="253926"/>
                </a:lnTo>
                <a:lnTo>
                  <a:pt x="1101567" y="219491"/>
                </a:lnTo>
                <a:lnTo>
                  <a:pt x="1071976" y="187062"/>
                </a:lnTo>
                <a:lnTo>
                  <a:pt x="1039991" y="156769"/>
                </a:lnTo>
                <a:lnTo>
                  <a:pt x="1005751" y="128742"/>
                </a:lnTo>
                <a:lnTo>
                  <a:pt x="969391" y="103112"/>
                </a:lnTo>
                <a:lnTo>
                  <a:pt x="931051" y="80009"/>
                </a:lnTo>
                <a:lnTo>
                  <a:pt x="890866" y="59564"/>
                </a:lnTo>
                <a:lnTo>
                  <a:pt x="848976" y="41907"/>
                </a:lnTo>
                <a:lnTo>
                  <a:pt x="805517" y="27168"/>
                </a:lnTo>
                <a:lnTo>
                  <a:pt x="760627" y="15477"/>
                </a:lnTo>
                <a:lnTo>
                  <a:pt x="714443" y="6965"/>
                </a:lnTo>
                <a:lnTo>
                  <a:pt x="667102" y="1763"/>
                </a:lnTo>
                <a:lnTo>
                  <a:pt x="618744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94397" y="5188966"/>
            <a:ext cx="95631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99060" marR="5080" indent="-86995">
              <a:lnSpc>
                <a:spcPts val="1300"/>
              </a:lnSpc>
              <a:spcBef>
                <a:spcPts val="259"/>
              </a:spcBef>
            </a:pPr>
            <a:r>
              <a:rPr sz="12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Carac</a:t>
            </a:r>
            <a:r>
              <a:rPr sz="1200" b="1" dirty="0">
                <a:solidFill>
                  <a:srgbClr val="585858"/>
                </a:solidFill>
                <a:latin typeface="Segoe UI Semilight"/>
                <a:cs typeface="Segoe UI Semilight"/>
              </a:rPr>
              <a:t>ter</a:t>
            </a:r>
            <a:r>
              <a:rPr sz="1200" b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í</a:t>
            </a:r>
            <a:r>
              <a:rPr sz="1200" b="1" dirty="0">
                <a:solidFill>
                  <a:srgbClr val="585858"/>
                </a:solidFill>
                <a:latin typeface="Segoe UI Semilight"/>
                <a:cs typeface="Segoe UI Semilight"/>
              </a:rPr>
              <a:t>sti</a:t>
            </a:r>
            <a:r>
              <a:rPr sz="1200" b="1" spc="-10" dirty="0">
                <a:solidFill>
                  <a:srgbClr val="585858"/>
                </a:solidFill>
                <a:latin typeface="Segoe UI Semilight"/>
                <a:cs typeface="Segoe UI Semilight"/>
              </a:rPr>
              <a:t>c</a:t>
            </a:r>
            <a:r>
              <a:rPr sz="1200" b="1" dirty="0">
                <a:solidFill>
                  <a:srgbClr val="585858"/>
                </a:solidFill>
                <a:latin typeface="Segoe UI Semilight"/>
                <a:cs typeface="Segoe UI Semilight"/>
              </a:rPr>
              <a:t>as  </a:t>
            </a:r>
            <a:r>
              <a:rPr sz="12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del</a:t>
            </a:r>
            <a:r>
              <a:rPr sz="1200" b="1" spc="-45" dirty="0">
                <a:solidFill>
                  <a:srgbClr val="585858"/>
                </a:solidFill>
                <a:latin typeface="Segoe UI Semilight"/>
                <a:cs typeface="Segoe UI Semilight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Segoe UI Semilight"/>
                <a:cs typeface="Segoe UI Semilight"/>
              </a:rPr>
              <a:t>entorno</a:t>
            </a:r>
            <a:endParaRPr sz="1200" b="1" dirty="0">
              <a:latin typeface="Segoe UI Semilight"/>
              <a:cs typeface="Segoe UI Semi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59523" y="4764023"/>
            <a:ext cx="326390" cy="325120"/>
          </a:xfrm>
          <a:custGeom>
            <a:avLst/>
            <a:gdLst/>
            <a:ahLst/>
            <a:cxnLst/>
            <a:rect l="l" t="t" r="r" b="b"/>
            <a:pathLst>
              <a:path w="326390" h="325120">
                <a:moveTo>
                  <a:pt x="163068" y="0"/>
                </a:moveTo>
                <a:lnTo>
                  <a:pt x="119723" y="5796"/>
                </a:lnTo>
                <a:lnTo>
                  <a:pt x="80772" y="22154"/>
                </a:lnTo>
                <a:lnTo>
                  <a:pt x="47767" y="47529"/>
                </a:lnTo>
                <a:lnTo>
                  <a:pt x="22267" y="80376"/>
                </a:lnTo>
                <a:lnTo>
                  <a:pt x="5826" y="119150"/>
                </a:lnTo>
                <a:lnTo>
                  <a:pt x="0" y="162306"/>
                </a:lnTo>
                <a:lnTo>
                  <a:pt x="5826" y="205461"/>
                </a:lnTo>
                <a:lnTo>
                  <a:pt x="22267" y="244235"/>
                </a:lnTo>
                <a:lnTo>
                  <a:pt x="47767" y="277082"/>
                </a:lnTo>
                <a:lnTo>
                  <a:pt x="80772" y="302457"/>
                </a:lnTo>
                <a:lnTo>
                  <a:pt x="119723" y="318815"/>
                </a:lnTo>
                <a:lnTo>
                  <a:pt x="163068" y="324612"/>
                </a:lnTo>
                <a:lnTo>
                  <a:pt x="206412" y="318815"/>
                </a:lnTo>
                <a:lnTo>
                  <a:pt x="245363" y="302457"/>
                </a:lnTo>
                <a:lnTo>
                  <a:pt x="278368" y="277082"/>
                </a:lnTo>
                <a:lnTo>
                  <a:pt x="303868" y="244235"/>
                </a:lnTo>
                <a:lnTo>
                  <a:pt x="320309" y="205461"/>
                </a:lnTo>
                <a:lnTo>
                  <a:pt x="326135" y="162306"/>
                </a:lnTo>
                <a:lnTo>
                  <a:pt x="320309" y="119150"/>
                </a:lnTo>
                <a:lnTo>
                  <a:pt x="303868" y="80376"/>
                </a:lnTo>
                <a:lnTo>
                  <a:pt x="278368" y="47529"/>
                </a:lnTo>
                <a:lnTo>
                  <a:pt x="245364" y="22154"/>
                </a:lnTo>
                <a:lnTo>
                  <a:pt x="206412" y="5796"/>
                </a:lnTo>
                <a:lnTo>
                  <a:pt x="163068" y="0"/>
                </a:lnTo>
                <a:close/>
              </a:path>
            </a:pathLst>
          </a:custGeom>
          <a:solidFill>
            <a:srgbClr val="55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67855" y="48094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 Semibold"/>
                <a:cs typeface="Segoe UI Semibold"/>
              </a:rPr>
              <a:t>3</a:t>
            </a:r>
            <a:endParaRPr sz="1200">
              <a:latin typeface="Segoe UI Semibold"/>
              <a:cs typeface="Segoe UI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1620" y="2056568"/>
            <a:ext cx="287655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Fortalezas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y debilidades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que influyan</a:t>
            </a:r>
            <a:r>
              <a:rPr sz="1300" b="1" spc="6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en:</a:t>
            </a:r>
            <a:endParaRPr sz="13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7073" y="2592451"/>
            <a:ext cx="2597785" cy="229934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7960" marR="12065" indent="-175260" algn="just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CGE 3:</a:t>
            </a: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Gestión de las condiciones            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     operativas orientada al    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     sostenimiento del servicio  </a:t>
            </a:r>
          </a:p>
          <a:p>
            <a:pPr marL="12700" marR="12065" algn="just">
              <a:lnSpc>
                <a:spcPts val="1300"/>
              </a:lnSpc>
              <a:spcBef>
                <a:spcPts val="259"/>
              </a:spcBef>
              <a:tabLst>
                <a:tab pos="187960" algn="l"/>
              </a:tabLst>
            </a:pP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     educativo ofrecido por la IE.</a:t>
            </a:r>
          </a:p>
          <a:p>
            <a:pPr marL="298450" marR="12065" indent="-285750" algn="just">
              <a:lnSpc>
                <a:spcPts val="1300"/>
              </a:lnSpc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sz="1100" b="1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CGE 4:</a:t>
            </a: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Gestión de la práctica pedagógica orientada al logro de aprendizajes previstos en el perfil de egreso del CNEB.</a:t>
            </a:r>
          </a:p>
          <a:p>
            <a:pPr marL="184150" indent="-171450">
              <a:spcBef>
                <a:spcPts val="150"/>
              </a:spcBef>
              <a:buFont typeface="Wingdings 3" panose="05040102010807070707" pitchFamily="18" charset="2"/>
              <a:buChar char=" "/>
            </a:pPr>
            <a:r>
              <a:rPr sz="1100" b="1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CGE 5:</a:t>
            </a: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Gestión del bienestar  </a:t>
            </a:r>
          </a:p>
          <a:p>
            <a:pPr marL="184150" indent="-171450">
              <a:spcBef>
                <a:spcPts val="150"/>
              </a:spcBef>
              <a:buFont typeface="Wingdings 3" panose="05040102010807070707" pitchFamily="18" charset="2"/>
              <a:buChar char=" "/>
            </a:pP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    escolar que promueva el desarrollo           </a:t>
            </a:r>
          </a:p>
          <a:p>
            <a:pPr marL="184150" indent="-171450">
              <a:spcBef>
                <a:spcPts val="150"/>
              </a:spcBef>
              <a:buFont typeface="Wingdings 3" panose="05040102010807070707" pitchFamily="18" charset="2"/>
              <a:buChar char=" "/>
            </a:pPr>
            <a:r>
              <a:rPr lang="es-ES" sz="1100" dirty="0">
                <a:solidFill>
                  <a:schemeClr val="bg1"/>
                </a:solidFill>
                <a:latin typeface="Segoe UI Semibold"/>
                <a:cs typeface="Segoe UI Semibold"/>
              </a:rPr>
              <a:t>     integral de las y los estudiantes.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es-ES"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endParaRPr sz="11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43785" y="4450965"/>
            <a:ext cx="2352040" cy="1822294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Respecto</a:t>
            </a:r>
            <a:r>
              <a:rPr sz="1300" b="1" spc="1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a:</a:t>
            </a:r>
            <a:endParaRPr sz="13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r>
              <a:rPr sz="1100" b="1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CGE 1:</a:t>
            </a:r>
            <a:r>
              <a:rPr lang="es-ES"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Desarrollo integral de las y los estudiantes.</a:t>
            </a: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r>
              <a:rPr sz="1100" b="1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CGE 2:</a:t>
            </a:r>
            <a:r>
              <a:rPr lang="es-ES"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Acceso de las y los estudiantes al SEP hasta la culminación de su trayectoria educativa</a:t>
            </a:r>
            <a:r>
              <a:rPr lang="es-ES" sz="1100" dirty="0">
                <a:solidFill>
                  <a:schemeClr val="bg1"/>
                </a:solidFill>
                <a:latin typeface="Segoe UI Semilight"/>
                <a:cs typeface="Segoe UI Semilight"/>
              </a:rPr>
              <a:t>.</a:t>
            </a:r>
          </a:p>
          <a:p>
            <a:pPr marL="187960" marR="5080" indent="-175260">
              <a:lnSpc>
                <a:spcPts val="1370"/>
              </a:lnSpc>
              <a:spcBef>
                <a:spcPts val="200"/>
              </a:spcBef>
              <a:buFont typeface="Arial"/>
              <a:buChar char="•"/>
              <a:tabLst>
                <a:tab pos="187960" algn="l"/>
              </a:tabLst>
            </a:pPr>
            <a:endParaRPr lang="es-ES" sz="1100" dirty="0">
              <a:latin typeface="Segoe UI Semilight"/>
              <a:cs typeface="Segoe UI Semilight"/>
            </a:endParaRPr>
          </a:p>
          <a:p>
            <a:pPr marL="184785" marR="43815" indent="-172720">
              <a:lnSpc>
                <a:spcPts val="1190"/>
              </a:lnSpc>
              <a:spcBef>
                <a:spcPts val="405"/>
              </a:spcBef>
            </a:pPr>
            <a:endParaRPr sz="11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71180" y="5032628"/>
            <a:ext cx="2748280" cy="698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 marR="5715" indent="-172720">
              <a:lnSpc>
                <a:spcPts val="1190"/>
              </a:lnSpc>
              <a:spcBef>
                <a:spcPts val="250"/>
              </a:spcBef>
            </a:pPr>
            <a:r>
              <a:rPr sz="1100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Identificar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oportunidades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y 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amenazas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del 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entorno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en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relación con los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CGE 3,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4 y</a:t>
            </a:r>
            <a:r>
              <a:rPr sz="1100" b="1" spc="-16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5</a:t>
            </a:r>
          </a:p>
          <a:p>
            <a:pPr marL="184785" marR="5080" indent="-172720">
              <a:lnSpc>
                <a:spcPts val="1190"/>
              </a:lnSpc>
              <a:spcBef>
                <a:spcPts val="409"/>
              </a:spcBef>
              <a:tabLst>
                <a:tab pos="777240" algn="l"/>
                <a:tab pos="1076325" algn="l"/>
                <a:tab pos="1928495" algn="l"/>
                <a:tab pos="2507615" algn="l"/>
              </a:tabLst>
            </a:pPr>
            <a:r>
              <a:rPr sz="1100" b="1" dirty="0">
                <a:solidFill>
                  <a:schemeClr val="bg1"/>
                </a:solidFill>
                <a:latin typeface="Wingdings 3"/>
                <a:cs typeface="Wingdings 3"/>
              </a:rPr>
              <a:t></a:t>
            </a:r>
            <a:r>
              <a:rPr sz="1100" b="1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sz="1100" b="1" spc="-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In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da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gar	</a:t>
            </a:r>
            <a:r>
              <a:rPr sz="11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l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os	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pote</a:t>
            </a:r>
            <a:r>
              <a:rPr sz="1100" b="1" dirty="0">
                <a:solidFill>
                  <a:schemeClr val="bg1"/>
                </a:solidFill>
                <a:latin typeface="Segoe UI Semibold"/>
                <a:cs typeface="Segoe UI Semibold"/>
              </a:rPr>
              <a:t>n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cial</a:t>
            </a:r>
            <a:r>
              <a:rPr sz="11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e</a:t>
            </a:r>
            <a:r>
              <a:rPr sz="1100" b="1" dirty="0">
                <a:solidFill>
                  <a:schemeClr val="bg1"/>
                </a:solidFill>
                <a:latin typeface="Segoe UI Semibold"/>
                <a:cs typeface="Segoe UI Semibold"/>
              </a:rPr>
              <a:t>s	alia</a:t>
            </a:r>
            <a:r>
              <a:rPr sz="11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d</a:t>
            </a:r>
            <a:r>
              <a:rPr sz="11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</a:t>
            </a:r>
            <a:r>
              <a:rPr sz="1100" b="1" dirty="0">
                <a:solidFill>
                  <a:schemeClr val="bg1"/>
                </a:solidFill>
                <a:latin typeface="Segoe UI Semibold"/>
                <a:cs typeface="Segoe UI Semibold"/>
              </a:rPr>
              <a:t>s	</a:t>
            </a:r>
            <a:r>
              <a:rPr sz="1100" b="1" spc="-15" dirty="0">
                <a:solidFill>
                  <a:schemeClr val="bg1"/>
                </a:solidFill>
                <a:latin typeface="Segoe UI Semilight"/>
                <a:cs typeface="Segoe UI Semilight"/>
              </a:rPr>
              <a:t>q</a:t>
            </a:r>
            <a:r>
              <a:rPr sz="11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u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e  </a:t>
            </a:r>
            <a:r>
              <a:rPr sz="11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faciliten el logro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de objetivos de la</a:t>
            </a:r>
            <a:r>
              <a:rPr sz="1100" b="1" spc="-7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100" b="1" dirty="0">
                <a:solidFill>
                  <a:schemeClr val="bg1"/>
                </a:solidFill>
                <a:latin typeface="Segoe UI Semilight"/>
                <a:cs typeface="Segoe UI Semilight"/>
              </a:rPr>
              <a:t>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181737"/>
            <a:ext cx="6003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Guía para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elaboración del PEI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del </a:t>
            </a:r>
            <a:r>
              <a:rPr sz="14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PAT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las </a:t>
            </a: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II. EE.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de educación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básica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6611"/>
            <a:ext cx="11303635" cy="5213985"/>
          </a:xfrm>
          <a:custGeom>
            <a:avLst/>
            <a:gdLst/>
            <a:ahLst/>
            <a:cxnLst/>
            <a:rect l="l" t="t" r="r" b="b"/>
            <a:pathLst>
              <a:path w="11303635" h="5213985">
                <a:moveTo>
                  <a:pt x="0" y="5213604"/>
                </a:moveTo>
                <a:lnTo>
                  <a:pt x="11303508" y="5213604"/>
                </a:lnTo>
                <a:lnTo>
                  <a:pt x="11303508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1219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8043" y="108204"/>
            <a:ext cx="180441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7165" y="2311145"/>
            <a:ext cx="1002792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7069" y="2297429"/>
            <a:ext cx="1022985" cy="1022985"/>
          </a:xfrm>
          <a:custGeom>
            <a:avLst/>
            <a:gdLst/>
            <a:ahLst/>
            <a:cxnLst/>
            <a:rect l="l" t="t" r="r" b="b"/>
            <a:pathLst>
              <a:path w="1022985" h="1022985">
                <a:moveTo>
                  <a:pt x="511568" y="0"/>
                </a:moveTo>
                <a:lnTo>
                  <a:pt x="563765" y="2794"/>
                </a:lnTo>
                <a:lnTo>
                  <a:pt x="614692" y="10541"/>
                </a:lnTo>
                <a:lnTo>
                  <a:pt x="663714" y="22987"/>
                </a:lnTo>
                <a:lnTo>
                  <a:pt x="710704" y="40005"/>
                </a:lnTo>
                <a:lnTo>
                  <a:pt x="755281" y="61975"/>
                </a:lnTo>
                <a:lnTo>
                  <a:pt x="797318" y="87375"/>
                </a:lnTo>
                <a:lnTo>
                  <a:pt x="836942" y="116967"/>
                </a:lnTo>
                <a:lnTo>
                  <a:pt x="873010" y="149733"/>
                </a:lnTo>
                <a:lnTo>
                  <a:pt x="906157" y="186182"/>
                </a:lnTo>
                <a:lnTo>
                  <a:pt x="935367" y="225425"/>
                </a:lnTo>
                <a:lnTo>
                  <a:pt x="961148" y="267843"/>
                </a:lnTo>
                <a:lnTo>
                  <a:pt x="982611" y="312420"/>
                </a:lnTo>
                <a:lnTo>
                  <a:pt x="999629" y="359410"/>
                </a:lnTo>
                <a:lnTo>
                  <a:pt x="1012202" y="408432"/>
                </a:lnTo>
                <a:lnTo>
                  <a:pt x="1019949" y="459359"/>
                </a:lnTo>
                <a:lnTo>
                  <a:pt x="1022743" y="511556"/>
                </a:lnTo>
                <a:lnTo>
                  <a:pt x="1019949" y="563753"/>
                </a:lnTo>
                <a:lnTo>
                  <a:pt x="1012202" y="614680"/>
                </a:lnTo>
                <a:lnTo>
                  <a:pt x="999629" y="663702"/>
                </a:lnTo>
                <a:lnTo>
                  <a:pt x="982611" y="710692"/>
                </a:lnTo>
                <a:lnTo>
                  <a:pt x="961148" y="755269"/>
                </a:lnTo>
                <a:lnTo>
                  <a:pt x="935367" y="797306"/>
                </a:lnTo>
                <a:lnTo>
                  <a:pt x="906157" y="836930"/>
                </a:lnTo>
                <a:lnTo>
                  <a:pt x="873010" y="872998"/>
                </a:lnTo>
                <a:lnTo>
                  <a:pt x="836942" y="906145"/>
                </a:lnTo>
                <a:lnTo>
                  <a:pt x="797318" y="935355"/>
                </a:lnTo>
                <a:lnTo>
                  <a:pt x="755281" y="961136"/>
                </a:lnTo>
                <a:lnTo>
                  <a:pt x="710704" y="982599"/>
                </a:lnTo>
                <a:lnTo>
                  <a:pt x="663714" y="999617"/>
                </a:lnTo>
                <a:lnTo>
                  <a:pt x="614692" y="1012190"/>
                </a:lnTo>
                <a:lnTo>
                  <a:pt x="563765" y="1019937"/>
                </a:lnTo>
                <a:lnTo>
                  <a:pt x="511568" y="1022731"/>
                </a:lnTo>
                <a:lnTo>
                  <a:pt x="459371" y="1019937"/>
                </a:lnTo>
                <a:lnTo>
                  <a:pt x="408444" y="1012190"/>
                </a:lnTo>
                <a:lnTo>
                  <a:pt x="359422" y="999617"/>
                </a:lnTo>
                <a:lnTo>
                  <a:pt x="312432" y="982599"/>
                </a:lnTo>
                <a:lnTo>
                  <a:pt x="267855" y="961136"/>
                </a:lnTo>
                <a:lnTo>
                  <a:pt x="225437" y="935355"/>
                </a:lnTo>
                <a:lnTo>
                  <a:pt x="186181" y="906145"/>
                </a:lnTo>
                <a:lnTo>
                  <a:pt x="149745" y="872998"/>
                </a:lnTo>
                <a:lnTo>
                  <a:pt x="116966" y="836930"/>
                </a:lnTo>
                <a:lnTo>
                  <a:pt x="87414" y="797306"/>
                </a:lnTo>
                <a:lnTo>
                  <a:pt x="61937" y="755269"/>
                </a:lnTo>
                <a:lnTo>
                  <a:pt x="40081" y="710692"/>
                </a:lnTo>
                <a:lnTo>
                  <a:pt x="23063" y="663702"/>
                </a:lnTo>
                <a:lnTo>
                  <a:pt x="10515" y="614680"/>
                </a:lnTo>
                <a:lnTo>
                  <a:pt x="2832" y="563753"/>
                </a:lnTo>
                <a:lnTo>
                  <a:pt x="0" y="511556"/>
                </a:lnTo>
                <a:lnTo>
                  <a:pt x="2832" y="459359"/>
                </a:lnTo>
                <a:lnTo>
                  <a:pt x="10515" y="408432"/>
                </a:lnTo>
                <a:lnTo>
                  <a:pt x="23063" y="359410"/>
                </a:lnTo>
                <a:lnTo>
                  <a:pt x="40081" y="312420"/>
                </a:lnTo>
                <a:lnTo>
                  <a:pt x="61937" y="267843"/>
                </a:lnTo>
                <a:lnTo>
                  <a:pt x="87414" y="225425"/>
                </a:lnTo>
                <a:lnTo>
                  <a:pt x="116966" y="186182"/>
                </a:lnTo>
                <a:lnTo>
                  <a:pt x="149745" y="149733"/>
                </a:lnTo>
                <a:lnTo>
                  <a:pt x="186181" y="116967"/>
                </a:lnTo>
                <a:lnTo>
                  <a:pt x="225437" y="87375"/>
                </a:lnTo>
                <a:lnTo>
                  <a:pt x="267855" y="61975"/>
                </a:lnTo>
                <a:lnTo>
                  <a:pt x="312432" y="40005"/>
                </a:lnTo>
                <a:lnTo>
                  <a:pt x="359422" y="22987"/>
                </a:lnTo>
                <a:lnTo>
                  <a:pt x="408444" y="10541"/>
                </a:lnTo>
                <a:lnTo>
                  <a:pt x="459371" y="2794"/>
                </a:lnTo>
                <a:lnTo>
                  <a:pt x="511568" y="0"/>
                </a:lnTo>
                <a:close/>
              </a:path>
            </a:pathLst>
          </a:custGeom>
          <a:ln w="19812">
            <a:solidFill>
              <a:srgbClr val="55B3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2444" y="2392439"/>
            <a:ext cx="2105025" cy="115518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Objetivos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y</a:t>
            </a:r>
            <a:r>
              <a:rPr sz="2000" b="1" spc="-6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goe UI Semibold"/>
                <a:cs typeface="Segoe UI Semibold"/>
              </a:rPr>
              <a:t>metas</a:t>
            </a:r>
            <a:endParaRPr sz="20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24130" marR="5080">
              <a:lnSpc>
                <a:spcPts val="1400"/>
              </a:lnSpc>
              <a:spcBef>
                <a:spcPts val="440"/>
              </a:spcBef>
            </a:pPr>
            <a:r>
              <a:rPr sz="2000" b="1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2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definen sobre </a:t>
            </a:r>
            <a:r>
              <a:rPr sz="2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 </a:t>
            </a:r>
            <a:r>
              <a:rPr sz="2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base </a:t>
            </a:r>
            <a:r>
              <a:rPr sz="20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de los  </a:t>
            </a:r>
            <a:r>
              <a:rPr sz="2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hallazgos del</a:t>
            </a:r>
            <a:r>
              <a:rPr sz="2000" b="1" spc="2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diagnóstico.</a:t>
            </a:r>
            <a:endParaRPr sz="2000" b="1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9352" y="1684781"/>
            <a:ext cx="5050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Formulamos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nuestros objetivos </a:t>
            </a:r>
            <a:r>
              <a:rPr sz="22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y</a:t>
            </a:r>
            <a:r>
              <a:rPr sz="2200" b="1" spc="2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metas</a:t>
            </a:r>
            <a:endParaRPr sz="22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6885685" y="0"/>
                </a:moveTo>
                <a:lnTo>
                  <a:pt x="133857" y="0"/>
                </a:lnTo>
                <a:lnTo>
                  <a:pt x="81760" y="7066"/>
                </a:lnTo>
                <a:lnTo>
                  <a:pt x="39211" y="26336"/>
                </a:lnTo>
                <a:lnTo>
                  <a:pt x="10521" y="54917"/>
                </a:lnTo>
                <a:lnTo>
                  <a:pt x="0" y="89915"/>
                </a:lnTo>
                <a:lnTo>
                  <a:pt x="0" y="449579"/>
                </a:lnTo>
                <a:lnTo>
                  <a:pt x="10521" y="484578"/>
                </a:lnTo>
                <a:lnTo>
                  <a:pt x="39211" y="513159"/>
                </a:lnTo>
                <a:lnTo>
                  <a:pt x="81760" y="532429"/>
                </a:lnTo>
                <a:lnTo>
                  <a:pt x="133857" y="539496"/>
                </a:lnTo>
                <a:lnTo>
                  <a:pt x="6885685" y="539496"/>
                </a:lnTo>
                <a:lnTo>
                  <a:pt x="6937783" y="532429"/>
                </a:lnTo>
                <a:lnTo>
                  <a:pt x="6980332" y="513159"/>
                </a:lnTo>
                <a:lnTo>
                  <a:pt x="7009022" y="484578"/>
                </a:lnTo>
                <a:lnTo>
                  <a:pt x="7019544" y="449579"/>
                </a:lnTo>
                <a:lnTo>
                  <a:pt x="7019544" y="89915"/>
                </a:lnTo>
                <a:lnTo>
                  <a:pt x="7009022" y="54917"/>
                </a:lnTo>
                <a:lnTo>
                  <a:pt x="6980332" y="26336"/>
                </a:lnTo>
                <a:lnTo>
                  <a:pt x="6937783" y="7066"/>
                </a:lnTo>
                <a:lnTo>
                  <a:pt x="688568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3200" y="879347"/>
            <a:ext cx="7019925" cy="539750"/>
          </a:xfrm>
          <a:custGeom>
            <a:avLst/>
            <a:gdLst/>
            <a:ahLst/>
            <a:cxnLst/>
            <a:rect l="l" t="t" r="r" b="b"/>
            <a:pathLst>
              <a:path w="7019925" h="539750">
                <a:moveTo>
                  <a:pt x="0" y="89915"/>
                </a:moveTo>
                <a:lnTo>
                  <a:pt x="10521" y="54917"/>
                </a:lnTo>
                <a:lnTo>
                  <a:pt x="39211" y="26336"/>
                </a:lnTo>
                <a:lnTo>
                  <a:pt x="81760" y="7066"/>
                </a:lnTo>
                <a:lnTo>
                  <a:pt x="133857" y="0"/>
                </a:lnTo>
                <a:lnTo>
                  <a:pt x="6885685" y="0"/>
                </a:lnTo>
                <a:lnTo>
                  <a:pt x="6937783" y="7066"/>
                </a:lnTo>
                <a:lnTo>
                  <a:pt x="6980332" y="26336"/>
                </a:lnTo>
                <a:lnTo>
                  <a:pt x="7009022" y="54917"/>
                </a:lnTo>
                <a:lnTo>
                  <a:pt x="7019544" y="89915"/>
                </a:lnTo>
                <a:lnTo>
                  <a:pt x="7019544" y="449579"/>
                </a:lnTo>
                <a:lnTo>
                  <a:pt x="7009022" y="484578"/>
                </a:lnTo>
                <a:lnTo>
                  <a:pt x="6980332" y="513159"/>
                </a:lnTo>
                <a:lnTo>
                  <a:pt x="6937783" y="532429"/>
                </a:lnTo>
                <a:lnTo>
                  <a:pt x="6885685" y="539496"/>
                </a:lnTo>
                <a:lnTo>
                  <a:pt x="133857" y="539496"/>
                </a:lnTo>
                <a:lnTo>
                  <a:pt x="81760" y="532429"/>
                </a:lnTo>
                <a:lnTo>
                  <a:pt x="39211" y="513159"/>
                </a:lnTo>
                <a:lnTo>
                  <a:pt x="10521" y="484578"/>
                </a:lnTo>
                <a:lnTo>
                  <a:pt x="0" y="449579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37460" y="983207"/>
            <a:ext cx="8534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2000" spc="-10" dirty="0">
                <a:solidFill>
                  <a:schemeClr val="bg1"/>
                </a:solidFill>
              </a:rPr>
              <a:t>Proyecto </a:t>
            </a:r>
            <a:r>
              <a:rPr sz="2000" spc="-5" dirty="0">
                <a:solidFill>
                  <a:schemeClr val="bg1"/>
                </a:solidFill>
              </a:rPr>
              <a:t>Educativo </a:t>
            </a:r>
            <a:r>
              <a:rPr sz="2000" dirty="0">
                <a:solidFill>
                  <a:schemeClr val="bg1"/>
                </a:solidFill>
              </a:rPr>
              <a:t>Institucional</a:t>
            </a:r>
            <a:r>
              <a:rPr sz="2000" spc="-60" dirty="0">
                <a:solidFill>
                  <a:schemeClr val="bg1"/>
                </a:solidFill>
              </a:rPr>
              <a:t> </a:t>
            </a:r>
            <a:r>
              <a:rPr sz="2000" b="0" dirty="0">
                <a:solidFill>
                  <a:schemeClr val="bg1"/>
                </a:solidFill>
                <a:latin typeface="Segoe UI Semilight"/>
                <a:cs typeface="Segoe UI Semilight"/>
              </a:rPr>
              <a:t>(PEI)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379602" y="0"/>
                </a:moveTo>
                <a:lnTo>
                  <a:pt x="0" y="0"/>
                </a:lnTo>
                <a:lnTo>
                  <a:pt x="0" y="432815"/>
                </a:lnTo>
                <a:lnTo>
                  <a:pt x="379602" y="432815"/>
                </a:lnTo>
                <a:lnTo>
                  <a:pt x="502919" y="216407"/>
                </a:lnTo>
                <a:lnTo>
                  <a:pt x="3796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1635" y="937260"/>
            <a:ext cx="502920" cy="433070"/>
          </a:xfrm>
          <a:custGeom>
            <a:avLst/>
            <a:gdLst/>
            <a:ahLst/>
            <a:cxnLst/>
            <a:rect l="l" t="t" r="r" b="b"/>
            <a:pathLst>
              <a:path w="502919" h="433069">
                <a:moveTo>
                  <a:pt x="0" y="0"/>
                </a:moveTo>
                <a:lnTo>
                  <a:pt x="379602" y="0"/>
                </a:lnTo>
                <a:lnTo>
                  <a:pt x="502919" y="216407"/>
                </a:lnTo>
                <a:lnTo>
                  <a:pt x="37960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50667" y="967231"/>
            <a:ext cx="25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II.</a:t>
            </a:r>
            <a:endParaRPr sz="2200"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9847" y="2257044"/>
            <a:ext cx="1369060" cy="1295400"/>
          </a:xfrm>
          <a:custGeom>
            <a:avLst/>
            <a:gdLst/>
            <a:ahLst/>
            <a:cxnLst/>
            <a:rect l="l" t="t" r="r" b="b"/>
            <a:pathLst>
              <a:path w="1369060" h="1295400">
                <a:moveTo>
                  <a:pt x="684276" y="0"/>
                </a:moveTo>
                <a:lnTo>
                  <a:pt x="635403" y="1626"/>
                </a:lnTo>
                <a:lnTo>
                  <a:pt x="587458" y="6431"/>
                </a:lnTo>
                <a:lnTo>
                  <a:pt x="540558" y="14305"/>
                </a:lnTo>
                <a:lnTo>
                  <a:pt x="494817" y="25140"/>
                </a:lnTo>
                <a:lnTo>
                  <a:pt x="450351" y="38824"/>
                </a:lnTo>
                <a:lnTo>
                  <a:pt x="407277" y="55250"/>
                </a:lnTo>
                <a:lnTo>
                  <a:pt x="365709" y="74307"/>
                </a:lnTo>
                <a:lnTo>
                  <a:pt x="325764" y="95886"/>
                </a:lnTo>
                <a:lnTo>
                  <a:pt x="287558" y="119877"/>
                </a:lnTo>
                <a:lnTo>
                  <a:pt x="251205" y="146171"/>
                </a:lnTo>
                <a:lnTo>
                  <a:pt x="216822" y="174658"/>
                </a:lnTo>
                <a:lnTo>
                  <a:pt x="184525" y="205229"/>
                </a:lnTo>
                <a:lnTo>
                  <a:pt x="154429" y="237774"/>
                </a:lnTo>
                <a:lnTo>
                  <a:pt x="126650" y="272183"/>
                </a:lnTo>
                <a:lnTo>
                  <a:pt x="101303" y="308347"/>
                </a:lnTo>
                <a:lnTo>
                  <a:pt x="78505" y="346157"/>
                </a:lnTo>
                <a:lnTo>
                  <a:pt x="58372" y="385503"/>
                </a:lnTo>
                <a:lnTo>
                  <a:pt x="41018" y="426275"/>
                </a:lnTo>
                <a:lnTo>
                  <a:pt x="26560" y="468365"/>
                </a:lnTo>
                <a:lnTo>
                  <a:pt x="15113" y="511661"/>
                </a:lnTo>
                <a:lnTo>
                  <a:pt x="6794" y="556056"/>
                </a:lnTo>
                <a:lnTo>
                  <a:pt x="1717" y="601438"/>
                </a:lnTo>
                <a:lnTo>
                  <a:pt x="0" y="647700"/>
                </a:lnTo>
                <a:lnTo>
                  <a:pt x="1717" y="693961"/>
                </a:lnTo>
                <a:lnTo>
                  <a:pt x="6794" y="739343"/>
                </a:lnTo>
                <a:lnTo>
                  <a:pt x="15113" y="783738"/>
                </a:lnTo>
                <a:lnTo>
                  <a:pt x="26560" y="827034"/>
                </a:lnTo>
                <a:lnTo>
                  <a:pt x="41018" y="869124"/>
                </a:lnTo>
                <a:lnTo>
                  <a:pt x="58372" y="909896"/>
                </a:lnTo>
                <a:lnTo>
                  <a:pt x="78505" y="949242"/>
                </a:lnTo>
                <a:lnTo>
                  <a:pt x="101303" y="987052"/>
                </a:lnTo>
                <a:lnTo>
                  <a:pt x="126650" y="1023216"/>
                </a:lnTo>
                <a:lnTo>
                  <a:pt x="154429" y="1057625"/>
                </a:lnTo>
                <a:lnTo>
                  <a:pt x="184525" y="1090170"/>
                </a:lnTo>
                <a:lnTo>
                  <a:pt x="216822" y="1120741"/>
                </a:lnTo>
                <a:lnTo>
                  <a:pt x="251205" y="1149228"/>
                </a:lnTo>
                <a:lnTo>
                  <a:pt x="287558" y="1175522"/>
                </a:lnTo>
                <a:lnTo>
                  <a:pt x="325764" y="1199513"/>
                </a:lnTo>
                <a:lnTo>
                  <a:pt x="365709" y="1221092"/>
                </a:lnTo>
                <a:lnTo>
                  <a:pt x="407277" y="1240149"/>
                </a:lnTo>
                <a:lnTo>
                  <a:pt x="450351" y="1256575"/>
                </a:lnTo>
                <a:lnTo>
                  <a:pt x="494817" y="1270259"/>
                </a:lnTo>
                <a:lnTo>
                  <a:pt x="540558" y="1281094"/>
                </a:lnTo>
                <a:lnTo>
                  <a:pt x="587458" y="1288968"/>
                </a:lnTo>
                <a:lnTo>
                  <a:pt x="635403" y="1293773"/>
                </a:lnTo>
                <a:lnTo>
                  <a:pt x="684276" y="1295400"/>
                </a:lnTo>
                <a:lnTo>
                  <a:pt x="733148" y="1293773"/>
                </a:lnTo>
                <a:lnTo>
                  <a:pt x="781093" y="1288968"/>
                </a:lnTo>
                <a:lnTo>
                  <a:pt x="827993" y="1281094"/>
                </a:lnTo>
                <a:lnTo>
                  <a:pt x="873734" y="1270259"/>
                </a:lnTo>
                <a:lnTo>
                  <a:pt x="918200" y="1256575"/>
                </a:lnTo>
                <a:lnTo>
                  <a:pt x="961274" y="1240149"/>
                </a:lnTo>
                <a:lnTo>
                  <a:pt x="1002842" y="1221092"/>
                </a:lnTo>
                <a:lnTo>
                  <a:pt x="1042787" y="1199513"/>
                </a:lnTo>
                <a:lnTo>
                  <a:pt x="1080993" y="1175522"/>
                </a:lnTo>
                <a:lnTo>
                  <a:pt x="1117346" y="1149228"/>
                </a:lnTo>
                <a:lnTo>
                  <a:pt x="1151729" y="1120741"/>
                </a:lnTo>
                <a:lnTo>
                  <a:pt x="1184026" y="1090170"/>
                </a:lnTo>
                <a:lnTo>
                  <a:pt x="1214122" y="1057625"/>
                </a:lnTo>
                <a:lnTo>
                  <a:pt x="1241901" y="1023216"/>
                </a:lnTo>
                <a:lnTo>
                  <a:pt x="1267248" y="987052"/>
                </a:lnTo>
                <a:lnTo>
                  <a:pt x="1290046" y="949242"/>
                </a:lnTo>
                <a:lnTo>
                  <a:pt x="1310179" y="909896"/>
                </a:lnTo>
                <a:lnTo>
                  <a:pt x="1327533" y="869124"/>
                </a:lnTo>
                <a:lnTo>
                  <a:pt x="1341991" y="827034"/>
                </a:lnTo>
                <a:lnTo>
                  <a:pt x="1353438" y="783738"/>
                </a:lnTo>
                <a:lnTo>
                  <a:pt x="1361757" y="739343"/>
                </a:lnTo>
                <a:lnTo>
                  <a:pt x="1366834" y="693961"/>
                </a:lnTo>
                <a:lnTo>
                  <a:pt x="1368552" y="647700"/>
                </a:lnTo>
                <a:lnTo>
                  <a:pt x="1366834" y="601438"/>
                </a:lnTo>
                <a:lnTo>
                  <a:pt x="1361757" y="556056"/>
                </a:lnTo>
                <a:lnTo>
                  <a:pt x="1353438" y="511661"/>
                </a:lnTo>
                <a:lnTo>
                  <a:pt x="1341991" y="468365"/>
                </a:lnTo>
                <a:lnTo>
                  <a:pt x="1327533" y="426275"/>
                </a:lnTo>
                <a:lnTo>
                  <a:pt x="1310179" y="385503"/>
                </a:lnTo>
                <a:lnTo>
                  <a:pt x="1290046" y="346157"/>
                </a:lnTo>
                <a:lnTo>
                  <a:pt x="1267248" y="308347"/>
                </a:lnTo>
                <a:lnTo>
                  <a:pt x="1241901" y="272183"/>
                </a:lnTo>
                <a:lnTo>
                  <a:pt x="1214122" y="237774"/>
                </a:lnTo>
                <a:lnTo>
                  <a:pt x="1184026" y="205229"/>
                </a:lnTo>
                <a:lnTo>
                  <a:pt x="1151729" y="174658"/>
                </a:lnTo>
                <a:lnTo>
                  <a:pt x="1117346" y="146171"/>
                </a:lnTo>
                <a:lnTo>
                  <a:pt x="1080993" y="119877"/>
                </a:lnTo>
                <a:lnTo>
                  <a:pt x="1042787" y="95886"/>
                </a:lnTo>
                <a:lnTo>
                  <a:pt x="1002842" y="74307"/>
                </a:lnTo>
                <a:lnTo>
                  <a:pt x="961274" y="55250"/>
                </a:lnTo>
                <a:lnTo>
                  <a:pt x="918200" y="38824"/>
                </a:lnTo>
                <a:lnTo>
                  <a:pt x="873734" y="25140"/>
                </a:lnTo>
                <a:lnTo>
                  <a:pt x="827993" y="14305"/>
                </a:lnTo>
                <a:lnTo>
                  <a:pt x="781093" y="6431"/>
                </a:lnTo>
                <a:lnTo>
                  <a:pt x="733148" y="1626"/>
                </a:lnTo>
                <a:lnTo>
                  <a:pt x="684276" y="0"/>
                </a:lnTo>
                <a:close/>
              </a:path>
            </a:pathLst>
          </a:custGeom>
          <a:solidFill>
            <a:srgbClr val="E2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12511" y="2740532"/>
            <a:ext cx="9036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0" dirty="0">
                <a:solidFill>
                  <a:srgbClr val="404040"/>
                </a:solidFill>
                <a:latin typeface="Segoe UI Semilight"/>
                <a:cs typeface="Segoe UI Semilight"/>
              </a:rPr>
              <a:t>O</a:t>
            </a:r>
            <a:r>
              <a:rPr sz="1700" b="0" spc="-10" dirty="0">
                <a:solidFill>
                  <a:srgbClr val="404040"/>
                </a:solidFill>
                <a:latin typeface="Segoe UI Semilight"/>
                <a:cs typeface="Segoe UI Semilight"/>
              </a:rPr>
              <a:t>b</a:t>
            </a:r>
            <a:r>
              <a:rPr sz="1700" b="0" dirty="0">
                <a:solidFill>
                  <a:srgbClr val="404040"/>
                </a:solidFill>
                <a:latin typeface="Segoe UI Semilight"/>
                <a:cs typeface="Segoe UI Semilight"/>
              </a:rPr>
              <a:t>jetivos</a:t>
            </a:r>
            <a:endParaRPr sz="1700"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24978" y="2912110"/>
            <a:ext cx="861822" cy="4465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>
              <a:lnSpc>
                <a:spcPts val="1110"/>
              </a:lnSpc>
              <a:spcBef>
                <a:spcPts val="95"/>
              </a:spcBef>
            </a:pPr>
            <a:r>
              <a:rPr sz="16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Se</a:t>
            </a:r>
            <a:r>
              <a:rPr sz="1600" b="0" i="1" spc="-90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articulan</a:t>
            </a:r>
            <a:endParaRPr sz="1600" b="1" dirty="0">
              <a:solidFill>
                <a:schemeClr val="bg1"/>
              </a:solidFill>
              <a:latin typeface="Segoe UI Semilight"/>
              <a:cs typeface="Segoe UI Semilight"/>
            </a:endParaRPr>
          </a:p>
          <a:p>
            <a:pPr marR="5080">
              <a:lnSpc>
                <a:spcPts val="1110"/>
              </a:lnSpc>
            </a:pPr>
            <a:r>
              <a:rPr sz="1600" b="1" i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c</a:t>
            </a:r>
            <a:r>
              <a:rPr sz="1600" b="1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on</a:t>
            </a:r>
            <a:r>
              <a:rPr sz="1600" b="0" i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:</a:t>
            </a:r>
            <a:endParaRPr sz="1600" dirty="0">
              <a:solidFill>
                <a:schemeClr val="bg1"/>
              </a:solidFill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68125" y="4768120"/>
            <a:ext cx="1016508" cy="149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56344" y="2193797"/>
            <a:ext cx="2525279" cy="301056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240"/>
              </a:spcBef>
            </a:pP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Identidad </a:t>
            </a:r>
            <a:r>
              <a:rPr sz="1600" b="1" spc="-10" dirty="0">
                <a:solidFill>
                  <a:schemeClr val="bg1"/>
                </a:solidFill>
                <a:latin typeface="Segoe UI Semibold"/>
                <a:cs typeface="Segoe UI Semibold"/>
              </a:rPr>
              <a:t>institucional: 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Expresan los logros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a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alcanzar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en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  mediano plazo </a:t>
            </a:r>
            <a:r>
              <a:rPr sz="1600" b="1" spc="-10" dirty="0">
                <a:solidFill>
                  <a:schemeClr val="bg1"/>
                </a:solidFill>
                <a:latin typeface="Segoe UI Semilight"/>
                <a:cs typeface="Segoe UI Semilight"/>
              </a:rPr>
              <a:t>para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que la IE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avance 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hacia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el cumplimiento </a:t>
            </a:r>
            <a:r>
              <a:rPr sz="1600" b="1" spc="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su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misión y  visión.</a:t>
            </a:r>
          </a:p>
          <a:p>
            <a:pPr marL="12700">
              <a:lnSpc>
                <a:spcPts val="1385"/>
              </a:lnSpc>
              <a:spcBef>
                <a:spcPts val="975"/>
              </a:spcBef>
            </a:pP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Otros</a:t>
            </a:r>
            <a:r>
              <a:rPr sz="1600" b="1" spc="-15" dirty="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IIGG:</a:t>
            </a:r>
            <a:endParaRPr sz="1600" dirty="0">
              <a:solidFill>
                <a:schemeClr val="bg1"/>
              </a:solidFill>
              <a:latin typeface="Segoe UI Semibold"/>
              <a:cs typeface="Segoe UI Semibold"/>
            </a:endParaRPr>
          </a:p>
          <a:p>
            <a:pPr marL="12700" marR="5080" algn="just">
              <a:lnSpc>
                <a:spcPct val="89800"/>
              </a:lnSpc>
              <a:spcBef>
                <a:spcPts val="75"/>
              </a:spcBef>
            </a:pP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Se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constituyen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en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los referentes para 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la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planificación operativa anual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e 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implementación </a:t>
            </a:r>
            <a:r>
              <a:rPr sz="1600" b="1" spc="5" dirty="0">
                <a:solidFill>
                  <a:schemeClr val="bg1"/>
                </a:solidFill>
                <a:latin typeface="Segoe UI Semilight"/>
                <a:cs typeface="Segoe UI Semilight"/>
              </a:rPr>
              <a:t>de </a:t>
            </a:r>
            <a:r>
              <a:rPr sz="1600" b="1" spc="-5" dirty="0">
                <a:solidFill>
                  <a:schemeClr val="bg1"/>
                </a:solidFill>
                <a:latin typeface="Segoe UI Semilight"/>
                <a:cs typeface="Segoe UI Semilight"/>
              </a:rPr>
              <a:t>las actividades 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específicas en la</a:t>
            </a:r>
            <a:r>
              <a:rPr sz="1600" b="1" spc="-65" dirty="0">
                <a:solidFill>
                  <a:schemeClr val="bg1"/>
                </a:solidFill>
                <a:latin typeface="Segoe UI Semilight"/>
                <a:cs typeface="Segoe UI Semilight"/>
              </a:rPr>
              <a:t> </a:t>
            </a:r>
            <a:r>
              <a:rPr sz="1600" b="1" dirty="0">
                <a:solidFill>
                  <a:schemeClr val="bg1"/>
                </a:solidFill>
                <a:latin typeface="Segoe UI Semilight"/>
                <a:cs typeface="Segoe UI Semilight"/>
              </a:rPr>
              <a:t>IE.</a:t>
            </a:r>
          </a:p>
        </p:txBody>
      </p:sp>
      <p:sp>
        <p:nvSpPr>
          <p:cNvPr id="32" name="object 32"/>
          <p:cNvSpPr/>
          <p:nvPr/>
        </p:nvSpPr>
        <p:spPr>
          <a:xfrm flipH="1">
            <a:off x="8787255" y="2297429"/>
            <a:ext cx="45719" cy="2868836"/>
          </a:xfrm>
          <a:custGeom>
            <a:avLst/>
            <a:gdLst/>
            <a:ahLst/>
            <a:cxnLst/>
            <a:rect l="l" t="t" r="r" b="b"/>
            <a:pathLst>
              <a:path w="94615" h="1800225">
                <a:moveTo>
                  <a:pt x="94488" y="1799844"/>
                </a:moveTo>
                <a:lnTo>
                  <a:pt x="57703" y="1792823"/>
                </a:lnTo>
                <a:lnTo>
                  <a:pt x="27670" y="1773682"/>
                </a:lnTo>
                <a:lnTo>
                  <a:pt x="7423" y="1745301"/>
                </a:lnTo>
                <a:lnTo>
                  <a:pt x="0" y="1710563"/>
                </a:lnTo>
                <a:lnTo>
                  <a:pt x="0" y="89281"/>
                </a:lnTo>
                <a:lnTo>
                  <a:pt x="7423" y="54542"/>
                </a:lnTo>
                <a:lnTo>
                  <a:pt x="27670" y="26162"/>
                </a:lnTo>
                <a:lnTo>
                  <a:pt x="57703" y="7020"/>
                </a:lnTo>
                <a:lnTo>
                  <a:pt x="94488" y="0"/>
                </a:lnTo>
              </a:path>
            </a:pathLst>
          </a:custGeom>
          <a:ln w="12191">
            <a:solidFill>
              <a:srgbClr val="2FA0A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2C3DEEF-73C0-474C-B9F0-8BA5AB4A4E24}"/>
              </a:ext>
            </a:extLst>
          </p:cNvPr>
          <p:cNvSpPr txBox="1"/>
          <p:nvPr/>
        </p:nvSpPr>
        <p:spPr>
          <a:xfrm>
            <a:off x="6164794" y="2257044"/>
            <a:ext cx="159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spc="-5" dirty="0">
                <a:solidFill>
                  <a:schemeClr val="bg1"/>
                </a:solidFill>
                <a:latin typeface="Segoe UI Semibold"/>
                <a:cs typeface="Segoe UI Semibold"/>
              </a:rPr>
              <a:t>Son una expresión de lo que queremos hacer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2821</Words>
  <Application>Microsoft Office PowerPoint</Application>
  <PresentationFormat>Panorámica</PresentationFormat>
  <Paragraphs>384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8" baseType="lpstr">
      <vt:lpstr>Aharoni</vt:lpstr>
      <vt:lpstr>Arial</vt:lpstr>
      <vt:lpstr>Arial Black</vt:lpstr>
      <vt:lpstr>Arial Narrow</vt:lpstr>
      <vt:lpstr>Bernard MT Condensed</vt:lpstr>
      <vt:lpstr>Calibri</vt:lpstr>
      <vt:lpstr>Calibri Light</vt:lpstr>
      <vt:lpstr>Century Gothic</vt:lpstr>
      <vt:lpstr>Freestyle Script</vt:lpstr>
      <vt:lpstr>Nunito</vt:lpstr>
      <vt:lpstr>Segoe UI Semibold</vt:lpstr>
      <vt:lpstr>Segoe UI Semilight</vt:lpstr>
      <vt:lpstr>Segoe UI Symbol</vt:lpstr>
      <vt:lpstr>Times New Roman</vt:lpstr>
      <vt:lpstr>Wingdings</vt:lpstr>
      <vt:lpstr>Wingdings 3</vt:lpstr>
      <vt:lpstr>Sector</vt:lpstr>
      <vt:lpstr>Presentación de PowerPoint</vt:lpstr>
      <vt:lpstr>Presentación de PowerPoint</vt:lpstr>
      <vt:lpstr>Planificación en las instituciones educativas (II. EE.)</vt:lpstr>
      <vt:lpstr>Presentación de PowerPoint</vt:lpstr>
      <vt:lpstr>Proyecto  educativo institucional</vt:lpstr>
      <vt:lpstr>Presentación de PowerPoint</vt:lpstr>
      <vt:lpstr>Proyecto Educativo Institucional (PEI)</vt:lpstr>
      <vt:lpstr>Elaboración del Proyecto Educativo Institucional (PEI)</vt:lpstr>
      <vt:lpstr> Proyecto Educativo Institucional (PEI)</vt:lpstr>
      <vt:lpstr>Proyecto Educativo Institucional (PEI)</vt:lpstr>
      <vt:lpstr>PLAN DE TRABAJO ANUAL (PAT)</vt:lpstr>
      <vt:lpstr>Plan Anual de Trabajo (PAT)</vt:lpstr>
      <vt:lpstr>Presentación de PowerPoint</vt:lpstr>
      <vt:lpstr>Plan Anual de Trabajo (PAT)</vt:lpstr>
      <vt:lpstr>Plan Anual de Trabajo (PAT)</vt:lpstr>
      <vt:lpstr>           Plan Anual de Trabajo (PAT)</vt:lpstr>
      <vt:lpstr>Presentación de PowerPoint</vt:lpstr>
      <vt:lpstr>Presentación de PowerPoint</vt:lpstr>
      <vt:lpstr>Presentación de PowerPoint</vt:lpstr>
      <vt:lpstr>Beneficios</vt:lpstr>
      <vt:lpstr>Articulación del RI con los Instrumentos </vt:lpstr>
      <vt:lpstr>Estructura del RI</vt:lpstr>
      <vt:lpstr>PROYECTO CURRICULAR INSTITUCIONAL (PCI</vt:lpstr>
      <vt:lpstr>Presentación de PowerPoint</vt:lpstr>
      <vt:lpstr>consideraciones</vt:lpstr>
      <vt:lpstr>ESQUEMA SUGERIDO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GERALDINE SOLANO PINEDA</dc:creator>
  <cp:lastModifiedBy>LENOVO</cp:lastModifiedBy>
  <cp:revision>12</cp:revision>
  <dcterms:created xsi:type="dcterms:W3CDTF">2020-11-07T02:16:50Z</dcterms:created>
  <dcterms:modified xsi:type="dcterms:W3CDTF">2022-03-12T15:45:57Z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2020-11-07T00:00:00Z</vt:filetime>
  </property>
</Properties>
</file>