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49"/>
  </p:notesMasterIdLst>
  <p:sldIdLst>
    <p:sldId id="580" r:id="rId2"/>
    <p:sldId id="302" r:id="rId3"/>
    <p:sldId id="301" r:id="rId4"/>
    <p:sldId id="310" r:id="rId5"/>
    <p:sldId id="631" r:id="rId6"/>
    <p:sldId id="271" r:id="rId7"/>
    <p:sldId id="272" r:id="rId8"/>
    <p:sldId id="605" r:id="rId9"/>
    <p:sldId id="621" r:id="rId10"/>
    <p:sldId id="619" r:id="rId11"/>
    <p:sldId id="620" r:id="rId12"/>
    <p:sldId id="585" r:id="rId13"/>
    <p:sldId id="344" r:id="rId14"/>
    <p:sldId id="626" r:id="rId15"/>
    <p:sldId id="343" r:id="rId16"/>
    <p:sldId id="345" r:id="rId17"/>
    <p:sldId id="346" r:id="rId18"/>
    <p:sldId id="273" r:id="rId19"/>
    <p:sldId id="270" r:id="rId20"/>
    <p:sldId id="327" r:id="rId21"/>
    <p:sldId id="285" r:id="rId22"/>
    <p:sldId id="633" r:id="rId23"/>
    <p:sldId id="623" r:id="rId24"/>
    <p:sldId id="622" r:id="rId25"/>
    <p:sldId id="624" r:id="rId26"/>
    <p:sldId id="625" r:id="rId27"/>
    <p:sldId id="278" r:id="rId28"/>
    <p:sldId id="616" r:id="rId29"/>
    <p:sldId id="637" r:id="rId30"/>
    <p:sldId id="638" r:id="rId31"/>
    <p:sldId id="639" r:id="rId32"/>
    <p:sldId id="644" r:id="rId33"/>
    <p:sldId id="284" r:id="rId34"/>
    <p:sldId id="630" r:id="rId35"/>
    <p:sldId id="286" r:id="rId36"/>
    <p:sldId id="287" r:id="rId37"/>
    <p:sldId id="288" r:id="rId38"/>
    <p:sldId id="632" r:id="rId39"/>
    <p:sldId id="634" r:id="rId40"/>
    <p:sldId id="615" r:id="rId41"/>
    <p:sldId id="640" r:id="rId42"/>
    <p:sldId id="641" r:id="rId43"/>
    <p:sldId id="618" r:id="rId44"/>
    <p:sldId id="642" r:id="rId45"/>
    <p:sldId id="643" r:id="rId46"/>
    <p:sldId id="582" r:id="rId47"/>
    <p:sldId id="347"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8CD9"/>
    <a:srgbClr val="FF33CC"/>
    <a:srgbClr val="EAA8DF"/>
    <a:srgbClr val="F4B6E7"/>
    <a:srgbClr val="9CD373"/>
    <a:srgbClr val="299DD7"/>
    <a:srgbClr val="D64410"/>
    <a:srgbClr val="DB6BA3"/>
    <a:srgbClr val="00682F"/>
    <a:srgbClr val="AD0D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8" autoAdjust="0"/>
    <p:restoredTop sz="91636" autoAdjust="0"/>
  </p:normalViewPr>
  <p:slideViewPr>
    <p:cSldViewPr snapToGrid="0">
      <p:cViewPr varScale="1">
        <p:scale>
          <a:sx n="68" d="100"/>
          <a:sy n="68" d="100"/>
        </p:scale>
        <p:origin x="5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Columna1</c:v>
                </c:pt>
              </c:strCache>
            </c:strRef>
          </c:tx>
          <c:spPr>
            <a:scene3d>
              <a:camera prst="orthographicFront"/>
              <a:lightRig rig="threePt" dir="t"/>
            </a:scene3d>
            <a:sp3d>
              <a:bevelT w="190500" h="38100"/>
            </a:sp3d>
          </c:spPr>
          <c:dPt>
            <c:idx val="0"/>
            <c:bubble3D val="0"/>
            <c:spPr>
              <a:solidFill>
                <a:srgbClr val="92D050"/>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1-F43A-426B-8A75-AE7D6BE68C03}"/>
              </c:ext>
            </c:extLst>
          </c:dPt>
          <c:dPt>
            <c:idx val="1"/>
            <c:bubble3D val="0"/>
            <c:spPr>
              <a:solidFill>
                <a:srgbClr val="73E749"/>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3-F43A-426B-8A75-AE7D6BE68C03}"/>
              </c:ext>
            </c:extLst>
          </c:dPt>
          <c:dPt>
            <c:idx val="2"/>
            <c:bubble3D val="0"/>
            <c:spPr>
              <a:solidFill>
                <a:schemeClr val="accent3"/>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5-F43A-426B-8A75-AE7D6BE68C03}"/>
              </c:ext>
            </c:extLst>
          </c:dPt>
          <c:dPt>
            <c:idx val="3"/>
            <c:bubble3D val="0"/>
            <c:spPr>
              <a:solidFill>
                <a:srgbClr val="FF0000"/>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7-F43A-426B-8A75-AE7D6BE68C03}"/>
              </c:ext>
            </c:extLst>
          </c:dPt>
          <c:dPt>
            <c:idx val="4"/>
            <c:bubble3D val="0"/>
            <c:spPr>
              <a:solidFill>
                <a:srgbClr val="7030A0"/>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9-F43A-426B-8A75-AE7D6BE68C03}"/>
              </c:ext>
            </c:extLst>
          </c:dPt>
          <c:dPt>
            <c:idx val="5"/>
            <c:bubble3D val="0"/>
            <c:spPr>
              <a:solidFill>
                <a:srgbClr val="0070C0"/>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B-F43A-426B-8A75-AE7D6BE68C03}"/>
              </c:ext>
            </c:extLst>
          </c:dPt>
          <c:dPt>
            <c:idx val="6"/>
            <c:bubble3D val="0"/>
            <c:spPr>
              <a:solidFill>
                <a:srgbClr val="FFFF00"/>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D-F43A-426B-8A75-AE7D6BE68C03}"/>
              </c:ext>
            </c:extLst>
          </c:dPt>
          <c:dPt>
            <c:idx val="7"/>
            <c:bubble3D val="0"/>
            <c:spPr>
              <a:solidFill>
                <a:srgbClr val="FF3300"/>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0F-F43A-426B-8A75-AE7D6BE68C03}"/>
              </c:ext>
            </c:extLst>
          </c:dPt>
          <c:dPt>
            <c:idx val="8"/>
            <c:bubble3D val="0"/>
            <c:spPr>
              <a:solidFill>
                <a:srgbClr val="00B0F0"/>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11-F43A-426B-8A75-AE7D6BE68C03}"/>
              </c:ext>
            </c:extLst>
          </c:dPt>
          <c:dPt>
            <c:idx val="9"/>
            <c:bubble3D val="0"/>
            <c:spPr>
              <a:solidFill>
                <a:srgbClr val="FF0000"/>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13-F43A-426B-8A75-AE7D6BE68C03}"/>
              </c:ext>
            </c:extLst>
          </c:dPt>
          <c:dPt>
            <c:idx val="10"/>
            <c:bubble3D val="0"/>
            <c:spPr>
              <a:solidFill>
                <a:srgbClr val="7030A0"/>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15-F43A-426B-8A75-AE7D6BE68C03}"/>
              </c:ext>
            </c:extLst>
          </c:dPt>
          <c:dPt>
            <c:idx val="11"/>
            <c:bubble3D val="0"/>
            <c:spPr>
              <a:solidFill>
                <a:srgbClr val="FF3399"/>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17-F43A-426B-8A75-AE7D6BE68C03}"/>
              </c:ext>
            </c:extLst>
          </c:dPt>
          <c:dPt>
            <c:idx val="12"/>
            <c:bubble3D val="0"/>
            <c:spPr>
              <a:solidFill>
                <a:schemeClr val="accent1">
                  <a:lumMod val="80000"/>
                  <a:lumOff val="20000"/>
                </a:schemeClr>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19-F43A-426B-8A75-AE7D6BE68C03}"/>
              </c:ext>
            </c:extLst>
          </c:dPt>
          <c:dPt>
            <c:idx val="13"/>
            <c:bubble3D val="0"/>
            <c:spPr>
              <a:solidFill>
                <a:schemeClr val="accent2">
                  <a:lumMod val="80000"/>
                  <a:lumOff val="20000"/>
                </a:schemeClr>
              </a:solidFill>
              <a:ln w="19050">
                <a:solidFill>
                  <a:schemeClr val="lt1"/>
                </a:solidFill>
              </a:ln>
              <a:effectLst/>
              <a:scene3d>
                <a:camera prst="orthographicFront"/>
                <a:lightRig rig="threePt" dir="t"/>
              </a:scene3d>
              <a:sp3d>
                <a:bevelT w="190500" h="38100"/>
              </a:sp3d>
            </c:spPr>
            <c:extLst>
              <c:ext xmlns:c16="http://schemas.microsoft.com/office/drawing/2014/chart" uri="{C3380CC4-5D6E-409C-BE32-E72D297353CC}">
                <c16:uniqueId val="{0000001B-F43A-426B-8A75-AE7D6BE68C03}"/>
              </c:ext>
            </c:extLst>
          </c:dPt>
          <c:cat>
            <c:numRef>
              <c:f>Hoja1!$A$2:$A$15</c:f>
              <c:numCache>
                <c:formatCode>General</c:formatCode>
                <c:ptCount val="14"/>
              </c:numCache>
            </c:numRef>
          </c:cat>
          <c:val>
            <c:numRef>
              <c:f>Hoja1!$B$2:$B$15</c:f>
              <c:numCache>
                <c:formatCode>General</c:formatCode>
                <c:ptCount val="14"/>
                <c:pt idx="1">
                  <c:v>1</c:v>
                </c:pt>
                <c:pt idx="2">
                  <c:v>1</c:v>
                </c:pt>
                <c:pt idx="3">
                  <c:v>1</c:v>
                </c:pt>
                <c:pt idx="4">
                  <c:v>1</c:v>
                </c:pt>
                <c:pt idx="5">
                  <c:v>1</c:v>
                </c:pt>
                <c:pt idx="6">
                  <c:v>1</c:v>
                </c:pt>
              </c:numCache>
            </c:numRef>
          </c:val>
          <c:extLst>
            <c:ext xmlns:c16="http://schemas.microsoft.com/office/drawing/2014/chart" uri="{C3380CC4-5D6E-409C-BE32-E72D297353CC}">
              <c16:uniqueId val="{0000001C-F43A-426B-8A75-AE7D6BE68C0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20.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2339AF-A48F-4141-BEC8-8DAB5985D0F5}" type="doc">
      <dgm:prSet loTypeId="urn:microsoft.com/office/officeart/2005/8/layout/vList4" loCatId="list" qsTypeId="urn:microsoft.com/office/officeart/2005/8/quickstyle/simple2" qsCatId="simple" csTypeId="urn:microsoft.com/office/officeart/2005/8/colors/colorful4" csCatId="colorful" phldr="1"/>
      <dgm:spPr/>
      <dgm:t>
        <a:bodyPr/>
        <a:lstStyle/>
        <a:p>
          <a:endParaRPr lang="es-ES"/>
        </a:p>
      </dgm:t>
    </dgm:pt>
    <dgm:pt modelId="{C53F2624-679A-40FE-8EAA-C2DF2211BBC2}">
      <dgm:prSet phldrT="[Texto]"/>
      <dgm:spPr/>
      <dgm:t>
        <a:bodyPr/>
        <a:lstStyle/>
        <a:p>
          <a:pPr algn="l"/>
          <a:r>
            <a:rPr lang="es-ES" b="0" cap="none" spc="0" dirty="0">
              <a:ln w="0">
                <a:noFill/>
              </a:ln>
              <a:solidFill>
                <a:schemeClr val="tx1">
                  <a:lumMod val="95000"/>
                  <a:lumOff val="5000"/>
                </a:schemeClr>
              </a:solidFill>
              <a:effectLst/>
            </a:rPr>
            <a:t>Participamos activamente durante el desarrollo de la Asistencia Técnica.</a:t>
          </a:r>
        </a:p>
      </dgm:t>
    </dgm:pt>
    <dgm:pt modelId="{255D55D7-F18F-404A-847F-C823B659C509}" type="parTrans" cxnId="{62239C05-5716-4F52-A024-0772608234B7}">
      <dgm:prSet/>
      <dgm:spPr/>
      <dgm:t>
        <a:bodyPr/>
        <a:lstStyle/>
        <a:p>
          <a:pPr algn="l"/>
          <a:endParaRPr lang="es-ES" b="0" cap="none" spc="0">
            <a:ln w="0"/>
            <a:solidFill>
              <a:schemeClr val="tx1"/>
            </a:solidFill>
            <a:effectLst/>
          </a:endParaRPr>
        </a:p>
      </dgm:t>
    </dgm:pt>
    <dgm:pt modelId="{9D32929D-55DE-4BAE-BCE2-0EE7546C110F}" type="sibTrans" cxnId="{62239C05-5716-4F52-A024-0772608234B7}">
      <dgm:prSet/>
      <dgm:spPr/>
      <dgm:t>
        <a:bodyPr/>
        <a:lstStyle/>
        <a:p>
          <a:pPr algn="l"/>
          <a:endParaRPr lang="es-ES" b="0" cap="none" spc="0">
            <a:ln w="0"/>
            <a:solidFill>
              <a:schemeClr val="tx1"/>
            </a:solidFill>
            <a:effectLst/>
          </a:endParaRPr>
        </a:p>
      </dgm:t>
    </dgm:pt>
    <dgm:pt modelId="{299990A7-ED90-43B2-A984-921541297127}">
      <dgm:prSet phldrT="[Texto]"/>
      <dgm:spPr/>
      <dgm:t>
        <a:bodyPr/>
        <a:lstStyle/>
        <a:p>
          <a:pPr algn="l"/>
          <a:r>
            <a:rPr lang="es-ES" b="0" cap="none" spc="0" dirty="0">
              <a:ln w="0">
                <a:noFill/>
              </a:ln>
              <a:solidFill>
                <a:schemeClr val="tx1">
                  <a:lumMod val="95000"/>
                  <a:lumOff val="5000"/>
                </a:schemeClr>
              </a:solidFill>
              <a:effectLst/>
            </a:rPr>
            <a:t>Mantenemos el respeto y la tolerancia durante el desarrollo de la Asistencia Técnica.</a:t>
          </a:r>
        </a:p>
      </dgm:t>
    </dgm:pt>
    <dgm:pt modelId="{82E47429-38C1-4DC7-8F0E-CDFC2BC0020E}" type="parTrans" cxnId="{9BA0A07C-44F3-45B1-B90E-8B1C7432203B}">
      <dgm:prSet/>
      <dgm:spPr/>
      <dgm:t>
        <a:bodyPr/>
        <a:lstStyle/>
        <a:p>
          <a:pPr algn="l"/>
          <a:endParaRPr lang="es-ES" b="0" cap="none" spc="0">
            <a:ln w="0"/>
            <a:solidFill>
              <a:schemeClr val="tx1"/>
            </a:solidFill>
            <a:effectLst/>
          </a:endParaRPr>
        </a:p>
      </dgm:t>
    </dgm:pt>
    <dgm:pt modelId="{7A322021-5694-41D0-BDA7-518EC283C552}" type="sibTrans" cxnId="{9BA0A07C-44F3-45B1-B90E-8B1C7432203B}">
      <dgm:prSet/>
      <dgm:spPr/>
      <dgm:t>
        <a:bodyPr/>
        <a:lstStyle/>
        <a:p>
          <a:pPr algn="l"/>
          <a:endParaRPr lang="es-ES" b="0" cap="none" spc="0">
            <a:ln w="0"/>
            <a:solidFill>
              <a:schemeClr val="tx1"/>
            </a:solidFill>
            <a:effectLst/>
          </a:endParaRPr>
        </a:p>
      </dgm:t>
    </dgm:pt>
    <dgm:pt modelId="{A7768EFA-C585-4583-BF66-0D77967C79A8}" type="pres">
      <dgm:prSet presAssocID="{EC2339AF-A48F-4141-BEC8-8DAB5985D0F5}" presName="linear" presStyleCnt="0">
        <dgm:presLayoutVars>
          <dgm:dir/>
          <dgm:resizeHandles val="exact"/>
        </dgm:presLayoutVars>
      </dgm:prSet>
      <dgm:spPr/>
    </dgm:pt>
    <dgm:pt modelId="{952440E2-E9D0-45F1-9309-6CB71FA48C3F}" type="pres">
      <dgm:prSet presAssocID="{C53F2624-679A-40FE-8EAA-C2DF2211BBC2}" presName="comp" presStyleCnt="0"/>
      <dgm:spPr/>
    </dgm:pt>
    <dgm:pt modelId="{7C769C50-9146-468D-B101-03272E0AA9F3}" type="pres">
      <dgm:prSet presAssocID="{C53F2624-679A-40FE-8EAA-C2DF2211BBC2}" presName="box" presStyleLbl="node1" presStyleIdx="0" presStyleCnt="2"/>
      <dgm:spPr/>
    </dgm:pt>
    <dgm:pt modelId="{6415ABB3-418F-46D7-8357-83E9EBDA0AD0}" type="pres">
      <dgm:prSet presAssocID="{C53F2624-679A-40FE-8EAA-C2DF2211BBC2}" presName="img" presStyleLbl="fgImgPlace1" presStyleIdx="0" presStyleCnt="2"/>
      <dgm:spPr>
        <a:blipFill rotWithShape="1">
          <a:blip xmlns:r="http://schemas.openxmlformats.org/officeDocument/2006/relationships" r:embed="rId1"/>
          <a:stretch>
            <a:fillRect/>
          </a:stretch>
        </a:blipFill>
      </dgm:spPr>
    </dgm:pt>
    <dgm:pt modelId="{4FF11BFC-D2CC-4024-97CE-BAD295E9420B}" type="pres">
      <dgm:prSet presAssocID="{C53F2624-679A-40FE-8EAA-C2DF2211BBC2}" presName="text" presStyleLbl="node1" presStyleIdx="0" presStyleCnt="2">
        <dgm:presLayoutVars>
          <dgm:bulletEnabled val="1"/>
        </dgm:presLayoutVars>
      </dgm:prSet>
      <dgm:spPr/>
    </dgm:pt>
    <dgm:pt modelId="{E372367C-8A25-4EC2-9DBA-F1E3B5062049}" type="pres">
      <dgm:prSet presAssocID="{9D32929D-55DE-4BAE-BCE2-0EE7546C110F}" presName="spacer" presStyleCnt="0"/>
      <dgm:spPr/>
    </dgm:pt>
    <dgm:pt modelId="{1D021571-3AE5-4FEC-932B-624F049DE754}" type="pres">
      <dgm:prSet presAssocID="{299990A7-ED90-43B2-A984-921541297127}" presName="comp" presStyleCnt="0"/>
      <dgm:spPr/>
    </dgm:pt>
    <dgm:pt modelId="{36CF5D2D-64C6-428F-8C89-6978263DF94F}" type="pres">
      <dgm:prSet presAssocID="{299990A7-ED90-43B2-A984-921541297127}" presName="box" presStyleLbl="node1" presStyleIdx="1" presStyleCnt="2"/>
      <dgm:spPr/>
    </dgm:pt>
    <dgm:pt modelId="{7A767E4C-011B-47CB-8620-2773E4222EA1}" type="pres">
      <dgm:prSet presAssocID="{299990A7-ED90-43B2-A984-921541297127}" presName="img" presStyleLbl="fgImgPlace1" presStyleIdx="1" presStyleCnt="2"/>
      <dgm:spPr>
        <a:blipFill rotWithShape="1">
          <a:blip xmlns:r="http://schemas.openxmlformats.org/officeDocument/2006/relationships" r:embed="rId2"/>
          <a:stretch>
            <a:fillRect/>
          </a:stretch>
        </a:blipFill>
      </dgm:spPr>
    </dgm:pt>
    <dgm:pt modelId="{5FF4BE33-AF6F-47C2-854B-4E507C468838}" type="pres">
      <dgm:prSet presAssocID="{299990A7-ED90-43B2-A984-921541297127}" presName="text" presStyleLbl="node1" presStyleIdx="1" presStyleCnt="2">
        <dgm:presLayoutVars>
          <dgm:bulletEnabled val="1"/>
        </dgm:presLayoutVars>
      </dgm:prSet>
      <dgm:spPr/>
    </dgm:pt>
  </dgm:ptLst>
  <dgm:cxnLst>
    <dgm:cxn modelId="{62239C05-5716-4F52-A024-0772608234B7}" srcId="{EC2339AF-A48F-4141-BEC8-8DAB5985D0F5}" destId="{C53F2624-679A-40FE-8EAA-C2DF2211BBC2}" srcOrd="0" destOrd="0" parTransId="{255D55D7-F18F-404A-847F-C823B659C509}" sibTransId="{9D32929D-55DE-4BAE-BCE2-0EE7546C110F}"/>
    <dgm:cxn modelId="{0091D44D-837A-4E25-BC01-9BF42DCF6687}" type="presOf" srcId="{C53F2624-679A-40FE-8EAA-C2DF2211BBC2}" destId="{7C769C50-9146-468D-B101-03272E0AA9F3}" srcOrd="0" destOrd="0" presId="urn:microsoft.com/office/officeart/2005/8/layout/vList4"/>
    <dgm:cxn modelId="{9BA0A07C-44F3-45B1-B90E-8B1C7432203B}" srcId="{EC2339AF-A48F-4141-BEC8-8DAB5985D0F5}" destId="{299990A7-ED90-43B2-A984-921541297127}" srcOrd="1" destOrd="0" parTransId="{82E47429-38C1-4DC7-8F0E-CDFC2BC0020E}" sibTransId="{7A322021-5694-41D0-BDA7-518EC283C552}"/>
    <dgm:cxn modelId="{F1277891-DA35-4568-8FA1-028FAEDCCB0E}" type="presOf" srcId="{299990A7-ED90-43B2-A984-921541297127}" destId="{36CF5D2D-64C6-428F-8C89-6978263DF94F}" srcOrd="0" destOrd="0" presId="urn:microsoft.com/office/officeart/2005/8/layout/vList4"/>
    <dgm:cxn modelId="{4F73A3A0-696B-4619-9DAC-AA946DD2D481}" type="presOf" srcId="{EC2339AF-A48F-4141-BEC8-8DAB5985D0F5}" destId="{A7768EFA-C585-4583-BF66-0D77967C79A8}" srcOrd="0" destOrd="0" presId="urn:microsoft.com/office/officeart/2005/8/layout/vList4"/>
    <dgm:cxn modelId="{8314FCE2-EF84-47F5-B5F9-90D751A612BA}" type="presOf" srcId="{C53F2624-679A-40FE-8EAA-C2DF2211BBC2}" destId="{4FF11BFC-D2CC-4024-97CE-BAD295E9420B}" srcOrd="1" destOrd="0" presId="urn:microsoft.com/office/officeart/2005/8/layout/vList4"/>
    <dgm:cxn modelId="{FB6153F3-6006-42B5-805F-527342552BDE}" type="presOf" srcId="{299990A7-ED90-43B2-A984-921541297127}" destId="{5FF4BE33-AF6F-47C2-854B-4E507C468838}" srcOrd="1" destOrd="0" presId="urn:microsoft.com/office/officeart/2005/8/layout/vList4"/>
    <dgm:cxn modelId="{352EB71D-B14D-43C7-9325-B9D299C16C04}" type="presParOf" srcId="{A7768EFA-C585-4583-BF66-0D77967C79A8}" destId="{952440E2-E9D0-45F1-9309-6CB71FA48C3F}" srcOrd="0" destOrd="0" presId="urn:microsoft.com/office/officeart/2005/8/layout/vList4"/>
    <dgm:cxn modelId="{134A0987-A635-4054-9B9B-4C3DA80B37E2}" type="presParOf" srcId="{952440E2-E9D0-45F1-9309-6CB71FA48C3F}" destId="{7C769C50-9146-468D-B101-03272E0AA9F3}" srcOrd="0" destOrd="0" presId="urn:microsoft.com/office/officeart/2005/8/layout/vList4"/>
    <dgm:cxn modelId="{2B0AF8CD-2FB8-4C61-9940-9F61CE21C2A1}" type="presParOf" srcId="{952440E2-E9D0-45F1-9309-6CB71FA48C3F}" destId="{6415ABB3-418F-46D7-8357-83E9EBDA0AD0}" srcOrd="1" destOrd="0" presId="urn:microsoft.com/office/officeart/2005/8/layout/vList4"/>
    <dgm:cxn modelId="{A5E3B98A-E6AD-48A4-9690-4375D49F996E}" type="presParOf" srcId="{952440E2-E9D0-45F1-9309-6CB71FA48C3F}" destId="{4FF11BFC-D2CC-4024-97CE-BAD295E9420B}" srcOrd="2" destOrd="0" presId="urn:microsoft.com/office/officeart/2005/8/layout/vList4"/>
    <dgm:cxn modelId="{B9FBF1EA-62A8-480F-B3DB-5AB52C28E98F}" type="presParOf" srcId="{A7768EFA-C585-4583-BF66-0D77967C79A8}" destId="{E372367C-8A25-4EC2-9DBA-F1E3B5062049}" srcOrd="1" destOrd="0" presId="urn:microsoft.com/office/officeart/2005/8/layout/vList4"/>
    <dgm:cxn modelId="{F7B50541-8457-41AA-BAED-96C0BA28C260}" type="presParOf" srcId="{A7768EFA-C585-4583-BF66-0D77967C79A8}" destId="{1D021571-3AE5-4FEC-932B-624F049DE754}" srcOrd="2" destOrd="0" presId="urn:microsoft.com/office/officeart/2005/8/layout/vList4"/>
    <dgm:cxn modelId="{98348976-7019-4CEC-BC05-DEA090EE51C7}" type="presParOf" srcId="{1D021571-3AE5-4FEC-932B-624F049DE754}" destId="{36CF5D2D-64C6-428F-8C89-6978263DF94F}" srcOrd="0" destOrd="0" presId="urn:microsoft.com/office/officeart/2005/8/layout/vList4"/>
    <dgm:cxn modelId="{FF8F932F-5ADD-4F9A-A0E0-57F6CE5E886C}" type="presParOf" srcId="{1D021571-3AE5-4FEC-932B-624F049DE754}" destId="{7A767E4C-011B-47CB-8620-2773E4222EA1}" srcOrd="1" destOrd="0" presId="urn:microsoft.com/office/officeart/2005/8/layout/vList4"/>
    <dgm:cxn modelId="{1891C9B3-1763-472E-9E5B-EAE460DAC745}" type="presParOf" srcId="{1D021571-3AE5-4FEC-932B-624F049DE754}" destId="{5FF4BE33-AF6F-47C2-854B-4E507C46883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BC5EB8-6469-4347-88C1-F785E413AF99}"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s-PE"/>
        </a:p>
      </dgm:t>
    </dgm:pt>
    <dgm:pt modelId="{1CF1266B-682B-41A4-8C47-A016D24B406A}">
      <dgm:prSet phldrT="[Texto]"/>
      <dgm:spPr>
        <a:blipFill rotWithShape="0">
          <a:blip xmlns:r="http://schemas.openxmlformats.org/officeDocument/2006/relationships" r:embed="rId1"/>
          <a:stretch>
            <a:fillRect/>
          </a:stretch>
        </a:blipFill>
      </dgm:spPr>
      <dgm:t>
        <a:bodyPr/>
        <a:lstStyle/>
        <a:p>
          <a:endParaRPr lang="es-PE" b="1" dirty="0">
            <a:solidFill>
              <a:schemeClr val="bg1"/>
            </a:solidFill>
          </a:endParaRPr>
        </a:p>
      </dgm:t>
    </dgm:pt>
    <dgm:pt modelId="{8DE675A3-9E03-4217-B39C-15A7F6F9298F}" type="sibTrans" cxnId="{2D4F361B-60F8-43FD-A2FF-AF01FA52846B}">
      <dgm:prSet/>
      <dgm:spPr/>
      <dgm:t>
        <a:bodyPr/>
        <a:lstStyle/>
        <a:p>
          <a:endParaRPr lang="es-PE">
            <a:solidFill>
              <a:schemeClr val="bg1"/>
            </a:solidFill>
          </a:endParaRPr>
        </a:p>
      </dgm:t>
    </dgm:pt>
    <dgm:pt modelId="{2D1E354E-0151-47D1-8ED9-D73D3225E530}" type="parTrans" cxnId="{2D4F361B-60F8-43FD-A2FF-AF01FA52846B}">
      <dgm:prSet/>
      <dgm:spPr/>
      <dgm:t>
        <a:bodyPr/>
        <a:lstStyle/>
        <a:p>
          <a:endParaRPr lang="es-PE">
            <a:solidFill>
              <a:schemeClr val="bg1"/>
            </a:solidFill>
          </a:endParaRPr>
        </a:p>
      </dgm:t>
    </dgm:pt>
    <dgm:pt modelId="{95027119-0866-4549-9EC3-F154A9E7284F}">
      <dgm:prSet phldrT="[Texto]"/>
      <dgm:spPr>
        <a:blipFill rotWithShape="0">
          <a:blip xmlns:r="http://schemas.openxmlformats.org/officeDocument/2006/relationships" r:embed="rId2"/>
          <a:stretch>
            <a:fillRect/>
          </a:stretch>
        </a:blipFill>
      </dgm:spPr>
      <dgm:t>
        <a:bodyPr/>
        <a:lstStyle/>
        <a:p>
          <a:endParaRPr lang="es-PE" b="1" dirty="0">
            <a:solidFill>
              <a:schemeClr val="bg1"/>
            </a:solidFill>
          </a:endParaRPr>
        </a:p>
      </dgm:t>
    </dgm:pt>
    <dgm:pt modelId="{284840F8-2BAB-483E-9957-76C1A6BA823E}" type="sibTrans" cxnId="{9D125E46-C42F-4530-B570-A436ED961E10}">
      <dgm:prSet/>
      <dgm:spPr/>
      <dgm:t>
        <a:bodyPr/>
        <a:lstStyle/>
        <a:p>
          <a:endParaRPr lang="es-PE">
            <a:solidFill>
              <a:schemeClr val="bg1"/>
            </a:solidFill>
          </a:endParaRPr>
        </a:p>
      </dgm:t>
    </dgm:pt>
    <dgm:pt modelId="{B0A178AE-1D77-4050-98F1-D1174F1CF39B}" type="parTrans" cxnId="{9D125E46-C42F-4530-B570-A436ED961E10}">
      <dgm:prSet/>
      <dgm:spPr/>
      <dgm:t>
        <a:bodyPr/>
        <a:lstStyle/>
        <a:p>
          <a:endParaRPr lang="es-PE">
            <a:solidFill>
              <a:schemeClr val="bg1"/>
            </a:solidFill>
          </a:endParaRPr>
        </a:p>
      </dgm:t>
    </dgm:pt>
    <dgm:pt modelId="{F8A24FEF-9029-4833-B82A-8C9E3BD742A4}">
      <dgm:prSet phldrT="[Texto]"/>
      <dgm:spPr>
        <a:blipFill rotWithShape="0">
          <a:blip xmlns:r="http://schemas.openxmlformats.org/officeDocument/2006/relationships" r:embed="rId3"/>
          <a:stretch>
            <a:fillRect/>
          </a:stretch>
        </a:blipFill>
      </dgm:spPr>
      <dgm:t>
        <a:bodyPr/>
        <a:lstStyle/>
        <a:p>
          <a:endParaRPr lang="es-PE" b="1" dirty="0">
            <a:solidFill>
              <a:schemeClr val="bg1"/>
            </a:solidFill>
          </a:endParaRPr>
        </a:p>
      </dgm:t>
    </dgm:pt>
    <dgm:pt modelId="{BC96F273-7031-4386-BCDF-5ECC68769EAF}" type="parTrans" cxnId="{22B7BA14-E87C-4108-836B-4DD1FC4E1B0A}">
      <dgm:prSet/>
      <dgm:spPr/>
      <dgm:t>
        <a:bodyPr/>
        <a:lstStyle/>
        <a:p>
          <a:endParaRPr lang="es-PE"/>
        </a:p>
      </dgm:t>
    </dgm:pt>
    <dgm:pt modelId="{42D1BC36-BDF0-4F7F-BDDE-8793EE1FA7D0}" type="sibTrans" cxnId="{22B7BA14-E87C-4108-836B-4DD1FC4E1B0A}">
      <dgm:prSet/>
      <dgm:spPr/>
      <dgm:t>
        <a:bodyPr/>
        <a:lstStyle/>
        <a:p>
          <a:endParaRPr lang="es-PE"/>
        </a:p>
      </dgm:t>
    </dgm:pt>
    <dgm:pt modelId="{94A16EA1-8ACC-4F67-89A9-4F848439F42B}">
      <dgm:prSet phldrT="[Texto]"/>
      <dgm:spPr>
        <a:blipFill rotWithShape="0">
          <a:blip xmlns:r="http://schemas.openxmlformats.org/officeDocument/2006/relationships" r:embed="rId4"/>
          <a:stretch>
            <a:fillRect/>
          </a:stretch>
        </a:blipFill>
      </dgm:spPr>
      <dgm:t>
        <a:bodyPr/>
        <a:lstStyle/>
        <a:p>
          <a:endParaRPr lang="es-PE" b="1" dirty="0">
            <a:solidFill>
              <a:schemeClr val="bg1"/>
            </a:solidFill>
          </a:endParaRPr>
        </a:p>
      </dgm:t>
    </dgm:pt>
    <dgm:pt modelId="{5F6C40C1-8E94-431C-869E-14598777BBBA}" type="sibTrans" cxnId="{952ACF1C-C76A-4734-B3D0-D6F944E4D12A}">
      <dgm:prSet/>
      <dgm:spPr/>
      <dgm:t>
        <a:bodyPr/>
        <a:lstStyle/>
        <a:p>
          <a:endParaRPr lang="es-PE">
            <a:solidFill>
              <a:schemeClr val="bg1"/>
            </a:solidFill>
          </a:endParaRPr>
        </a:p>
      </dgm:t>
    </dgm:pt>
    <dgm:pt modelId="{CB7CD266-E0E8-498E-B5A7-AA0E8D6F5377}" type="parTrans" cxnId="{952ACF1C-C76A-4734-B3D0-D6F944E4D12A}">
      <dgm:prSet/>
      <dgm:spPr/>
      <dgm:t>
        <a:bodyPr/>
        <a:lstStyle/>
        <a:p>
          <a:endParaRPr lang="es-PE">
            <a:solidFill>
              <a:schemeClr val="bg1"/>
            </a:solidFill>
          </a:endParaRPr>
        </a:p>
      </dgm:t>
    </dgm:pt>
    <dgm:pt modelId="{C17A5EB8-371A-454B-B2D8-9832AC086368}" type="pres">
      <dgm:prSet presAssocID="{CDBC5EB8-6469-4347-88C1-F785E413AF99}" presName="cycle" presStyleCnt="0">
        <dgm:presLayoutVars>
          <dgm:dir/>
          <dgm:resizeHandles val="exact"/>
        </dgm:presLayoutVars>
      </dgm:prSet>
      <dgm:spPr/>
    </dgm:pt>
    <dgm:pt modelId="{BCCC2B54-2655-49BE-B7B8-CBB76BBABA1E}" type="pres">
      <dgm:prSet presAssocID="{F8A24FEF-9029-4833-B82A-8C9E3BD742A4}" presName="node" presStyleLbl="node1" presStyleIdx="0" presStyleCnt="4" custRadScaleRad="100022" custRadScaleInc="402">
        <dgm:presLayoutVars>
          <dgm:bulletEnabled val="1"/>
        </dgm:presLayoutVars>
      </dgm:prSet>
      <dgm:spPr/>
    </dgm:pt>
    <dgm:pt modelId="{D607930C-2D30-4C9D-BF13-B0DC29113287}" type="pres">
      <dgm:prSet presAssocID="{F8A24FEF-9029-4833-B82A-8C9E3BD742A4}" presName="spNode" presStyleCnt="0"/>
      <dgm:spPr/>
    </dgm:pt>
    <dgm:pt modelId="{3F5CE792-5086-4E00-B621-AA13E9315E40}" type="pres">
      <dgm:prSet presAssocID="{42D1BC36-BDF0-4F7F-BDDE-8793EE1FA7D0}" presName="sibTrans" presStyleLbl="sibTrans1D1" presStyleIdx="0" presStyleCnt="4"/>
      <dgm:spPr/>
    </dgm:pt>
    <dgm:pt modelId="{88BD37CB-5ABF-48E1-8848-E6BD1597A2D8}" type="pres">
      <dgm:prSet presAssocID="{1CF1266B-682B-41A4-8C47-A016D24B406A}" presName="node" presStyleLbl="node1" presStyleIdx="1" presStyleCnt="4" custScaleX="103264" custScaleY="115715" custRadScaleRad="122073" custRadScaleInc="1077">
        <dgm:presLayoutVars>
          <dgm:bulletEnabled val="1"/>
        </dgm:presLayoutVars>
      </dgm:prSet>
      <dgm:spPr/>
    </dgm:pt>
    <dgm:pt modelId="{C9EF7DBA-B790-424D-8AF6-01225343831E}" type="pres">
      <dgm:prSet presAssocID="{1CF1266B-682B-41A4-8C47-A016D24B406A}" presName="spNode" presStyleCnt="0"/>
      <dgm:spPr/>
    </dgm:pt>
    <dgm:pt modelId="{825F787E-AF05-4EDC-B533-7E786EBF6CD7}" type="pres">
      <dgm:prSet presAssocID="{8DE675A3-9E03-4217-B39C-15A7F6F9298F}" presName="sibTrans" presStyleLbl="sibTrans1D1" presStyleIdx="1" presStyleCnt="4"/>
      <dgm:spPr/>
    </dgm:pt>
    <dgm:pt modelId="{1E5C3C3A-C9DA-48BD-BF26-3B5D840FAD6E}" type="pres">
      <dgm:prSet presAssocID="{95027119-0866-4549-9EC3-F154A9E7284F}" presName="node" presStyleLbl="node1" presStyleIdx="2" presStyleCnt="4">
        <dgm:presLayoutVars>
          <dgm:bulletEnabled val="1"/>
        </dgm:presLayoutVars>
      </dgm:prSet>
      <dgm:spPr/>
    </dgm:pt>
    <dgm:pt modelId="{030EC988-3F5A-4B9A-AFDE-99288286FB4F}" type="pres">
      <dgm:prSet presAssocID="{95027119-0866-4549-9EC3-F154A9E7284F}" presName="spNode" presStyleCnt="0"/>
      <dgm:spPr/>
    </dgm:pt>
    <dgm:pt modelId="{ADDAB254-8BA9-4F08-94E6-42D7CE4EE0D0}" type="pres">
      <dgm:prSet presAssocID="{284840F8-2BAB-483E-9957-76C1A6BA823E}" presName="sibTrans" presStyleLbl="sibTrans1D1" presStyleIdx="2" presStyleCnt="4"/>
      <dgm:spPr/>
    </dgm:pt>
    <dgm:pt modelId="{D291E065-9424-4A1A-A35B-ED120DB2540A}" type="pres">
      <dgm:prSet presAssocID="{94A16EA1-8ACC-4F67-89A9-4F848439F42B}" presName="node" presStyleLbl="node1" presStyleIdx="3" presStyleCnt="4" custScaleY="113252" custRadScaleRad="128154" custRadScaleInc="-86">
        <dgm:presLayoutVars>
          <dgm:bulletEnabled val="1"/>
        </dgm:presLayoutVars>
      </dgm:prSet>
      <dgm:spPr/>
    </dgm:pt>
    <dgm:pt modelId="{767AA0B1-ABDB-4F8F-9932-B79003758160}" type="pres">
      <dgm:prSet presAssocID="{94A16EA1-8ACC-4F67-89A9-4F848439F42B}" presName="spNode" presStyleCnt="0"/>
      <dgm:spPr/>
    </dgm:pt>
    <dgm:pt modelId="{44D9D726-F8F3-4DE9-A9D4-E9E448F088A9}" type="pres">
      <dgm:prSet presAssocID="{5F6C40C1-8E94-431C-869E-14598777BBBA}" presName="sibTrans" presStyleLbl="sibTrans1D1" presStyleIdx="3" presStyleCnt="4"/>
      <dgm:spPr/>
    </dgm:pt>
  </dgm:ptLst>
  <dgm:cxnLst>
    <dgm:cxn modelId="{22B7BA14-E87C-4108-836B-4DD1FC4E1B0A}" srcId="{CDBC5EB8-6469-4347-88C1-F785E413AF99}" destId="{F8A24FEF-9029-4833-B82A-8C9E3BD742A4}" srcOrd="0" destOrd="0" parTransId="{BC96F273-7031-4386-BCDF-5ECC68769EAF}" sibTransId="{42D1BC36-BDF0-4F7F-BDDE-8793EE1FA7D0}"/>
    <dgm:cxn modelId="{8C2F3A17-3DE5-4175-8F1C-9360CCDBEE68}" type="presOf" srcId="{F8A24FEF-9029-4833-B82A-8C9E3BD742A4}" destId="{BCCC2B54-2655-49BE-B7B8-CBB76BBABA1E}" srcOrd="0" destOrd="0" presId="urn:microsoft.com/office/officeart/2005/8/layout/cycle6"/>
    <dgm:cxn modelId="{2D4F361B-60F8-43FD-A2FF-AF01FA52846B}" srcId="{CDBC5EB8-6469-4347-88C1-F785E413AF99}" destId="{1CF1266B-682B-41A4-8C47-A016D24B406A}" srcOrd="1" destOrd="0" parTransId="{2D1E354E-0151-47D1-8ED9-D73D3225E530}" sibTransId="{8DE675A3-9E03-4217-B39C-15A7F6F9298F}"/>
    <dgm:cxn modelId="{952ACF1C-C76A-4734-B3D0-D6F944E4D12A}" srcId="{CDBC5EB8-6469-4347-88C1-F785E413AF99}" destId="{94A16EA1-8ACC-4F67-89A9-4F848439F42B}" srcOrd="3" destOrd="0" parTransId="{CB7CD266-E0E8-498E-B5A7-AA0E8D6F5377}" sibTransId="{5F6C40C1-8E94-431C-869E-14598777BBBA}"/>
    <dgm:cxn modelId="{9D125E46-C42F-4530-B570-A436ED961E10}" srcId="{CDBC5EB8-6469-4347-88C1-F785E413AF99}" destId="{95027119-0866-4549-9EC3-F154A9E7284F}" srcOrd="2" destOrd="0" parTransId="{B0A178AE-1D77-4050-98F1-D1174F1CF39B}" sibTransId="{284840F8-2BAB-483E-9957-76C1A6BA823E}"/>
    <dgm:cxn modelId="{5B925970-D435-4735-937A-77A5583DF678}" type="presOf" srcId="{8DE675A3-9E03-4217-B39C-15A7F6F9298F}" destId="{825F787E-AF05-4EDC-B533-7E786EBF6CD7}" srcOrd="0" destOrd="0" presId="urn:microsoft.com/office/officeart/2005/8/layout/cycle6"/>
    <dgm:cxn modelId="{5C60F683-7B1F-4222-B0C0-64F5E915F9DD}" type="presOf" srcId="{5F6C40C1-8E94-431C-869E-14598777BBBA}" destId="{44D9D726-F8F3-4DE9-A9D4-E9E448F088A9}" srcOrd="0" destOrd="0" presId="urn:microsoft.com/office/officeart/2005/8/layout/cycle6"/>
    <dgm:cxn modelId="{24538B89-9476-4CE8-B7A8-29662A397472}" type="presOf" srcId="{CDBC5EB8-6469-4347-88C1-F785E413AF99}" destId="{C17A5EB8-371A-454B-B2D8-9832AC086368}" srcOrd="0" destOrd="0" presId="urn:microsoft.com/office/officeart/2005/8/layout/cycle6"/>
    <dgm:cxn modelId="{19705CD8-393F-43F4-A3BB-E3ED0E56B324}" type="presOf" srcId="{1CF1266B-682B-41A4-8C47-A016D24B406A}" destId="{88BD37CB-5ABF-48E1-8848-E6BD1597A2D8}" srcOrd="0" destOrd="0" presId="urn:microsoft.com/office/officeart/2005/8/layout/cycle6"/>
    <dgm:cxn modelId="{235F34E1-54FF-4119-B6B0-12D1CF12BA29}" type="presOf" srcId="{284840F8-2BAB-483E-9957-76C1A6BA823E}" destId="{ADDAB254-8BA9-4F08-94E6-42D7CE4EE0D0}" srcOrd="0" destOrd="0" presId="urn:microsoft.com/office/officeart/2005/8/layout/cycle6"/>
    <dgm:cxn modelId="{420AC4FD-E7EB-4EF1-AF30-E9A71742BCB4}" type="presOf" srcId="{94A16EA1-8ACC-4F67-89A9-4F848439F42B}" destId="{D291E065-9424-4A1A-A35B-ED120DB2540A}" srcOrd="0" destOrd="0" presId="urn:microsoft.com/office/officeart/2005/8/layout/cycle6"/>
    <dgm:cxn modelId="{CD1CC1FE-ADC5-44D1-97FB-5D6B4CA985DA}" type="presOf" srcId="{42D1BC36-BDF0-4F7F-BDDE-8793EE1FA7D0}" destId="{3F5CE792-5086-4E00-B621-AA13E9315E40}" srcOrd="0" destOrd="0" presId="urn:microsoft.com/office/officeart/2005/8/layout/cycle6"/>
    <dgm:cxn modelId="{A75B39FF-7E14-4C0F-94A1-B1579195200A}" type="presOf" srcId="{95027119-0866-4549-9EC3-F154A9E7284F}" destId="{1E5C3C3A-C9DA-48BD-BF26-3B5D840FAD6E}" srcOrd="0" destOrd="0" presId="urn:microsoft.com/office/officeart/2005/8/layout/cycle6"/>
    <dgm:cxn modelId="{BC423996-95EA-4B42-AED2-3FB8FE1DF60E}" type="presParOf" srcId="{C17A5EB8-371A-454B-B2D8-9832AC086368}" destId="{BCCC2B54-2655-49BE-B7B8-CBB76BBABA1E}" srcOrd="0" destOrd="0" presId="urn:microsoft.com/office/officeart/2005/8/layout/cycle6"/>
    <dgm:cxn modelId="{CF4DFA01-8825-411E-AB83-1AB188BAC020}" type="presParOf" srcId="{C17A5EB8-371A-454B-B2D8-9832AC086368}" destId="{D607930C-2D30-4C9D-BF13-B0DC29113287}" srcOrd="1" destOrd="0" presId="urn:microsoft.com/office/officeart/2005/8/layout/cycle6"/>
    <dgm:cxn modelId="{85BE7C87-B90E-4B39-BC5B-C4970181DD06}" type="presParOf" srcId="{C17A5EB8-371A-454B-B2D8-9832AC086368}" destId="{3F5CE792-5086-4E00-B621-AA13E9315E40}" srcOrd="2" destOrd="0" presId="urn:microsoft.com/office/officeart/2005/8/layout/cycle6"/>
    <dgm:cxn modelId="{C819DF1B-F913-4990-A766-207C9896851B}" type="presParOf" srcId="{C17A5EB8-371A-454B-B2D8-9832AC086368}" destId="{88BD37CB-5ABF-48E1-8848-E6BD1597A2D8}" srcOrd="3" destOrd="0" presId="urn:microsoft.com/office/officeart/2005/8/layout/cycle6"/>
    <dgm:cxn modelId="{EA0E3510-649C-41CC-9A4B-AF7011262435}" type="presParOf" srcId="{C17A5EB8-371A-454B-B2D8-9832AC086368}" destId="{C9EF7DBA-B790-424D-8AF6-01225343831E}" srcOrd="4" destOrd="0" presId="urn:microsoft.com/office/officeart/2005/8/layout/cycle6"/>
    <dgm:cxn modelId="{472A8432-4B5B-4F6A-9FEF-03285ED67B5A}" type="presParOf" srcId="{C17A5EB8-371A-454B-B2D8-9832AC086368}" destId="{825F787E-AF05-4EDC-B533-7E786EBF6CD7}" srcOrd="5" destOrd="0" presId="urn:microsoft.com/office/officeart/2005/8/layout/cycle6"/>
    <dgm:cxn modelId="{4D68CF02-99D3-4F16-B548-5AE38AD79ABC}" type="presParOf" srcId="{C17A5EB8-371A-454B-B2D8-9832AC086368}" destId="{1E5C3C3A-C9DA-48BD-BF26-3B5D840FAD6E}" srcOrd="6" destOrd="0" presId="urn:microsoft.com/office/officeart/2005/8/layout/cycle6"/>
    <dgm:cxn modelId="{50528B31-83E5-4181-AD9B-5115CAEB9AF2}" type="presParOf" srcId="{C17A5EB8-371A-454B-B2D8-9832AC086368}" destId="{030EC988-3F5A-4B9A-AFDE-99288286FB4F}" srcOrd="7" destOrd="0" presId="urn:microsoft.com/office/officeart/2005/8/layout/cycle6"/>
    <dgm:cxn modelId="{180D1C79-7D7A-456B-9EA4-D4DB6AE1C5C9}" type="presParOf" srcId="{C17A5EB8-371A-454B-B2D8-9832AC086368}" destId="{ADDAB254-8BA9-4F08-94E6-42D7CE4EE0D0}" srcOrd="8" destOrd="0" presId="urn:microsoft.com/office/officeart/2005/8/layout/cycle6"/>
    <dgm:cxn modelId="{C20D1AF5-3DB7-4F51-8756-A5D6903E5FD2}" type="presParOf" srcId="{C17A5EB8-371A-454B-B2D8-9832AC086368}" destId="{D291E065-9424-4A1A-A35B-ED120DB2540A}" srcOrd="9" destOrd="0" presId="urn:microsoft.com/office/officeart/2005/8/layout/cycle6"/>
    <dgm:cxn modelId="{FCEC1983-FB22-4512-9268-5809D1B925CB}" type="presParOf" srcId="{C17A5EB8-371A-454B-B2D8-9832AC086368}" destId="{767AA0B1-ABDB-4F8F-9932-B79003758160}" srcOrd="10" destOrd="0" presId="urn:microsoft.com/office/officeart/2005/8/layout/cycle6"/>
    <dgm:cxn modelId="{3B3150FE-3B98-473C-A4F1-41FC922153C5}" type="presParOf" srcId="{C17A5EB8-371A-454B-B2D8-9832AC086368}" destId="{44D9D726-F8F3-4DE9-A9D4-E9E448F088A9}"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69C50-9146-468D-B101-03272E0AA9F3}">
      <dsp:nvSpPr>
        <dsp:cNvPr id="0" name=""/>
        <dsp:cNvSpPr/>
      </dsp:nvSpPr>
      <dsp:spPr>
        <a:xfrm>
          <a:off x="0" y="0"/>
          <a:ext cx="10799618" cy="1622565"/>
        </a:xfrm>
        <a:prstGeom prst="roundRect">
          <a:avLst>
            <a:gd name="adj" fmla="val 10000"/>
          </a:avLst>
        </a:prstGeom>
        <a:solidFill>
          <a:schemeClr val="accent4">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s-ES" sz="3500" b="0" kern="1200" cap="none" spc="0" dirty="0">
              <a:ln w="0">
                <a:noFill/>
              </a:ln>
              <a:solidFill>
                <a:schemeClr val="tx1">
                  <a:lumMod val="95000"/>
                  <a:lumOff val="5000"/>
                </a:schemeClr>
              </a:solidFill>
              <a:effectLst/>
            </a:rPr>
            <a:t>Participamos activamente durante el desarrollo de la Asistencia Técnica.</a:t>
          </a:r>
        </a:p>
      </dsp:txBody>
      <dsp:txXfrm>
        <a:off x="2322180" y="0"/>
        <a:ext cx="8477437" cy="1622565"/>
      </dsp:txXfrm>
    </dsp:sp>
    <dsp:sp modelId="{6415ABB3-418F-46D7-8357-83E9EBDA0AD0}">
      <dsp:nvSpPr>
        <dsp:cNvPr id="0" name=""/>
        <dsp:cNvSpPr/>
      </dsp:nvSpPr>
      <dsp:spPr>
        <a:xfrm>
          <a:off x="162256" y="162256"/>
          <a:ext cx="2159923" cy="1298052"/>
        </a:xfrm>
        <a:prstGeom prst="roundRect">
          <a:avLst>
            <a:gd name="adj" fmla="val 10000"/>
          </a:avLst>
        </a:prstGeom>
        <a:blipFill rotWithShape="1">
          <a:blip xmlns:r="http://schemas.openxmlformats.org/officeDocument/2006/relationships" r:embed="rId1"/>
          <a:stretch>
            <a:fillRect/>
          </a:stretch>
        </a:blip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36CF5D2D-64C6-428F-8C89-6978263DF94F}">
      <dsp:nvSpPr>
        <dsp:cNvPr id="0" name=""/>
        <dsp:cNvSpPr/>
      </dsp:nvSpPr>
      <dsp:spPr>
        <a:xfrm>
          <a:off x="0" y="1784822"/>
          <a:ext cx="10799618" cy="1622565"/>
        </a:xfrm>
        <a:prstGeom prst="roundRect">
          <a:avLst>
            <a:gd name="adj" fmla="val 10000"/>
          </a:avLst>
        </a:prstGeom>
        <a:solidFill>
          <a:schemeClr val="accent4">
            <a:hueOff val="-4577281"/>
            <a:satOff val="-7851"/>
            <a:lumOff val="-5686"/>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s-ES" sz="3500" b="0" kern="1200" cap="none" spc="0" dirty="0">
              <a:ln w="0">
                <a:noFill/>
              </a:ln>
              <a:solidFill>
                <a:schemeClr val="tx1">
                  <a:lumMod val="95000"/>
                  <a:lumOff val="5000"/>
                </a:schemeClr>
              </a:solidFill>
              <a:effectLst/>
            </a:rPr>
            <a:t>Mantenemos el respeto y la tolerancia durante el desarrollo de la Asistencia Técnica.</a:t>
          </a:r>
        </a:p>
      </dsp:txBody>
      <dsp:txXfrm>
        <a:off x="2322180" y="1784822"/>
        <a:ext cx="8477437" cy="1622565"/>
      </dsp:txXfrm>
    </dsp:sp>
    <dsp:sp modelId="{7A767E4C-011B-47CB-8620-2773E4222EA1}">
      <dsp:nvSpPr>
        <dsp:cNvPr id="0" name=""/>
        <dsp:cNvSpPr/>
      </dsp:nvSpPr>
      <dsp:spPr>
        <a:xfrm>
          <a:off x="162256" y="1947078"/>
          <a:ext cx="2159923" cy="1298052"/>
        </a:xfrm>
        <a:prstGeom prst="roundRect">
          <a:avLst>
            <a:gd name="adj" fmla="val 10000"/>
          </a:avLst>
        </a:prstGeom>
        <a:blipFill rotWithShape="1">
          <a:blip xmlns:r="http://schemas.openxmlformats.org/officeDocument/2006/relationships" r:embed="rId2"/>
          <a:stretch>
            <a:fillRect/>
          </a:stretch>
        </a:blip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C2B54-2655-49BE-B7B8-CBB76BBABA1E}">
      <dsp:nvSpPr>
        <dsp:cNvPr id="0" name=""/>
        <dsp:cNvSpPr/>
      </dsp:nvSpPr>
      <dsp:spPr>
        <a:xfrm>
          <a:off x="10559911" y="1770"/>
          <a:ext cx="2152917" cy="1399396"/>
        </a:xfrm>
        <a:prstGeom prst="round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endParaRPr lang="es-PE" sz="6000" b="1" kern="1200" dirty="0">
            <a:solidFill>
              <a:schemeClr val="bg1"/>
            </a:solidFill>
          </a:endParaRPr>
        </a:p>
      </dsp:txBody>
      <dsp:txXfrm>
        <a:off x="10628224" y="70083"/>
        <a:ext cx="2016291" cy="1262770"/>
      </dsp:txXfrm>
    </dsp:sp>
    <dsp:sp modelId="{3F5CE792-5086-4E00-B621-AA13E9315E40}">
      <dsp:nvSpPr>
        <dsp:cNvPr id="0" name=""/>
        <dsp:cNvSpPr/>
      </dsp:nvSpPr>
      <dsp:spPr>
        <a:xfrm>
          <a:off x="9953876" y="926046"/>
          <a:ext cx="4619580" cy="4619580"/>
        </a:xfrm>
        <a:custGeom>
          <a:avLst/>
          <a:gdLst/>
          <a:ahLst/>
          <a:cxnLst/>
          <a:rect l="0" t="0" r="0" b="0"/>
          <a:pathLst>
            <a:path>
              <a:moveTo>
                <a:pt x="2779026" y="48165"/>
              </a:moveTo>
              <a:arcTo wR="2309790" hR="2309790" stAng="16903277" swAng="3097481"/>
            </a:path>
          </a:pathLst>
        </a:custGeom>
        <a:noFill/>
        <a:ln w="635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8BD37CB-5ABF-48E1-8848-E6BD1597A2D8}">
      <dsp:nvSpPr>
        <dsp:cNvPr id="0" name=""/>
        <dsp:cNvSpPr/>
      </dsp:nvSpPr>
      <dsp:spPr>
        <a:xfrm>
          <a:off x="13339498" y="2218006"/>
          <a:ext cx="2223188" cy="1619311"/>
        </a:xfrm>
        <a:prstGeom prst="round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endParaRPr lang="es-PE" sz="6400" b="1" kern="1200" dirty="0">
            <a:solidFill>
              <a:schemeClr val="bg1"/>
            </a:solidFill>
          </a:endParaRPr>
        </a:p>
      </dsp:txBody>
      <dsp:txXfrm>
        <a:off x="13418546" y="2297054"/>
        <a:ext cx="2065092" cy="1461215"/>
      </dsp:txXfrm>
    </dsp:sp>
    <dsp:sp modelId="{825F787E-AF05-4EDC-B533-7E786EBF6CD7}">
      <dsp:nvSpPr>
        <dsp:cNvPr id="0" name=""/>
        <dsp:cNvSpPr/>
      </dsp:nvSpPr>
      <dsp:spPr>
        <a:xfrm>
          <a:off x="9960375" y="477667"/>
          <a:ext cx="4619580" cy="4619580"/>
        </a:xfrm>
        <a:custGeom>
          <a:avLst/>
          <a:gdLst/>
          <a:ahLst/>
          <a:cxnLst/>
          <a:rect l="0" t="0" r="0" b="0"/>
          <a:pathLst>
            <a:path>
              <a:moveTo>
                <a:pt x="4357907" y="3377660"/>
              </a:moveTo>
              <a:arcTo wR="2309790" hR="2309790" stAng="1652228" swAng="3062050"/>
            </a:path>
          </a:pathLst>
        </a:custGeom>
        <a:noFill/>
        <a:ln w="635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5C3C3A-C9DA-48BD-BF26-3B5D840FAD6E}">
      <dsp:nvSpPr>
        <dsp:cNvPr id="0" name=""/>
        <dsp:cNvSpPr/>
      </dsp:nvSpPr>
      <dsp:spPr>
        <a:xfrm>
          <a:off x="10555048" y="4621853"/>
          <a:ext cx="2152917" cy="1399396"/>
        </a:xfrm>
        <a:prstGeom prst="roundRect">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endParaRPr lang="es-PE" sz="6000" b="1" kern="1200" dirty="0">
            <a:solidFill>
              <a:schemeClr val="bg1"/>
            </a:solidFill>
          </a:endParaRPr>
        </a:p>
      </dsp:txBody>
      <dsp:txXfrm>
        <a:off x="10623361" y="4690166"/>
        <a:ext cx="2016291" cy="1262770"/>
      </dsp:txXfrm>
    </dsp:sp>
    <dsp:sp modelId="{ADDAB254-8BA9-4F08-94E6-42D7CE4EE0D0}">
      <dsp:nvSpPr>
        <dsp:cNvPr id="0" name=""/>
        <dsp:cNvSpPr/>
      </dsp:nvSpPr>
      <dsp:spPr>
        <a:xfrm>
          <a:off x="8531365" y="453586"/>
          <a:ext cx="4619580" cy="4619580"/>
        </a:xfrm>
        <a:custGeom>
          <a:avLst/>
          <a:gdLst/>
          <a:ahLst/>
          <a:cxnLst/>
          <a:rect l="0" t="0" r="0" b="0"/>
          <a:pathLst>
            <a:path>
              <a:moveTo>
                <a:pt x="2002152" y="4599001"/>
              </a:moveTo>
              <a:arcTo wR="2309790" hR="2309790" stAng="5859233" swAng="3299273"/>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291E065-9424-4A1A-A35B-ED120DB2540A}">
      <dsp:nvSpPr>
        <dsp:cNvPr id="0" name=""/>
        <dsp:cNvSpPr/>
      </dsp:nvSpPr>
      <dsp:spPr>
        <a:xfrm>
          <a:off x="7594960" y="2220672"/>
          <a:ext cx="2152917" cy="1584844"/>
        </a:xfrm>
        <a:prstGeom prst="roundRect">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endParaRPr lang="es-PE" sz="6400" b="1" kern="1200" dirty="0">
            <a:solidFill>
              <a:schemeClr val="bg1"/>
            </a:solidFill>
          </a:endParaRPr>
        </a:p>
      </dsp:txBody>
      <dsp:txXfrm>
        <a:off x="7672326" y="2298038"/>
        <a:ext cx="1998185" cy="1430112"/>
      </dsp:txXfrm>
    </dsp:sp>
    <dsp:sp modelId="{44D9D726-F8F3-4DE9-A9D4-E9E448F088A9}">
      <dsp:nvSpPr>
        <dsp:cNvPr id="0" name=""/>
        <dsp:cNvSpPr/>
      </dsp:nvSpPr>
      <dsp:spPr>
        <a:xfrm>
          <a:off x="8533364" y="947585"/>
          <a:ext cx="4619580" cy="4619580"/>
        </a:xfrm>
        <a:custGeom>
          <a:avLst/>
          <a:gdLst/>
          <a:ahLst/>
          <a:cxnLst/>
          <a:rect l="0" t="0" r="0" b="0"/>
          <a:pathLst>
            <a:path>
              <a:moveTo>
                <a:pt x="255593" y="1253661"/>
              </a:moveTo>
              <a:arcTo wR="2309790" hR="2309790" stAng="12432549" swAng="3312394"/>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0.48744</cdr:x>
      <cdr:y>0.22426</cdr:y>
    </cdr:from>
    <cdr:to>
      <cdr:x>0.74272</cdr:x>
      <cdr:y>0.31975</cdr:y>
    </cdr:to>
    <cdr:sp macro="" textlink="">
      <cdr:nvSpPr>
        <cdr:cNvPr id="3" name="CuadroTexto 12">
          <a:extLst xmlns:a="http://schemas.openxmlformats.org/drawingml/2006/main">
            <a:ext uri="{FF2B5EF4-FFF2-40B4-BE49-F238E27FC236}">
              <a16:creationId xmlns:a16="http://schemas.microsoft.com/office/drawing/2014/main" id="{5D219EBE-FCE5-4828-9020-AA82A260429D}"/>
            </a:ext>
          </a:extLst>
        </cdr:cNvPr>
        <cdr:cNvSpPr txBox="1"/>
      </cdr:nvSpPr>
      <cdr:spPr>
        <a:xfrm xmlns:a="http://schemas.openxmlformats.org/drawingml/2006/main" rot="8932386">
          <a:off x="4486585" y="1518003"/>
          <a:ext cx="2349696" cy="6463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PE" b="1" dirty="0"/>
            <a:t>¿QUÉ TE CAUSA ALEGRIA?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75C6A-4828-4FFC-B312-041ED098E366}" type="datetimeFigureOut">
              <a:rPr lang="es-PE" smtClean="0"/>
              <a:t>4/03/2022</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8D9D24-D3F7-48D0-8657-25D7F53F468F}" type="slidenum">
              <a:rPr lang="es-PE" smtClean="0"/>
              <a:t>‹Nº›</a:t>
            </a:fld>
            <a:endParaRPr lang="es-PE"/>
          </a:p>
        </p:txBody>
      </p:sp>
    </p:spTree>
    <p:extLst>
      <p:ext uri="{BB962C8B-B14F-4D97-AF65-F5344CB8AC3E}">
        <p14:creationId xmlns:p14="http://schemas.microsoft.com/office/powerpoint/2010/main" val="152642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3333524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4764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4566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710248" y="4518204"/>
            <a:ext cx="5681980" cy="3696712"/>
          </a:xfrm>
          <a:prstGeom prst="rect">
            <a:avLst/>
          </a:prstGeom>
        </p:spPr>
        <p:txBody>
          <a:bodyPr spcFirstLastPara="1" wrap="square" lIns="96600" tIns="48287" rIns="96600" bIns="48287" anchor="t" anchorCtr="0">
            <a:noAutofit/>
          </a:bodyPr>
          <a:lstStyle/>
          <a:p>
            <a:pPr marL="0" indent="0"/>
            <a:endParaRPr dirty="0"/>
          </a:p>
        </p:txBody>
      </p:sp>
      <p:sp>
        <p:nvSpPr>
          <p:cNvPr id="119" name="Google Shape;119;p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177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2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9967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PE" sz="1200" b="0" i="0" u="none" strike="noStrike" cap="none" smtClean="0">
                <a:solidFill>
                  <a:schemeClr val="dk1"/>
                </a:solidFill>
                <a:latin typeface="Calibri"/>
                <a:ea typeface="Calibri"/>
                <a:cs typeface="Calibri"/>
                <a:sym typeface="Calibri"/>
              </a:rPr>
              <a:t>25</a:t>
            </a:fld>
            <a:endParaRPr lang="es-PE"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1785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8505e5f957_2_21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8505e5f957_2_21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1263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23E4B38-7559-4531-8F12-D41A6039B8B5}" type="datetimeFigureOut">
              <a:rPr lang="es-PE" smtClean="0"/>
              <a:t>4/03/2022</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DB4ADE9B-46C6-43B2-B504-37142B6ECC49}" type="slidenum">
              <a:rPr lang="es-PE" smtClean="0"/>
              <a:t>‹Nº›</a:t>
            </a:fld>
            <a:endParaRPr lang="es-PE"/>
          </a:p>
        </p:txBody>
      </p:sp>
    </p:spTree>
    <p:extLst>
      <p:ext uri="{BB962C8B-B14F-4D97-AF65-F5344CB8AC3E}">
        <p14:creationId xmlns:p14="http://schemas.microsoft.com/office/powerpoint/2010/main" val="2368241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23E4B38-7559-4531-8F12-D41A6039B8B5}" type="datetimeFigureOut">
              <a:rPr lang="es-PE" smtClean="0"/>
              <a:t>4/03/2022</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DB4ADE9B-46C6-43B2-B504-37142B6ECC49}" type="slidenum">
              <a:rPr lang="es-PE" smtClean="0"/>
              <a:t>‹Nº›</a:t>
            </a:fld>
            <a:endParaRPr lang="es-PE"/>
          </a:p>
        </p:txBody>
      </p:sp>
    </p:spTree>
    <p:extLst>
      <p:ext uri="{BB962C8B-B14F-4D97-AF65-F5344CB8AC3E}">
        <p14:creationId xmlns:p14="http://schemas.microsoft.com/office/powerpoint/2010/main" val="4128188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23E4B38-7559-4531-8F12-D41A6039B8B5}" type="datetimeFigureOut">
              <a:rPr lang="es-PE" smtClean="0"/>
              <a:t>4/03/2022</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DB4ADE9B-46C6-43B2-B504-37142B6ECC49}" type="slidenum">
              <a:rPr lang="es-PE" smtClean="0"/>
              <a:t>‹Nº›</a:t>
            </a:fld>
            <a:endParaRPr lang="es-PE"/>
          </a:p>
        </p:txBody>
      </p:sp>
    </p:spTree>
    <p:extLst>
      <p:ext uri="{BB962C8B-B14F-4D97-AF65-F5344CB8AC3E}">
        <p14:creationId xmlns:p14="http://schemas.microsoft.com/office/powerpoint/2010/main" val="1472063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cabezado de sección">
  <p:cSld name="1_Encabezado de sección">
    <p:spTree>
      <p:nvGrpSpPr>
        <p:cNvPr id="1" name="Shape 18"/>
        <p:cNvGrpSpPr/>
        <p:nvPr/>
      </p:nvGrpSpPr>
      <p:grpSpPr>
        <a:xfrm>
          <a:off x="0" y="0"/>
          <a:ext cx="0" cy="0"/>
          <a:chOff x="0" y="0"/>
          <a:chExt cx="0" cy="0"/>
        </a:xfrm>
      </p:grpSpPr>
      <p:sp>
        <p:nvSpPr>
          <p:cNvPr id="21" name="Google Shape;21;p13"/>
          <p:cNvSpPr txBox="1">
            <a:spLocks noGrp="1"/>
          </p:cNvSpPr>
          <p:nvPr>
            <p:ph type="title"/>
          </p:nvPr>
        </p:nvSpPr>
        <p:spPr>
          <a:xfrm>
            <a:off x="217714" y="225438"/>
            <a:ext cx="9470029" cy="4246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72B62"/>
              </a:buClr>
              <a:buSzPts val="2800"/>
              <a:buFont typeface="Calibri"/>
              <a:buNone/>
              <a:defRPr sz="2800" b="1">
                <a:solidFill>
                  <a:srgbClr val="072B6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979785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de título">
  <p:cSld name="1_Diapositiva de título">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650945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Magenta">
  <p:cSld name="Blank Magenta">
    <p:spTree>
      <p:nvGrpSpPr>
        <p:cNvPr id="1" name="Shape 357"/>
        <p:cNvGrpSpPr/>
        <p:nvPr/>
      </p:nvGrpSpPr>
      <p:grpSpPr>
        <a:xfrm>
          <a:off x="0" y="0"/>
          <a:ext cx="0" cy="0"/>
          <a:chOff x="0" y="0"/>
          <a:chExt cx="0" cy="0"/>
        </a:xfrm>
      </p:grpSpPr>
      <p:sp>
        <p:nvSpPr>
          <p:cNvPr id="358" name="Google Shape;358;p14"/>
          <p:cNvSpPr/>
          <p:nvPr/>
        </p:nvSpPr>
        <p:spPr>
          <a:xfrm>
            <a:off x="542867" y="542767"/>
            <a:ext cx="11106400" cy="5772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290467" y="228333"/>
            <a:ext cx="1405600" cy="14056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1542635" y="-183032"/>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1862967" y="450019"/>
            <a:ext cx="182400" cy="1824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650837" y="1779313"/>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10792135" y="5298587"/>
            <a:ext cx="551200" cy="5512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4"/>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4"/>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4"/>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4"/>
          <p:cNvSpPr/>
          <p:nvPr/>
        </p:nvSpPr>
        <p:spPr>
          <a:xfrm>
            <a:off x="344385" y="21028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4"/>
          <p:cNvSpPr/>
          <p:nvPr/>
        </p:nvSpPr>
        <p:spPr>
          <a:xfrm>
            <a:off x="11635215" y="42667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1" name="Google Shape;371;p14"/>
          <p:cNvGrpSpPr/>
          <p:nvPr/>
        </p:nvGrpSpPr>
        <p:grpSpPr>
          <a:xfrm>
            <a:off x="10856501" y="5970098"/>
            <a:ext cx="678468" cy="638281"/>
            <a:chOff x="5972700" y="2330200"/>
            <a:chExt cx="411625" cy="387275"/>
          </a:xfrm>
        </p:grpSpPr>
        <p:sp>
          <p:nvSpPr>
            <p:cNvPr id="372" name="Google Shape;372;p1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14"/>
          <p:cNvGrpSpPr/>
          <p:nvPr/>
        </p:nvGrpSpPr>
        <p:grpSpPr>
          <a:xfrm>
            <a:off x="727495" y="509853"/>
            <a:ext cx="531544" cy="842560"/>
            <a:chOff x="6718575" y="2318625"/>
            <a:chExt cx="256950" cy="407375"/>
          </a:xfrm>
        </p:grpSpPr>
        <p:sp>
          <p:nvSpPr>
            <p:cNvPr id="375" name="Google Shape;375;p1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3" name="Google Shape;383;p14"/>
          <p:cNvSpPr/>
          <p:nvPr/>
        </p:nvSpPr>
        <p:spPr>
          <a:xfrm>
            <a:off x="-156367" y="1129676"/>
            <a:ext cx="807200" cy="807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14"/>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s-PE" smtClean="0"/>
              <a:pPr/>
              <a:t>‹Nº›</a:t>
            </a:fld>
            <a:endParaRPr lang="es-PE"/>
          </a:p>
        </p:txBody>
      </p:sp>
    </p:spTree>
    <p:extLst>
      <p:ext uri="{BB962C8B-B14F-4D97-AF65-F5344CB8AC3E}">
        <p14:creationId xmlns:p14="http://schemas.microsoft.com/office/powerpoint/2010/main" val="3344010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7"/>
        <p:cNvGrpSpPr/>
        <p:nvPr/>
      </p:nvGrpSpPr>
      <p:grpSpPr>
        <a:xfrm>
          <a:off x="0" y="0"/>
          <a:ext cx="0" cy="0"/>
          <a:chOff x="0" y="0"/>
          <a:chExt cx="0" cy="0"/>
        </a:xfrm>
      </p:grpSpPr>
      <p:sp>
        <p:nvSpPr>
          <p:cNvPr id="98" name="Google Shape;98;p5"/>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11635215" y="42667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 name="Google Shape;112;p5"/>
          <p:cNvGrpSpPr/>
          <p:nvPr/>
        </p:nvGrpSpPr>
        <p:grpSpPr>
          <a:xfrm>
            <a:off x="10856501" y="5970098"/>
            <a:ext cx="678468" cy="638281"/>
            <a:chOff x="5972700" y="2330200"/>
            <a:chExt cx="411625" cy="387275"/>
          </a:xfrm>
        </p:grpSpPr>
        <p:sp>
          <p:nvSpPr>
            <p:cNvPr id="113" name="Google Shape;113;p5"/>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5"/>
          <p:cNvGrpSpPr/>
          <p:nvPr/>
        </p:nvGrpSpPr>
        <p:grpSpPr>
          <a:xfrm>
            <a:off x="2853161" y="643387"/>
            <a:ext cx="531544" cy="842560"/>
            <a:chOff x="6718575" y="2318625"/>
            <a:chExt cx="256950" cy="407375"/>
          </a:xfrm>
        </p:grpSpPr>
        <p:sp>
          <p:nvSpPr>
            <p:cNvPr id="116" name="Google Shape;116;p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5"/>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Google Shape;125;p5"/>
          <p:cNvSpPr txBox="1">
            <a:spLocks noGrp="1"/>
          </p:cNvSpPr>
          <p:nvPr>
            <p:ph type="body" idx="1"/>
          </p:nvPr>
        </p:nvSpPr>
        <p:spPr>
          <a:xfrm>
            <a:off x="3869167" y="1377867"/>
            <a:ext cx="7056400" cy="4356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a:lvl1pPr>
            <a:lvl2pPr marL="1219170" lvl="1" indent="-474121">
              <a:spcBef>
                <a:spcPts val="1333"/>
              </a:spcBef>
              <a:spcAft>
                <a:spcPts val="0"/>
              </a:spcAft>
              <a:buSzPts val="2000"/>
              <a:buChar char="◦"/>
              <a:defRPr/>
            </a:lvl2pPr>
            <a:lvl3pPr marL="1828754" lvl="2" indent="-474121">
              <a:spcBef>
                <a:spcPts val="1333"/>
              </a:spcBef>
              <a:spcAft>
                <a:spcPts val="0"/>
              </a:spcAft>
              <a:buSzPts val="2000"/>
              <a:buChar char="◦"/>
              <a:defRPr/>
            </a:lvl3pPr>
            <a:lvl4pPr marL="2438339" lvl="3" indent="-474121">
              <a:spcBef>
                <a:spcPts val="1333"/>
              </a:spcBef>
              <a:spcAft>
                <a:spcPts val="0"/>
              </a:spcAft>
              <a:buSzPts val="2000"/>
              <a:buChar char="◦"/>
              <a:defRPr/>
            </a:lvl4pPr>
            <a:lvl5pPr marL="3047924" lvl="4" indent="-474121">
              <a:spcBef>
                <a:spcPts val="1333"/>
              </a:spcBef>
              <a:spcAft>
                <a:spcPts val="0"/>
              </a:spcAft>
              <a:buSzPts val="2000"/>
              <a:buChar char="◦"/>
              <a:defRPr/>
            </a:lvl5pPr>
            <a:lvl6pPr marL="3657509" lvl="5" indent="-474121">
              <a:spcBef>
                <a:spcPts val="1333"/>
              </a:spcBef>
              <a:spcAft>
                <a:spcPts val="0"/>
              </a:spcAft>
              <a:buSzPts val="2000"/>
              <a:buChar char="◦"/>
              <a:defRPr/>
            </a:lvl6pPr>
            <a:lvl7pPr marL="4267093" lvl="6" indent="-474121">
              <a:spcBef>
                <a:spcPts val="1333"/>
              </a:spcBef>
              <a:spcAft>
                <a:spcPts val="0"/>
              </a:spcAft>
              <a:buSzPts val="2000"/>
              <a:buChar char="◦"/>
              <a:defRPr/>
            </a:lvl7pPr>
            <a:lvl8pPr marL="4876678" lvl="7" indent="-474121">
              <a:spcBef>
                <a:spcPts val="1333"/>
              </a:spcBef>
              <a:spcAft>
                <a:spcPts val="0"/>
              </a:spcAft>
              <a:buSzPts val="2000"/>
              <a:buChar char="◦"/>
              <a:defRPr/>
            </a:lvl8pPr>
            <a:lvl9pPr marL="5486263" lvl="8" indent="-474121">
              <a:spcBef>
                <a:spcPts val="1333"/>
              </a:spcBef>
              <a:spcAft>
                <a:spcPts val="1333"/>
              </a:spcAft>
              <a:buSzPts val="2000"/>
              <a:buChar char="◦"/>
              <a:defRPr/>
            </a:lvl9pPr>
          </a:lstStyle>
          <a:p>
            <a:endParaRPr/>
          </a:p>
        </p:txBody>
      </p:sp>
      <p:sp>
        <p:nvSpPr>
          <p:cNvPr id="126" name="Google Shape;126;p5"/>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PE" smtClean="0"/>
              <a:pPr/>
              <a:t>‹Nº›</a:t>
            </a:fld>
            <a:endParaRPr lang="es-PE"/>
          </a:p>
        </p:txBody>
      </p:sp>
    </p:spTree>
    <p:extLst>
      <p:ext uri="{BB962C8B-B14F-4D97-AF65-F5344CB8AC3E}">
        <p14:creationId xmlns:p14="http://schemas.microsoft.com/office/powerpoint/2010/main" val="2706884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23"/>
        <p:cNvGrpSpPr/>
        <p:nvPr/>
      </p:nvGrpSpPr>
      <p:grpSpPr>
        <a:xfrm>
          <a:off x="0" y="0"/>
          <a:ext cx="0" cy="0"/>
          <a:chOff x="0" y="0"/>
          <a:chExt cx="0" cy="0"/>
        </a:xfrm>
      </p:grpSpPr>
      <p:sp>
        <p:nvSpPr>
          <p:cNvPr id="124" name="Google Shape;124;p26"/>
          <p:cNvSpPr/>
          <p:nvPr/>
        </p:nvSpPr>
        <p:spPr>
          <a:xfrm rot="398269">
            <a:off x="771179" y="-7673"/>
            <a:ext cx="9574984" cy="6917919"/>
          </a:xfrm>
          <a:prstGeom prst="rect">
            <a:avLst/>
          </a:prstGeom>
          <a:solidFill>
            <a:srgbClr val="F3F3F3"/>
          </a:solidFill>
          <a:ln>
            <a:noFill/>
          </a:ln>
          <a:effectLst>
            <a:outerShdw blurRad="57150" dist="19050" dir="150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26"/>
          <p:cNvSpPr txBox="1">
            <a:spLocks noGrp="1"/>
          </p:cNvSpPr>
          <p:nvPr>
            <p:ph type="title"/>
          </p:nvPr>
        </p:nvSpPr>
        <p:spPr>
          <a:xfrm>
            <a:off x="1417600" y="447164"/>
            <a:ext cx="9356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6" name="Google Shape;126;p26"/>
          <p:cNvSpPr txBox="1">
            <a:spLocks noGrp="1"/>
          </p:cNvSpPr>
          <p:nvPr>
            <p:ph type="title" idx="2"/>
          </p:nvPr>
        </p:nvSpPr>
        <p:spPr>
          <a:xfrm>
            <a:off x="1519800" y="4246867"/>
            <a:ext cx="2454000" cy="64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7" name="Google Shape;127;p26"/>
          <p:cNvSpPr txBox="1">
            <a:spLocks noGrp="1"/>
          </p:cNvSpPr>
          <p:nvPr>
            <p:ph type="subTitle" idx="1"/>
          </p:nvPr>
        </p:nvSpPr>
        <p:spPr>
          <a:xfrm>
            <a:off x="1519800" y="4793800"/>
            <a:ext cx="2454000" cy="94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8" name="Google Shape;128;p26"/>
          <p:cNvSpPr txBox="1">
            <a:spLocks noGrp="1"/>
          </p:cNvSpPr>
          <p:nvPr>
            <p:ph type="title" idx="3"/>
          </p:nvPr>
        </p:nvSpPr>
        <p:spPr>
          <a:xfrm>
            <a:off x="4370195" y="4246867"/>
            <a:ext cx="2454000" cy="64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9" name="Google Shape;129;p26"/>
          <p:cNvSpPr txBox="1">
            <a:spLocks noGrp="1"/>
          </p:cNvSpPr>
          <p:nvPr>
            <p:ph type="subTitle" idx="4"/>
          </p:nvPr>
        </p:nvSpPr>
        <p:spPr>
          <a:xfrm>
            <a:off x="4370200" y="4793800"/>
            <a:ext cx="2454000" cy="94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0" name="Google Shape;130;p26"/>
          <p:cNvSpPr txBox="1">
            <a:spLocks noGrp="1"/>
          </p:cNvSpPr>
          <p:nvPr>
            <p:ph type="title" idx="5"/>
          </p:nvPr>
        </p:nvSpPr>
        <p:spPr>
          <a:xfrm>
            <a:off x="7220584" y="4246867"/>
            <a:ext cx="2454000" cy="64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1" name="Google Shape;131;p26"/>
          <p:cNvSpPr txBox="1">
            <a:spLocks noGrp="1"/>
          </p:cNvSpPr>
          <p:nvPr>
            <p:ph type="subTitle" idx="6"/>
          </p:nvPr>
        </p:nvSpPr>
        <p:spPr>
          <a:xfrm>
            <a:off x="7220595" y="4793800"/>
            <a:ext cx="2454000" cy="94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2" name="Google Shape;132;p26"/>
          <p:cNvSpPr txBox="1">
            <a:spLocks noGrp="1"/>
          </p:cNvSpPr>
          <p:nvPr>
            <p:ph type="title" idx="7"/>
          </p:nvPr>
        </p:nvSpPr>
        <p:spPr>
          <a:xfrm>
            <a:off x="1519800" y="2367967"/>
            <a:ext cx="2454000" cy="64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3" name="Google Shape;133;p26"/>
          <p:cNvSpPr txBox="1">
            <a:spLocks noGrp="1"/>
          </p:cNvSpPr>
          <p:nvPr>
            <p:ph type="subTitle" idx="8"/>
          </p:nvPr>
        </p:nvSpPr>
        <p:spPr>
          <a:xfrm>
            <a:off x="1519800" y="2914900"/>
            <a:ext cx="2454000" cy="94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4" name="Google Shape;134;p26"/>
          <p:cNvSpPr txBox="1">
            <a:spLocks noGrp="1"/>
          </p:cNvSpPr>
          <p:nvPr>
            <p:ph type="title" idx="9"/>
          </p:nvPr>
        </p:nvSpPr>
        <p:spPr>
          <a:xfrm>
            <a:off x="4370195" y="2367967"/>
            <a:ext cx="2454000" cy="64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5" name="Google Shape;135;p26"/>
          <p:cNvSpPr txBox="1">
            <a:spLocks noGrp="1"/>
          </p:cNvSpPr>
          <p:nvPr>
            <p:ph type="subTitle" idx="13"/>
          </p:nvPr>
        </p:nvSpPr>
        <p:spPr>
          <a:xfrm>
            <a:off x="4370200" y="2914900"/>
            <a:ext cx="2454000" cy="94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6" name="Google Shape;136;p26"/>
          <p:cNvSpPr txBox="1">
            <a:spLocks noGrp="1"/>
          </p:cNvSpPr>
          <p:nvPr>
            <p:ph type="title" idx="14"/>
          </p:nvPr>
        </p:nvSpPr>
        <p:spPr>
          <a:xfrm>
            <a:off x="7220584" y="2367967"/>
            <a:ext cx="2454000" cy="64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37" name="Google Shape;137;p26"/>
          <p:cNvSpPr txBox="1">
            <a:spLocks noGrp="1"/>
          </p:cNvSpPr>
          <p:nvPr>
            <p:ph type="subTitle" idx="15"/>
          </p:nvPr>
        </p:nvSpPr>
        <p:spPr>
          <a:xfrm>
            <a:off x="7220595" y="2914900"/>
            <a:ext cx="2454000" cy="94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5747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23E4B38-7559-4531-8F12-D41A6039B8B5}" type="datetimeFigureOut">
              <a:rPr lang="es-PE" smtClean="0"/>
              <a:t>4/03/2022</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DB4ADE9B-46C6-43B2-B504-37142B6ECC49}" type="slidenum">
              <a:rPr lang="es-PE" smtClean="0"/>
              <a:t>‹Nº›</a:t>
            </a:fld>
            <a:endParaRPr lang="es-PE"/>
          </a:p>
        </p:txBody>
      </p:sp>
    </p:spTree>
    <p:extLst>
      <p:ext uri="{BB962C8B-B14F-4D97-AF65-F5344CB8AC3E}">
        <p14:creationId xmlns:p14="http://schemas.microsoft.com/office/powerpoint/2010/main" val="319294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23E4B38-7559-4531-8F12-D41A6039B8B5}" type="datetimeFigureOut">
              <a:rPr lang="es-PE" smtClean="0"/>
              <a:t>4/03/2022</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DB4ADE9B-46C6-43B2-B504-37142B6ECC49}" type="slidenum">
              <a:rPr lang="es-PE" smtClean="0"/>
              <a:t>‹Nº›</a:t>
            </a:fld>
            <a:endParaRPr lang="es-PE"/>
          </a:p>
        </p:txBody>
      </p:sp>
    </p:spTree>
    <p:extLst>
      <p:ext uri="{BB962C8B-B14F-4D97-AF65-F5344CB8AC3E}">
        <p14:creationId xmlns:p14="http://schemas.microsoft.com/office/powerpoint/2010/main" val="3473053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523E4B38-7559-4531-8F12-D41A6039B8B5}" type="datetimeFigureOut">
              <a:rPr lang="es-PE" smtClean="0"/>
              <a:t>4/03/2022</a:t>
            </a:fld>
            <a:endParaRPr lang="es-PE"/>
          </a:p>
        </p:txBody>
      </p:sp>
      <p:sp>
        <p:nvSpPr>
          <p:cNvPr id="9" name="Footer Placeholder 8"/>
          <p:cNvSpPr>
            <a:spLocks noGrp="1"/>
          </p:cNvSpPr>
          <p:nvPr>
            <p:ph type="ftr" sz="quarter" idx="11"/>
          </p:nvPr>
        </p:nvSpPr>
        <p:spPr/>
        <p:txBody>
          <a:bodyPr/>
          <a:lstStyle/>
          <a:p>
            <a:endParaRPr lang="es-PE"/>
          </a:p>
        </p:txBody>
      </p:sp>
      <p:sp>
        <p:nvSpPr>
          <p:cNvPr id="10" name="Slide Number Placeholder 9"/>
          <p:cNvSpPr>
            <a:spLocks noGrp="1"/>
          </p:cNvSpPr>
          <p:nvPr>
            <p:ph type="sldNum" sz="quarter" idx="12"/>
          </p:nvPr>
        </p:nvSpPr>
        <p:spPr/>
        <p:txBody>
          <a:bodyPr/>
          <a:lstStyle/>
          <a:p>
            <a:fld id="{DB4ADE9B-46C6-43B2-B504-37142B6ECC49}" type="slidenum">
              <a:rPr lang="es-PE" smtClean="0"/>
              <a:t>‹Nº›</a:t>
            </a:fld>
            <a:endParaRPr lang="es-PE"/>
          </a:p>
        </p:txBody>
      </p:sp>
    </p:spTree>
    <p:extLst>
      <p:ext uri="{BB962C8B-B14F-4D97-AF65-F5344CB8AC3E}">
        <p14:creationId xmlns:p14="http://schemas.microsoft.com/office/powerpoint/2010/main" val="2520338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583436" y="3143250"/>
            <a:ext cx="4270248" cy="25967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7" name="Date Placeholder 6"/>
          <p:cNvSpPr>
            <a:spLocks noGrp="1"/>
          </p:cNvSpPr>
          <p:nvPr>
            <p:ph type="dt" sz="half" idx="10"/>
          </p:nvPr>
        </p:nvSpPr>
        <p:spPr/>
        <p:txBody>
          <a:bodyPr/>
          <a:lstStyle/>
          <a:p>
            <a:fld id="{523E4B38-7559-4531-8F12-D41A6039B8B5}" type="datetimeFigureOut">
              <a:rPr lang="es-PE" smtClean="0"/>
              <a:t>4/03/2022</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DB4ADE9B-46C6-43B2-B504-37142B6ECC49}" type="slidenum">
              <a:rPr lang="es-PE" smtClean="0"/>
              <a:t>‹Nº›</a:t>
            </a:fld>
            <a:endParaRPr lang="es-PE"/>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002843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23E4B38-7559-4531-8F12-D41A6039B8B5}" type="datetimeFigureOut">
              <a:rPr lang="es-PE" smtClean="0"/>
              <a:t>4/03/2022</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DB4ADE9B-46C6-43B2-B504-37142B6ECC49}" type="slidenum">
              <a:rPr lang="es-PE" smtClean="0"/>
              <a:t>‹Nº›</a:t>
            </a:fld>
            <a:endParaRPr lang="es-PE"/>
          </a:p>
        </p:txBody>
      </p:sp>
    </p:spTree>
    <p:extLst>
      <p:ext uri="{BB962C8B-B14F-4D97-AF65-F5344CB8AC3E}">
        <p14:creationId xmlns:p14="http://schemas.microsoft.com/office/powerpoint/2010/main" val="2968076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E4B38-7559-4531-8F12-D41A6039B8B5}" type="datetimeFigureOut">
              <a:rPr lang="es-PE" smtClean="0"/>
              <a:t>4/03/2022</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DB4ADE9B-46C6-43B2-B504-37142B6ECC49}" type="slidenum">
              <a:rPr lang="es-PE" smtClean="0"/>
              <a:t>‹Nº›</a:t>
            </a:fld>
            <a:endParaRPr lang="es-PE"/>
          </a:p>
        </p:txBody>
      </p:sp>
    </p:spTree>
    <p:extLst>
      <p:ext uri="{BB962C8B-B14F-4D97-AF65-F5344CB8AC3E}">
        <p14:creationId xmlns:p14="http://schemas.microsoft.com/office/powerpoint/2010/main" val="3316367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9" name="Date Placeholder 8"/>
          <p:cNvSpPr>
            <a:spLocks noGrp="1"/>
          </p:cNvSpPr>
          <p:nvPr>
            <p:ph type="dt" sz="half" idx="10"/>
          </p:nvPr>
        </p:nvSpPr>
        <p:spPr/>
        <p:txBody>
          <a:bodyPr/>
          <a:lstStyle/>
          <a:p>
            <a:fld id="{523E4B38-7559-4531-8F12-D41A6039B8B5}" type="datetimeFigureOut">
              <a:rPr lang="es-PE" smtClean="0"/>
              <a:t>4/03/2022</a:t>
            </a:fld>
            <a:endParaRPr lang="es-PE"/>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s-PE"/>
          </a:p>
        </p:txBody>
      </p:sp>
      <p:sp>
        <p:nvSpPr>
          <p:cNvPr id="11" name="Slide Number Placeholder 10"/>
          <p:cNvSpPr>
            <a:spLocks noGrp="1"/>
          </p:cNvSpPr>
          <p:nvPr>
            <p:ph type="sldNum" sz="quarter" idx="12"/>
          </p:nvPr>
        </p:nvSpPr>
        <p:spPr/>
        <p:txBody>
          <a:bodyPr/>
          <a:lstStyle/>
          <a:p>
            <a:fld id="{DB4ADE9B-46C6-43B2-B504-37142B6ECC49}" type="slidenum">
              <a:rPr lang="es-PE" smtClean="0"/>
              <a:t>‹Nº›</a:t>
            </a:fld>
            <a:endParaRPr lang="es-PE"/>
          </a:p>
        </p:txBody>
      </p:sp>
    </p:spTree>
    <p:extLst>
      <p:ext uri="{BB962C8B-B14F-4D97-AF65-F5344CB8AC3E}">
        <p14:creationId xmlns:p14="http://schemas.microsoft.com/office/powerpoint/2010/main" val="383981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23E4B38-7559-4531-8F12-D41A6039B8B5}" type="datetimeFigureOut">
              <a:rPr lang="es-PE" smtClean="0"/>
              <a:t>4/03/2022</a:t>
            </a:fld>
            <a:endParaRPr lang="es-PE"/>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s-PE"/>
          </a:p>
        </p:txBody>
      </p:sp>
      <p:sp>
        <p:nvSpPr>
          <p:cNvPr id="10" name="Slide Number Placeholder 9"/>
          <p:cNvSpPr>
            <a:spLocks noGrp="1"/>
          </p:cNvSpPr>
          <p:nvPr>
            <p:ph type="sldNum" sz="quarter" idx="12"/>
          </p:nvPr>
        </p:nvSpPr>
        <p:spPr/>
        <p:txBody>
          <a:bodyPr/>
          <a:lstStyle/>
          <a:p>
            <a:fld id="{DB4ADE9B-46C6-43B2-B504-37142B6ECC49}" type="slidenum">
              <a:rPr lang="es-PE" smtClean="0"/>
              <a:t>‹Nº›</a:t>
            </a:fld>
            <a:endParaRPr lang="es-PE"/>
          </a:p>
        </p:txBody>
      </p:sp>
    </p:spTree>
    <p:extLst>
      <p:ext uri="{BB962C8B-B14F-4D97-AF65-F5344CB8AC3E}">
        <p14:creationId xmlns:p14="http://schemas.microsoft.com/office/powerpoint/2010/main" val="1841101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23E4B38-7559-4531-8F12-D41A6039B8B5}" type="datetimeFigureOut">
              <a:rPr lang="es-PE" smtClean="0"/>
              <a:t>4/03/2022</a:t>
            </a:fld>
            <a:endParaRPr lang="es-PE"/>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s-PE"/>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B4ADE9B-46C6-43B2-B504-37142B6ECC49}" type="slidenum">
              <a:rPr lang="es-PE" smtClean="0"/>
              <a:t>‹Nº›</a:t>
            </a:fld>
            <a:endParaRPr lang="es-PE"/>
          </a:p>
        </p:txBody>
      </p:sp>
    </p:spTree>
    <p:extLst>
      <p:ext uri="{BB962C8B-B14F-4D97-AF65-F5344CB8AC3E}">
        <p14:creationId xmlns:p14="http://schemas.microsoft.com/office/powerpoint/2010/main" val="120211358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2.xml"/><Relationship Id="rId7" Type="http://schemas.openxmlformats.org/officeDocument/2006/relationships/image" Target="../media/image22.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hyperlink" Target="https://teescuchodocente.minedu.gob.pe/"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hyperlink" Target="https://blogdelamaestrapaula.blogspot.com/2020/05/planificacion-7-semana-5-y-b-del-4-al-8.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13.xml"/><Relationship Id="rId5" Type="http://schemas.microsoft.com/office/2007/relationships/hdphoto" Target="../media/hdphoto8.wdp"/><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5.gif"/><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1.png"/><Relationship Id="rId4" Type="http://schemas.openxmlformats.org/officeDocument/2006/relationships/slide" Target="slide13.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xml"/><Relationship Id="rId7" Type="http://schemas.microsoft.com/office/2007/relationships/hdphoto" Target="../media/hdphoto1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9.png"/><Relationship Id="rId11" Type="http://schemas.openxmlformats.org/officeDocument/2006/relationships/image" Target="../media/image61.jpeg"/><Relationship Id="rId5" Type="http://schemas.openxmlformats.org/officeDocument/2006/relationships/image" Target="../media/image51.png"/><Relationship Id="rId10" Type="http://schemas.openxmlformats.org/officeDocument/2006/relationships/hyperlink" Target="https://www.guiainfantil.com/articulos/salud/beneficios-de-la-meditacion-para-los-ninos/" TargetMode="External"/><Relationship Id="rId4" Type="http://schemas.openxmlformats.org/officeDocument/2006/relationships/slide" Target="slide13.xml"/><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image" Target="../media/image51.png"/><Relationship Id="rId7" Type="http://schemas.openxmlformats.org/officeDocument/2006/relationships/image" Target="../media/image63.gif"/><Relationship Id="rId12" Type="http://schemas.microsoft.com/office/2007/relationships/hdphoto" Target="../media/hdphoto13.wdp"/><Relationship Id="rId2" Type="http://schemas.openxmlformats.org/officeDocument/2006/relationships/slide" Target="slide9.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67.png"/><Relationship Id="rId5" Type="http://schemas.microsoft.com/office/2007/relationships/hdphoto" Target="../media/hdphoto12.wdp"/><Relationship Id="rId10" Type="http://schemas.openxmlformats.org/officeDocument/2006/relationships/image" Target="../media/image66.gif"/><Relationship Id="rId4" Type="http://schemas.openxmlformats.org/officeDocument/2006/relationships/image" Target="../media/image62.png"/><Relationship Id="rId9" Type="http://schemas.openxmlformats.org/officeDocument/2006/relationships/image" Target="../media/image65.gif"/></Relationships>
</file>

<file path=ppt/slides/_rels/slide3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1.xml"/><Relationship Id="rId7" Type="http://schemas.openxmlformats.org/officeDocument/2006/relationships/image" Target="../media/image59.png"/><Relationship Id="rId12" Type="http://schemas.microsoft.com/office/2007/relationships/hdphoto" Target="../media/hdphoto1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8.gif"/><Relationship Id="rId11" Type="http://schemas.openxmlformats.org/officeDocument/2006/relationships/image" Target="../media/image69.png"/><Relationship Id="rId5" Type="http://schemas.openxmlformats.org/officeDocument/2006/relationships/image" Target="../media/image51.png"/><Relationship Id="rId10" Type="http://schemas.openxmlformats.org/officeDocument/2006/relationships/image" Target="../media/image60.png"/><Relationship Id="rId4" Type="http://schemas.openxmlformats.org/officeDocument/2006/relationships/slide" Target="slide13.xml"/><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jpeg"/><Relationship Id="rId18" Type="http://schemas.microsoft.com/office/2007/relationships/hdphoto" Target="../media/hdphoto15.wdp"/><Relationship Id="rId3" Type="http://schemas.openxmlformats.org/officeDocument/2006/relationships/slide" Target="slide9.xml"/><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2.png"/><Relationship Id="rId2" Type="http://schemas.openxmlformats.org/officeDocument/2006/relationships/image" Target="../media/image70.jpeg"/><Relationship Id="rId16" Type="http://schemas.openxmlformats.org/officeDocument/2006/relationships/image" Target="../media/image52.png"/><Relationship Id="rId20" Type="http://schemas.microsoft.com/office/2007/relationships/hdphoto" Target="../media/hdphoto16.wdp"/><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jpg"/><Relationship Id="rId10" Type="http://schemas.openxmlformats.org/officeDocument/2006/relationships/image" Target="../media/image76.jpeg"/><Relationship Id="rId19" Type="http://schemas.openxmlformats.org/officeDocument/2006/relationships/image" Target="../media/image83.png"/><Relationship Id="rId4" Type="http://schemas.openxmlformats.org/officeDocument/2006/relationships/image" Target="../media/image51.png"/><Relationship Id="rId9" Type="http://schemas.openxmlformats.org/officeDocument/2006/relationships/image" Target="../media/image75.png"/><Relationship Id="rId14"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81.jpg"/><Relationship Id="rId18" Type="http://schemas.microsoft.com/office/2007/relationships/hdphoto" Target="../media/hdphoto16.wdp"/><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4.png"/><Relationship Id="rId2" Type="http://schemas.openxmlformats.org/officeDocument/2006/relationships/image" Target="../media/image70.jpeg"/><Relationship Id="rId16" Type="http://schemas.openxmlformats.org/officeDocument/2006/relationships/image" Target="../media/image51.png"/><Relationship Id="rId20" Type="http://schemas.openxmlformats.org/officeDocument/2006/relationships/image" Target="../media/image95.jpe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slide" Target="slide9.xml"/><Relationship Id="rId10" Type="http://schemas.openxmlformats.org/officeDocument/2006/relationships/image" Target="../media/image91.png"/><Relationship Id="rId19" Type="http://schemas.openxmlformats.org/officeDocument/2006/relationships/image" Target="../media/image83.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2.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51.png"/><Relationship Id="rId2" Type="http://schemas.openxmlformats.org/officeDocument/2006/relationships/image" Target="../media/image70.jpeg"/><Relationship Id="rId16" Type="http://schemas.microsoft.com/office/2007/relationships/hdphoto" Target="../media/hdphoto16.wdp"/><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slide" Target="slide9.xml"/><Relationship Id="rId5" Type="http://schemas.openxmlformats.org/officeDocument/2006/relationships/image" Target="../media/image98.png"/><Relationship Id="rId15" Type="http://schemas.openxmlformats.org/officeDocument/2006/relationships/image" Target="../media/image94.png"/><Relationship Id="rId10" Type="http://schemas.openxmlformats.org/officeDocument/2006/relationships/image" Target="../media/image52.png"/><Relationship Id="rId4" Type="http://schemas.openxmlformats.org/officeDocument/2006/relationships/image" Target="../media/image97.png"/><Relationship Id="rId9" Type="http://schemas.openxmlformats.org/officeDocument/2006/relationships/image" Target="../media/image81.jpg"/><Relationship Id="rId14" Type="http://schemas.microsoft.com/office/2007/relationships/hdphoto" Target="../media/hdphoto17.wdp"/></Relationships>
</file>

<file path=ppt/slides/_rels/slide3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05.gif"/><Relationship Id="rId5" Type="http://schemas.openxmlformats.org/officeDocument/2006/relationships/image" Target="../media/image104.jp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 Id="rId4" Type="http://schemas.openxmlformats.org/officeDocument/2006/relationships/image" Target="../media/image105.gif"/></Relationships>
</file>

<file path=ppt/slides/_rels/slide4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GEL ANDAHUAYLAS">
            <a:extLst>
              <a:ext uri="{FF2B5EF4-FFF2-40B4-BE49-F238E27FC236}">
                <a16:creationId xmlns:a16="http://schemas.microsoft.com/office/drawing/2014/main" id="{5A139F74-F2A8-4F34-9CF1-AB2D6F2661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6" t="9884"/>
          <a:stretch/>
        </p:blipFill>
        <p:spPr bwMode="auto">
          <a:xfrm>
            <a:off x="0" y="0"/>
            <a:ext cx="12192000" cy="106321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TAPA1">
            <a:extLst>
              <a:ext uri="{FF2B5EF4-FFF2-40B4-BE49-F238E27FC236}">
                <a16:creationId xmlns:a16="http://schemas.microsoft.com/office/drawing/2014/main" id="{12F2AF53-E764-40D8-9CC2-6AA60FCFC634}"/>
              </a:ext>
            </a:extLst>
          </p:cNvPr>
          <p:cNvGrpSpPr/>
          <p:nvPr/>
        </p:nvGrpSpPr>
        <p:grpSpPr>
          <a:xfrm>
            <a:off x="8877300" y="3777015"/>
            <a:ext cx="3213100" cy="2826453"/>
            <a:chOff x="515084" y="855758"/>
            <a:chExt cx="1488967" cy="1893005"/>
          </a:xfrm>
        </p:grpSpPr>
        <p:sp>
          <p:nvSpPr>
            <p:cNvPr id="9" name="Rectángulo redondeado 9">
              <a:extLst>
                <a:ext uri="{FF2B5EF4-FFF2-40B4-BE49-F238E27FC236}">
                  <a16:creationId xmlns:a16="http://schemas.microsoft.com/office/drawing/2014/main" id="{877C69A8-7502-4413-8968-AF3659BA8E72}"/>
                </a:ext>
              </a:extLst>
            </p:cNvPr>
            <p:cNvSpPr/>
            <p:nvPr/>
          </p:nvSpPr>
          <p:spPr>
            <a:xfrm>
              <a:off x="515084" y="919963"/>
              <a:ext cx="1393292" cy="1828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adroTexto 9">
              <a:extLst>
                <a:ext uri="{FF2B5EF4-FFF2-40B4-BE49-F238E27FC236}">
                  <a16:creationId xmlns:a16="http://schemas.microsoft.com/office/drawing/2014/main" id="{A5C0E717-8FA1-4BE3-A6B2-DFE04B1CD9D9}"/>
                </a:ext>
              </a:extLst>
            </p:cNvPr>
            <p:cNvSpPr txBox="1"/>
            <p:nvPr/>
          </p:nvSpPr>
          <p:spPr>
            <a:xfrm>
              <a:off x="517362" y="1834363"/>
              <a:ext cx="1486689" cy="803915"/>
            </a:xfrm>
            <a:prstGeom prst="rect">
              <a:avLst/>
            </a:prstGeom>
            <a:noFill/>
          </p:spPr>
          <p:txBody>
            <a:bodyPr wrap="square" rtlCol="0">
              <a:spAutoFit/>
            </a:bodyPr>
            <a:lstStyle/>
            <a:p>
              <a:pPr algn="ctr"/>
              <a:endParaRPr lang="es-ES" sz="1800" dirty="0">
                <a:solidFill>
                  <a:srgbClr val="002060"/>
                </a:solidFill>
                <a:latin typeface="Script MT Bold" panose="03040602040607080904" pitchFamily="66" charset="0"/>
              </a:endParaRPr>
            </a:p>
            <a:p>
              <a:pPr algn="ctr"/>
              <a:r>
                <a:rPr lang="es-ES" sz="1800" dirty="0">
                  <a:solidFill>
                    <a:srgbClr val="002060"/>
                  </a:solidFill>
                  <a:latin typeface="Script MT Bold" panose="03040602040607080904" pitchFamily="66" charset="0"/>
                </a:rPr>
                <a:t>Convivencia Escolar 2022</a:t>
              </a:r>
            </a:p>
            <a:p>
              <a:pPr algn="ctr"/>
              <a:r>
                <a:rPr lang="es-ES" sz="1800" dirty="0">
                  <a:solidFill>
                    <a:srgbClr val="002060"/>
                  </a:solidFill>
                  <a:latin typeface="Script MT Bold" panose="03040602040607080904" pitchFamily="66" charset="0"/>
                </a:rPr>
                <a:t> </a:t>
              </a:r>
              <a:r>
                <a:rPr lang="es-ES" dirty="0">
                  <a:solidFill>
                    <a:srgbClr val="002060"/>
                  </a:solidFill>
                  <a:latin typeface="Arial Black" panose="020B0A04020102020204" pitchFamily="34" charset="0"/>
                </a:rPr>
                <a:t>AGP-UGEL Andahuaylas </a:t>
              </a:r>
              <a:endParaRPr lang="en-US" dirty="0">
                <a:solidFill>
                  <a:srgbClr val="002060"/>
                </a:solidFill>
                <a:latin typeface="Arial Black" panose="020B0A04020102020204" pitchFamily="34" charset="0"/>
              </a:endParaRPr>
            </a:p>
          </p:txBody>
        </p:sp>
        <p:pic>
          <p:nvPicPr>
            <p:cNvPr id="11" name="Imagen 10">
              <a:extLst>
                <a:ext uri="{FF2B5EF4-FFF2-40B4-BE49-F238E27FC236}">
                  <a16:creationId xmlns:a16="http://schemas.microsoft.com/office/drawing/2014/main" id="{108C1911-F41C-4E26-BB9D-4BABFD90CDB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91" b="96279" l="0" r="95133">
                          <a14:foregroundMark x1="32301" y1="72558" x2="32301" y2="78605"/>
                          <a14:foregroundMark x1="30973" y1="78140" x2="26991" y2="80930"/>
                          <a14:foregroundMark x1="33186" y1="71628" x2="33186" y2="71628"/>
                          <a14:foregroundMark x1="33186" y1="71628" x2="31858" y2="80465"/>
                          <a14:foregroundMark x1="72124" y1="72558" x2="76549" y2="75349"/>
                          <a14:foregroundMark x1="80531" y1="70698" x2="64602" y2="47907"/>
                          <a14:foregroundMark x1="66372" y1="48372" x2="73894" y2="80000"/>
                          <a14:foregroundMark x1="66372" y1="78605" x2="83628" y2="53023"/>
                          <a14:foregroundMark x1="19027" y1="63721" x2="29646" y2="80930"/>
                        </a14:backgroundRemoval>
                      </a14:imgEffect>
                    </a14:imgLayer>
                  </a14:imgProps>
                </a:ext>
              </a:extLst>
            </a:blip>
            <a:stretch>
              <a:fillRect/>
            </a:stretch>
          </p:blipFill>
          <p:spPr>
            <a:xfrm>
              <a:off x="515084" y="855758"/>
              <a:ext cx="1457630" cy="1246297"/>
            </a:xfrm>
            <a:prstGeom prst="rect">
              <a:avLst/>
            </a:prstGeom>
          </p:spPr>
        </p:pic>
      </p:grpSp>
      <p:sp>
        <p:nvSpPr>
          <p:cNvPr id="2" name="Rectángulo: esquinas redondeadas 1">
            <a:extLst>
              <a:ext uri="{FF2B5EF4-FFF2-40B4-BE49-F238E27FC236}">
                <a16:creationId xmlns:a16="http://schemas.microsoft.com/office/drawing/2014/main" id="{BCA201AB-6DAA-448B-B837-C18A109154A7}"/>
              </a:ext>
            </a:extLst>
          </p:cNvPr>
          <p:cNvSpPr/>
          <p:nvPr/>
        </p:nvSpPr>
        <p:spPr>
          <a:xfrm>
            <a:off x="4546567" y="5261706"/>
            <a:ext cx="3969481" cy="159629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1200" b="1" dirty="0">
              <a:solidFill>
                <a:schemeClr val="accent5">
                  <a:lumMod val="75000"/>
                </a:schemeClr>
              </a:solidFill>
              <a:latin typeface="Abel" panose="020B0604020202020204" charset="0"/>
            </a:endParaRPr>
          </a:p>
          <a:p>
            <a:pPr algn="ctr"/>
            <a:r>
              <a:rPr lang="es-ES" sz="1200" b="1" dirty="0">
                <a:solidFill>
                  <a:schemeClr val="accent5">
                    <a:lumMod val="75000"/>
                  </a:schemeClr>
                </a:solidFill>
                <a:latin typeface="Abel" panose="020B0604020202020204" charset="0"/>
              </a:rPr>
              <a:t>MAG. KAREN PAMELA CARDENAS RODAS</a:t>
            </a:r>
          </a:p>
          <a:p>
            <a:pPr algn="ctr"/>
            <a:r>
              <a:rPr lang="es-ES" sz="1200" b="1" dirty="0">
                <a:solidFill>
                  <a:schemeClr val="accent5">
                    <a:lumMod val="75000"/>
                  </a:schemeClr>
                </a:solidFill>
                <a:latin typeface="Abel" panose="020B0604020202020204" charset="0"/>
              </a:rPr>
              <a:t>ESPECIALISTA DE CONVIVENCIA ESCOLAR UGEL-A</a:t>
            </a:r>
          </a:p>
          <a:p>
            <a:pPr algn="ctr"/>
            <a:endParaRPr lang="es-ES" sz="1200" b="1" dirty="0">
              <a:solidFill>
                <a:schemeClr val="accent5">
                  <a:lumMod val="75000"/>
                </a:schemeClr>
              </a:solidFill>
              <a:latin typeface="Abel" panose="020B0604020202020204" charset="0"/>
            </a:endParaRPr>
          </a:p>
          <a:p>
            <a:pPr algn="ctr"/>
            <a:r>
              <a:rPr lang="es-ES" sz="1200" b="1" dirty="0">
                <a:solidFill>
                  <a:schemeClr val="accent5">
                    <a:lumMod val="75000"/>
                  </a:schemeClr>
                </a:solidFill>
                <a:latin typeface="Abel" panose="020B0604020202020204" charset="0"/>
              </a:rPr>
              <a:t> OLGA REYNOSO CANICANI</a:t>
            </a:r>
          </a:p>
          <a:p>
            <a:pPr algn="ctr"/>
            <a:r>
              <a:rPr lang="es-ES" sz="1200" b="1" dirty="0">
                <a:solidFill>
                  <a:schemeClr val="accent5">
                    <a:lumMod val="75000"/>
                  </a:schemeClr>
                </a:solidFill>
                <a:latin typeface="Abel" panose="020B0604020202020204" charset="0"/>
              </a:rPr>
              <a:t>DOCENTE DE EQUIPO ITINERANTE DE CONVIVENCIA ESCOLAR UGEL-A</a:t>
            </a:r>
            <a:endParaRPr lang="es-PE" sz="2000" dirty="0"/>
          </a:p>
        </p:txBody>
      </p:sp>
      <p:sp>
        <p:nvSpPr>
          <p:cNvPr id="13" name="Título 1">
            <a:extLst>
              <a:ext uri="{FF2B5EF4-FFF2-40B4-BE49-F238E27FC236}">
                <a16:creationId xmlns:a16="http://schemas.microsoft.com/office/drawing/2014/main" id="{DEB127EE-1B6D-4665-AC2F-F6054AF426EA}"/>
              </a:ext>
            </a:extLst>
          </p:cNvPr>
          <p:cNvSpPr txBox="1">
            <a:spLocks/>
          </p:cNvSpPr>
          <p:nvPr/>
        </p:nvSpPr>
        <p:spPr>
          <a:xfrm>
            <a:off x="1424608" y="1405289"/>
            <a:ext cx="9342783" cy="1406122"/>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Times New Roman" panose="02020603050405020304" pitchFamily="18" charset="0"/>
              </a:rPr>
              <a:t>EL BIENESTAR ESCOLAR Y SOPORTE SOCIOEMOCIONAL PARA LA NUEVA CONVIVENCIA  ESCOLAR </a:t>
            </a:r>
            <a:endParaRPr lang="es-E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2" name="Picture 2" descr="TDAH IMPLICACIÓN FAMILIAR ESCUELA">
            <a:extLst>
              <a:ext uri="{FF2B5EF4-FFF2-40B4-BE49-F238E27FC236}">
                <a16:creationId xmlns:a16="http://schemas.microsoft.com/office/drawing/2014/main" id="{2043D121-324B-4C69-AA78-364E997CCB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394" y="3872880"/>
            <a:ext cx="3174306" cy="277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1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4" presetClass="exit" presetSubtype="5" fill="hold" nodeType="clickEffect">
                                  <p:stCondLst>
                                    <p:cond delay="0"/>
                                  </p:stCondLst>
                                  <p:childTnLst>
                                    <p:animEffect transition="out" filter="randombar(vertic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redondeado 8"/>
          <p:cNvSpPr/>
          <p:nvPr/>
        </p:nvSpPr>
        <p:spPr>
          <a:xfrm>
            <a:off x="154976" y="2373494"/>
            <a:ext cx="5130800" cy="1468774"/>
          </a:xfrm>
          <a:prstGeom prst="roundRect">
            <a:avLst/>
          </a:prstGeom>
          <a:solidFill>
            <a:srgbClr val="299DD7"/>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 name="Título 1"/>
          <p:cNvSpPr>
            <a:spLocks noGrp="1"/>
          </p:cNvSpPr>
          <p:nvPr>
            <p:ph type="title"/>
          </p:nvPr>
        </p:nvSpPr>
        <p:spPr>
          <a:xfrm>
            <a:off x="376372" y="116010"/>
            <a:ext cx="11277600" cy="610108"/>
          </a:xfrm>
          <a:ln>
            <a:solidFill>
              <a:schemeClr val="bg1"/>
            </a:solidFill>
          </a:ln>
        </p:spPr>
        <p:txBody>
          <a:bodyPr>
            <a:normAutofit fontScale="90000"/>
          </a:bodyPr>
          <a:lstStyle/>
          <a:p>
            <a:r>
              <a:rPr lang="es-PE" dirty="0"/>
              <a:t>La tutoría y el acompañamiento a las familias</a:t>
            </a:r>
          </a:p>
        </p:txBody>
      </p:sp>
      <p:sp>
        <p:nvSpPr>
          <p:cNvPr id="3" name="Marcador de contenido 2"/>
          <p:cNvSpPr>
            <a:spLocks noGrp="1"/>
          </p:cNvSpPr>
          <p:nvPr>
            <p:ph idx="1"/>
          </p:nvPr>
        </p:nvSpPr>
        <p:spPr>
          <a:xfrm>
            <a:off x="469899" y="2520307"/>
            <a:ext cx="4638363" cy="1347788"/>
          </a:xfrm>
        </p:spPr>
        <p:txBody>
          <a:bodyPr>
            <a:noAutofit/>
          </a:bodyPr>
          <a:lstStyle/>
          <a:p>
            <a:pPr marL="0" indent="0">
              <a:buNone/>
            </a:pPr>
            <a:r>
              <a:rPr lang="es-PE" sz="2000" dirty="0"/>
              <a:t>De manera individual, con el objetivo de acompañarla y tratar temas relacionados con el proceso de desarrollo y aprendizaje de su hijo o hija. </a:t>
            </a:r>
          </a:p>
        </p:txBody>
      </p:sp>
      <p:grpSp>
        <p:nvGrpSpPr>
          <p:cNvPr id="4" name="Grupo 3"/>
          <p:cNvGrpSpPr/>
          <p:nvPr/>
        </p:nvGrpSpPr>
        <p:grpSpPr>
          <a:xfrm>
            <a:off x="1841500" y="1025372"/>
            <a:ext cx="7726289" cy="1131540"/>
            <a:chOff x="768170" y="1983572"/>
            <a:chExt cx="9800768" cy="1253742"/>
          </a:xfrm>
        </p:grpSpPr>
        <p:sp>
          <p:nvSpPr>
            <p:cNvPr id="5" name="Rectángulo redondeado 4"/>
            <p:cNvSpPr/>
            <p:nvPr/>
          </p:nvSpPr>
          <p:spPr>
            <a:xfrm>
              <a:off x="1557556" y="2058126"/>
              <a:ext cx="9011382" cy="565830"/>
            </a:xfrm>
            <a:prstGeom prst="roundRect">
              <a:avLst/>
            </a:prstGeom>
            <a:solidFill>
              <a:srgbClr val="C00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 name="Rectángulo 5"/>
            <p:cNvSpPr/>
            <p:nvPr/>
          </p:nvSpPr>
          <p:spPr>
            <a:xfrm>
              <a:off x="768170" y="1983572"/>
              <a:ext cx="3707115" cy="12537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s-PE" sz="1000" b="1" kern="1200" dirty="0">
                <a:solidFill>
                  <a:schemeClr val="tx1"/>
                </a:solidFill>
              </a:endParaRPr>
            </a:p>
          </p:txBody>
        </p:sp>
      </p:grpSp>
      <p:sp>
        <p:nvSpPr>
          <p:cNvPr id="7" name="Rectángulo redondeado 6"/>
          <p:cNvSpPr/>
          <p:nvPr/>
        </p:nvSpPr>
        <p:spPr>
          <a:xfrm>
            <a:off x="6012251" y="2360271"/>
            <a:ext cx="5913049" cy="1360829"/>
          </a:xfrm>
          <a:prstGeom prst="roundRect">
            <a:avLst/>
          </a:prstGeom>
          <a:solidFill>
            <a:srgbClr val="9CD373"/>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 name="Rectángulo 7"/>
          <p:cNvSpPr/>
          <p:nvPr/>
        </p:nvSpPr>
        <p:spPr>
          <a:xfrm>
            <a:off x="2697087" y="1228153"/>
            <a:ext cx="6870700" cy="369332"/>
          </a:xfrm>
          <a:prstGeom prst="rect">
            <a:avLst/>
          </a:prstGeom>
        </p:spPr>
        <p:txBody>
          <a:bodyPr wrap="square">
            <a:spAutoFit/>
          </a:bodyPr>
          <a:lstStyle/>
          <a:p>
            <a:r>
              <a:rPr lang="es-PE" b="1" dirty="0"/>
              <a:t>Las orientaciones que se dan a las familias se establecen </a:t>
            </a:r>
          </a:p>
        </p:txBody>
      </p:sp>
      <p:sp>
        <p:nvSpPr>
          <p:cNvPr id="10" name="Marcador de contenido 2"/>
          <p:cNvSpPr txBox="1">
            <a:spLocks/>
          </p:cNvSpPr>
          <p:nvPr/>
        </p:nvSpPr>
        <p:spPr>
          <a:xfrm>
            <a:off x="6245537" y="2414078"/>
            <a:ext cx="5705163" cy="140082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s-PE" dirty="0"/>
              <a:t>De manera grupal, con todas las familias del aula, para que puedan </a:t>
            </a:r>
            <a:r>
              <a:rPr lang="es-PE" b="1" dirty="0"/>
              <a:t>comprometerse en acciones que favorezcan </a:t>
            </a:r>
            <a:r>
              <a:rPr lang="es-PE" dirty="0"/>
              <a:t>al desarrollo y la educación de sus hijos e hijas, así como a proteger sus derechos para su bienestar</a:t>
            </a:r>
          </a:p>
        </p:txBody>
      </p:sp>
      <p:pic>
        <p:nvPicPr>
          <p:cNvPr id="1026" name="Picture 2" descr="7 Tipos de entrevistas del tutor con las familias. ¿Eres capaz de evitar la  número #3, #5 y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372" y="4008297"/>
            <a:ext cx="4640128" cy="25585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unión General Padres de Familia - Colegio de La Presentación Bucaraman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537" y="3870678"/>
            <a:ext cx="5362263" cy="2414786"/>
          </a:xfrm>
          <a:prstGeom prst="rect">
            <a:avLst/>
          </a:prstGeom>
          <a:noFill/>
          <a:extLst>
            <a:ext uri="{909E8E84-426E-40DD-AFC4-6F175D3DCCD1}">
              <a14:hiddenFill xmlns:a14="http://schemas.microsoft.com/office/drawing/2010/main">
                <a:solidFill>
                  <a:srgbClr val="FFFFFF"/>
                </a:solidFill>
              </a14:hiddenFill>
            </a:ext>
          </a:extLst>
        </p:spPr>
      </p:pic>
      <p:sp>
        <p:nvSpPr>
          <p:cNvPr id="14" name="Flecha derecha 13"/>
          <p:cNvSpPr/>
          <p:nvPr/>
        </p:nvSpPr>
        <p:spPr>
          <a:xfrm rot="7943672">
            <a:off x="4230607" y="1700250"/>
            <a:ext cx="797087" cy="569791"/>
          </a:xfrm>
          <a:prstGeom prst="rightArrow">
            <a:avLst>
              <a:gd name="adj1" fmla="val 36068"/>
              <a:gd name="adj2" fmla="val 60179"/>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Flecha derecha 15"/>
          <p:cNvSpPr/>
          <p:nvPr/>
        </p:nvSpPr>
        <p:spPr>
          <a:xfrm rot="3314718">
            <a:off x="6478215" y="1639330"/>
            <a:ext cx="797087" cy="569791"/>
          </a:xfrm>
          <a:prstGeom prst="rightArrow">
            <a:avLst>
              <a:gd name="adj1" fmla="val 36068"/>
              <a:gd name="adj2" fmla="val 60179"/>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60740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9A5AFAA4-8FDE-4CC4-BC74-1F844C4A4671}"/>
              </a:ext>
            </a:extLst>
          </p:cNvPr>
          <p:cNvGraphicFramePr/>
          <p:nvPr>
            <p:extLst>
              <p:ext uri="{D42A27DB-BD31-4B8C-83A1-F6EECF244321}">
                <p14:modId xmlns:p14="http://schemas.microsoft.com/office/powerpoint/2010/main" val="91100843"/>
              </p:ext>
            </p:extLst>
          </p:nvPr>
        </p:nvGraphicFramePr>
        <p:xfrm>
          <a:off x="-5873750" y="834476"/>
          <a:ext cx="23298150" cy="6023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0715" t="27049" r="24759" b="67098"/>
          <a:stretch/>
        </p:blipFill>
        <p:spPr bwMode="auto">
          <a:xfrm>
            <a:off x="203201" y="0"/>
            <a:ext cx="10922000" cy="834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Por qué las fortalezas importan - Five for Famili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0512" y="2726256"/>
            <a:ext cx="3349625" cy="223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506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6" name="Imagen 5">
            <a:extLst>
              <a:ext uri="{FF2B5EF4-FFF2-40B4-BE49-F238E27FC236}">
                <a16:creationId xmlns:a16="http://schemas.microsoft.com/office/drawing/2014/main" id="{8C23BE77-4FE9-418F-AA1A-4218936EB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333" l="10000" r="98364">
                        <a14:foregroundMark x1="77818" y1="73733" x2="91000" y2="55467"/>
                        <a14:foregroundMark x1="75364" y1="60000" x2="75364" y2="60000"/>
                        <a14:foregroundMark x1="81273" y1="61733" x2="82818" y2="34667"/>
                        <a14:foregroundMark x1="82818" y1="34667" x2="83727" y2="33733"/>
                        <a14:foregroundMark x1="67091" y1="9067" x2="84182" y2="533"/>
                        <a14:foregroundMark x1="84182" y1="533" x2="95455" y2="133"/>
                        <a14:foregroundMark x1="95455" y1="2533" x2="98364" y2="43200"/>
                        <a14:foregroundMark x1="80273" y1="97600" x2="97182" y2="93467"/>
                        <a14:foregroundMark x1="97182" y1="93467" x2="97364" y2="93200"/>
                        <a14:foregroundMark x1="97364" y1="98533" x2="78364" y2="99333"/>
                        <a14:foregroundMark x1="67091" y1="11067" x2="67545" y2="4000"/>
                        <a14:foregroundMark x1="67545" y1="4000" x2="67545" y2="4000"/>
                      </a14:backgroundRemoval>
                    </a14:imgEffect>
                  </a14:imgLayer>
                </a14:imgProps>
              </a:ext>
            </a:extLst>
          </a:blip>
          <a:stretch>
            <a:fillRect/>
          </a:stretch>
        </p:blipFill>
        <p:spPr>
          <a:xfrm rot="10800000" flipH="1">
            <a:off x="764498" y="0"/>
            <a:ext cx="11427503" cy="6858000"/>
          </a:xfrm>
          <a:prstGeom prst="rect">
            <a:avLst/>
          </a:prstGeom>
        </p:spPr>
      </p:pic>
      <p:sp>
        <p:nvSpPr>
          <p:cNvPr id="122" name="Google Shape;122;p17"/>
          <p:cNvSpPr txBox="1"/>
          <p:nvPr/>
        </p:nvSpPr>
        <p:spPr>
          <a:xfrm>
            <a:off x="300344" y="77750"/>
            <a:ext cx="7357756" cy="5016718"/>
          </a:xfrm>
          <a:prstGeom prst="rect">
            <a:avLst/>
          </a:prstGeom>
          <a:solidFill>
            <a:schemeClr val="accent3">
              <a:lumMod val="50000"/>
            </a:schemeClr>
          </a:solidFill>
          <a:ln w="57150">
            <a:solidFill>
              <a:schemeClr val="tx1">
                <a:lumMod val="75000"/>
                <a:lumOff val="25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8000" dirty="0">
                <a:solidFill>
                  <a:schemeClr val="bg1"/>
                </a:solidFill>
                <a:latin typeface="Rockwell"/>
                <a:ea typeface="Rockwell"/>
                <a:cs typeface="Rockwell"/>
                <a:sym typeface="Rockwell"/>
              </a:rPr>
              <a:t>COMITÉ DE GESTIÓN DEL BIENESTAR</a:t>
            </a:r>
          </a:p>
          <a:p>
            <a:pPr marL="0" marR="0" lvl="0" indent="0" algn="ctr" rtl="0">
              <a:spcBef>
                <a:spcPts val="0"/>
              </a:spcBef>
              <a:spcAft>
                <a:spcPts val="0"/>
              </a:spcAft>
              <a:buNone/>
            </a:pPr>
            <a:endParaRPr lang="es-ES" sz="4000" dirty="0">
              <a:solidFill>
                <a:schemeClr val="bg1"/>
              </a:solidFill>
              <a:latin typeface="Rockwell"/>
              <a:ea typeface="Rockwell"/>
              <a:cs typeface="Rockwell"/>
              <a:sym typeface="Rockwell"/>
            </a:endParaRPr>
          </a:p>
          <a:p>
            <a:pPr marL="0" marR="0" lvl="0" indent="0" algn="ctr" rtl="0">
              <a:spcBef>
                <a:spcPts val="0"/>
              </a:spcBef>
              <a:spcAft>
                <a:spcPts val="0"/>
              </a:spcAft>
              <a:buNone/>
            </a:pPr>
            <a:r>
              <a:rPr lang="es-ES" sz="4000" dirty="0">
                <a:solidFill>
                  <a:schemeClr val="bg1"/>
                </a:solidFill>
                <a:latin typeface="Rockwell"/>
                <a:ea typeface="Rockwell"/>
                <a:cs typeface="Rockwell"/>
                <a:sym typeface="Rockwell"/>
              </a:rPr>
              <a:t> </a:t>
            </a:r>
            <a:endParaRPr sz="4000" dirty="0">
              <a:solidFill>
                <a:schemeClr val="bg1"/>
              </a:solidFill>
              <a:latin typeface="Rockwell"/>
              <a:ea typeface="Rockwell"/>
              <a:cs typeface="Rockwell"/>
              <a:sym typeface="Rockwell"/>
            </a:endParaRPr>
          </a:p>
        </p:txBody>
      </p:sp>
      <p:pic>
        <p:nvPicPr>
          <p:cNvPr id="2" name="Imagen 1">
            <a:extLst>
              <a:ext uri="{FF2B5EF4-FFF2-40B4-BE49-F238E27FC236}">
                <a16:creationId xmlns:a16="http://schemas.microsoft.com/office/drawing/2014/main" id="{94AA0C1A-51DC-4FB6-81D4-4F4F10988E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7750" l="10000" r="90000">
                        <a14:foregroundMark x1="54091" y1="93000" x2="59545" y2="92000"/>
                        <a14:foregroundMark x1="59545" y1="92000" x2="63939" y2="95500"/>
                        <a14:foregroundMark x1="63939" y1="95500" x2="73333" y2="96250"/>
                        <a14:foregroundMark x1="53333" y1="97750" x2="53333" y2="95250"/>
                        <a14:foregroundMark x1="59091" y1="54750" x2="65606" y2="85000"/>
                        <a14:backgroundMark x1="40606" y1="35000" x2="47121" y2="46250"/>
                        <a14:backgroundMark x1="47121" y1="46250" x2="51970" y2="46000"/>
                        <a14:backgroundMark x1="51970" y1="46000" x2="55152" y2="39250"/>
                        <a14:backgroundMark x1="55152" y1="39250" x2="57727" y2="23750"/>
                        <a14:backgroundMark x1="57727" y1="23750" x2="57576" y2="20750"/>
                        <a14:backgroundMark x1="37576" y1="56000" x2="46515" y2="63250"/>
                        <a14:backgroundMark x1="46515" y1="63250" x2="51515" y2="63250"/>
                        <a14:backgroundMark x1="51515" y1="63250" x2="50303" y2="72000"/>
                        <a14:backgroundMark x1="50303" y1="72000" x2="49545" y2="74000"/>
                        <a14:backgroundMark x1="76515" y1="18500" x2="76667" y2="28750"/>
                        <a14:backgroundMark x1="76667" y1="28750" x2="80606" y2="33500"/>
                        <a14:backgroundMark x1="80606" y1="33500" x2="81818" y2="42000"/>
                        <a14:backgroundMark x1="81818" y1="42000" x2="83788" y2="46250"/>
                        <a14:backgroundMark x1="83182" y1="47500" x2="84545" y2="73250"/>
                      </a14:backgroundRemoval>
                    </a14:imgEffect>
                  </a14:imgLayer>
                </a14:imgProps>
              </a:ext>
            </a:extLst>
          </a:blip>
          <a:srcRect l="31874" t="9936" r="16272"/>
          <a:stretch/>
        </p:blipFill>
        <p:spPr>
          <a:xfrm>
            <a:off x="5951094" y="0"/>
            <a:ext cx="6393305" cy="6858000"/>
          </a:xfrm>
          <a:prstGeom prst="rect">
            <a:avLst/>
          </a:prstGeom>
        </p:spPr>
      </p:pic>
      <p:sp>
        <p:nvSpPr>
          <p:cNvPr id="10" name="CuadroTexto 9">
            <a:extLst>
              <a:ext uri="{FF2B5EF4-FFF2-40B4-BE49-F238E27FC236}">
                <a16:creationId xmlns:a16="http://schemas.microsoft.com/office/drawing/2014/main" id="{CE85CA32-0F6C-48A4-8283-D28B205C8E16}"/>
              </a:ext>
            </a:extLst>
          </p:cNvPr>
          <p:cNvSpPr txBox="1"/>
          <p:nvPr/>
        </p:nvSpPr>
        <p:spPr>
          <a:xfrm>
            <a:off x="319394" y="4326389"/>
            <a:ext cx="7357756" cy="338554"/>
          </a:xfrm>
          <a:prstGeom prst="rect">
            <a:avLst/>
          </a:prstGeom>
          <a:noFill/>
        </p:spPr>
        <p:txBody>
          <a:bodyPr wrap="square">
            <a:spAutoFit/>
          </a:bodyPr>
          <a:lstStyle/>
          <a:p>
            <a:pPr algn="ctr"/>
            <a:r>
              <a:rPr lang="es-ES" sz="1600" b="1" dirty="0">
                <a:solidFill>
                  <a:schemeClr val="bg1"/>
                </a:solidFill>
                <a:latin typeface="Arial" panose="020B0604020202020204" pitchFamily="34" charset="0"/>
              </a:rPr>
              <a:t>GESTIÓN ESCOLAR COMPROMISO 5</a:t>
            </a:r>
            <a:endParaRPr lang="es-PE" sz="1600" dirty="0">
              <a:solidFill>
                <a:schemeClr val="bg1"/>
              </a:solidFill>
            </a:endParaRPr>
          </a:p>
        </p:txBody>
      </p:sp>
    </p:spTree>
    <p:extLst>
      <p:ext uri="{BB962C8B-B14F-4D97-AF65-F5344CB8AC3E}">
        <p14:creationId xmlns:p14="http://schemas.microsoft.com/office/powerpoint/2010/main" val="1458820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41;p35">
            <a:extLst>
              <a:ext uri="{FF2B5EF4-FFF2-40B4-BE49-F238E27FC236}">
                <a16:creationId xmlns:a16="http://schemas.microsoft.com/office/drawing/2014/main" id="{A3589346-046A-419D-8DA4-A1BC9D5C94B9}"/>
              </a:ext>
            </a:extLst>
          </p:cNvPr>
          <p:cNvSpPr txBox="1">
            <a:spLocks/>
          </p:cNvSpPr>
          <p:nvPr/>
        </p:nvSpPr>
        <p:spPr>
          <a:xfrm>
            <a:off x="1218893" y="288981"/>
            <a:ext cx="9837033" cy="644400"/>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Abhaya Libre ExtraBold"/>
              <a:buNone/>
              <a:defRPr sz="4200" b="0" i="0" u="none" strike="noStrike" cap="none">
                <a:solidFill>
                  <a:schemeClr val="dk1"/>
                </a:solidFill>
                <a:latin typeface="Abhaya Libre ExtraBold"/>
                <a:ea typeface="Abhaya Libre ExtraBold"/>
                <a:cs typeface="Abhaya Libre ExtraBold"/>
                <a:sym typeface="Abhaya Libre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s-MX" sz="3200" b="1" dirty="0">
                <a:solidFill>
                  <a:schemeClr val="tx1">
                    <a:lumMod val="85000"/>
                    <a:lumOff val="15000"/>
                  </a:schemeClr>
                </a:solidFill>
              </a:rPr>
              <a:t>Funciones del Comité de Gestión del Bienestar </a:t>
            </a:r>
            <a:r>
              <a:rPr lang="es-ES" sz="3200" b="1" dirty="0">
                <a:solidFill>
                  <a:schemeClr val="tx1">
                    <a:lumMod val="85000"/>
                    <a:lumOff val="15000"/>
                  </a:schemeClr>
                </a:solidFill>
                <a:latin typeface="Rockwell"/>
                <a:sym typeface="Rockwell"/>
              </a:rPr>
              <a:t>(CGB)</a:t>
            </a:r>
            <a:r>
              <a:rPr lang="es-MX" sz="3200" b="1" dirty="0">
                <a:solidFill>
                  <a:schemeClr val="tx1">
                    <a:lumMod val="85000"/>
                    <a:lumOff val="15000"/>
                  </a:schemeClr>
                </a:solidFill>
              </a:rPr>
              <a:t> </a:t>
            </a:r>
          </a:p>
        </p:txBody>
      </p:sp>
      <p:sp>
        <p:nvSpPr>
          <p:cNvPr id="4" name="Rectángulo redondeado 7">
            <a:extLst>
              <a:ext uri="{FF2B5EF4-FFF2-40B4-BE49-F238E27FC236}">
                <a16:creationId xmlns:a16="http://schemas.microsoft.com/office/drawing/2014/main" id="{19853232-45AE-4C11-AE37-4109DE6597AE}"/>
              </a:ext>
            </a:extLst>
          </p:cNvPr>
          <p:cNvSpPr/>
          <p:nvPr/>
        </p:nvSpPr>
        <p:spPr>
          <a:xfrm>
            <a:off x="1098768" y="1582664"/>
            <a:ext cx="7221600" cy="663990"/>
          </a:xfrm>
          <a:prstGeom prst="rect">
            <a:avLst/>
          </a:prstGeom>
          <a:ln/>
        </p:spPr>
        <p:style>
          <a:lnRef idx="0">
            <a:schemeClr val="accent1"/>
          </a:lnRef>
          <a:fillRef idx="3">
            <a:schemeClr val="accent1"/>
          </a:fillRef>
          <a:effectRef idx="3">
            <a:schemeClr val="accent1"/>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sz="1200" dirty="0">
                <a:latin typeface="Montserrat" panose="00000500000000000000" pitchFamily="2" charset="0"/>
              </a:rPr>
              <a:t>Participar en la elaboración, actualización, implementación y evaluación de los instrumentos de gestión de la institución educativa, contribuyendo a una gestión del bienestar escolar que promueva el desarrollo integral de las y los estudiantes</a:t>
            </a:r>
            <a:r>
              <a:rPr lang="es-MX" sz="1100" dirty="0">
                <a:latin typeface="Montserrat" panose="00000500000000000000" pitchFamily="2" charset="0"/>
              </a:rPr>
              <a:t>.</a:t>
            </a:r>
            <a:endParaRPr lang="es-PE" sz="1100"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5" name="Rectángulo redondeado 7">
            <a:extLst>
              <a:ext uri="{FF2B5EF4-FFF2-40B4-BE49-F238E27FC236}">
                <a16:creationId xmlns:a16="http://schemas.microsoft.com/office/drawing/2014/main" id="{E90209DE-5439-41CF-8679-270040A14F37}"/>
              </a:ext>
            </a:extLst>
          </p:cNvPr>
          <p:cNvSpPr/>
          <p:nvPr/>
        </p:nvSpPr>
        <p:spPr>
          <a:xfrm>
            <a:off x="701455" y="1582664"/>
            <a:ext cx="293509" cy="687723"/>
          </a:xfrm>
          <a:prstGeom prst="rect">
            <a:avLst/>
          </a:prstGeom>
          <a:ln/>
        </p:spPr>
        <p:style>
          <a:lnRef idx="0">
            <a:schemeClr val="accent1"/>
          </a:lnRef>
          <a:fillRef idx="3">
            <a:schemeClr val="accent1"/>
          </a:fillRef>
          <a:effectRef idx="3">
            <a:schemeClr val="accent1"/>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2000" b="1" dirty="0">
                <a:latin typeface="Montserrat" panose="00000500000000000000" pitchFamily="2" charset="0"/>
              </a:rPr>
              <a:t>1</a:t>
            </a:r>
            <a:endParaRPr lang="es-PE" sz="2000" b="1"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6" name="Rectángulo redondeado 7">
            <a:extLst>
              <a:ext uri="{FF2B5EF4-FFF2-40B4-BE49-F238E27FC236}">
                <a16:creationId xmlns:a16="http://schemas.microsoft.com/office/drawing/2014/main" id="{738DBC84-09A9-4C55-A0B9-1C24CA852E7D}"/>
              </a:ext>
            </a:extLst>
          </p:cNvPr>
          <p:cNvSpPr/>
          <p:nvPr/>
        </p:nvSpPr>
        <p:spPr>
          <a:xfrm>
            <a:off x="1098768" y="2519369"/>
            <a:ext cx="7221600" cy="574845"/>
          </a:xfrm>
          <a:prstGeom prst="rect">
            <a:avLst/>
          </a:prstGeom>
          <a:ln/>
        </p:spPr>
        <p:style>
          <a:lnRef idx="0">
            <a:schemeClr val="accent2"/>
          </a:lnRef>
          <a:fillRef idx="3">
            <a:schemeClr val="accent2"/>
          </a:fillRef>
          <a:effectRef idx="3">
            <a:schemeClr val="accent2"/>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sz="1200" dirty="0">
                <a:latin typeface="Montserrat" panose="00000500000000000000" pitchFamily="2" charset="0"/>
              </a:rPr>
              <a:t>Elaborar, ejecutar y evaluar las acciones de Tutoría, Orientación Educativa y Convivencia Escolar, las cuales se integran a los Instrumentos de Gestión.</a:t>
            </a:r>
            <a:endParaRPr lang="es-PE" sz="1200"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7" name="Rectángulo redondeado 7">
            <a:extLst>
              <a:ext uri="{FF2B5EF4-FFF2-40B4-BE49-F238E27FC236}">
                <a16:creationId xmlns:a16="http://schemas.microsoft.com/office/drawing/2014/main" id="{BDEC23BD-37EC-43A2-9E44-628B893ECB19}"/>
              </a:ext>
            </a:extLst>
          </p:cNvPr>
          <p:cNvSpPr/>
          <p:nvPr/>
        </p:nvSpPr>
        <p:spPr>
          <a:xfrm>
            <a:off x="1098768" y="3374950"/>
            <a:ext cx="7221600" cy="905300"/>
          </a:xfrm>
          <a:prstGeom prst="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sz="1200" dirty="0">
                <a:latin typeface="Montserrat" panose="00000500000000000000" pitchFamily="2" charset="0"/>
              </a:rPr>
              <a:t>Desarrollar actividades y promover el uso de materiales educativos de orientación a la comunidad educativa relacionados a la promoción del bienestar escolar, de la Tutoría, Orientación Educativa y Convivencia Escolar democrática e intercultural y de un clima escolar positivo e inclusivo, con enfoque de atención a la diversidad</a:t>
            </a:r>
            <a:r>
              <a:rPr lang="es-MX" sz="1050" dirty="0">
                <a:latin typeface="Montserrat" panose="00000500000000000000" pitchFamily="2" charset="0"/>
              </a:rPr>
              <a:t>.</a:t>
            </a:r>
            <a:endParaRPr lang="es-PE" sz="1050"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8" name="Rectángulo redondeado 7">
            <a:extLst>
              <a:ext uri="{FF2B5EF4-FFF2-40B4-BE49-F238E27FC236}">
                <a16:creationId xmlns:a16="http://schemas.microsoft.com/office/drawing/2014/main" id="{FD55A0BA-7969-4832-A25A-41A98E2AADE0}"/>
              </a:ext>
            </a:extLst>
          </p:cNvPr>
          <p:cNvSpPr/>
          <p:nvPr/>
        </p:nvSpPr>
        <p:spPr>
          <a:xfrm>
            <a:off x="1098768" y="4552965"/>
            <a:ext cx="7221600" cy="905300"/>
          </a:xfrm>
          <a:prstGeom prst="rect">
            <a:avLst/>
          </a:prstGeom>
          <a:solidFill>
            <a:schemeClr val="accent5">
              <a:lumMod val="90000"/>
            </a:schemeClr>
          </a:solidFill>
          <a:ln/>
        </p:spPr>
        <p:style>
          <a:lnRef idx="0">
            <a:schemeClr val="accent4"/>
          </a:lnRef>
          <a:fillRef idx="3">
            <a:schemeClr val="accent4"/>
          </a:fillRef>
          <a:effectRef idx="3">
            <a:schemeClr val="accent4"/>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sz="1200" dirty="0">
                <a:latin typeface="Montserrat" panose="00000500000000000000" pitchFamily="2" charset="0"/>
              </a:rPr>
              <a:t>Contribuir en el desarrollo de acciones de prevención y atención oportuna de casos de violencia escolar y otras situaciones de vulneración de derechos considerando las orientaciones y protocolos de atención y seguimiento propuesto por el Sector, en coordinación con los actores de la comunidad educativa correspondientes</a:t>
            </a:r>
            <a:r>
              <a:rPr lang="es-MX" sz="1400" dirty="0">
                <a:latin typeface="Montserrat" panose="00000500000000000000" pitchFamily="2" charset="0"/>
              </a:rPr>
              <a:t>.</a:t>
            </a:r>
          </a:p>
        </p:txBody>
      </p:sp>
      <p:sp>
        <p:nvSpPr>
          <p:cNvPr id="9" name="Rectángulo redondeado 7">
            <a:extLst>
              <a:ext uri="{FF2B5EF4-FFF2-40B4-BE49-F238E27FC236}">
                <a16:creationId xmlns:a16="http://schemas.microsoft.com/office/drawing/2014/main" id="{16D6BA09-B5EB-493B-8503-6AD956FB7751}"/>
              </a:ext>
            </a:extLst>
          </p:cNvPr>
          <p:cNvSpPr/>
          <p:nvPr/>
        </p:nvSpPr>
        <p:spPr>
          <a:xfrm>
            <a:off x="697116" y="2540604"/>
            <a:ext cx="297848" cy="574845"/>
          </a:xfrm>
          <a:prstGeom prst="rect">
            <a:avLst/>
          </a:prstGeom>
          <a:ln/>
        </p:spPr>
        <p:style>
          <a:lnRef idx="0">
            <a:schemeClr val="accent2"/>
          </a:lnRef>
          <a:fillRef idx="3">
            <a:schemeClr val="accent2"/>
          </a:fillRef>
          <a:effectRef idx="3">
            <a:schemeClr val="accent2"/>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2000" b="1" dirty="0">
                <a:latin typeface="Montserrat" panose="00000500000000000000" pitchFamily="2" charset="0"/>
              </a:rPr>
              <a:t>2</a:t>
            </a:r>
            <a:endParaRPr lang="es-PE" sz="2000" b="1"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10" name="Rectángulo redondeado 7">
            <a:extLst>
              <a:ext uri="{FF2B5EF4-FFF2-40B4-BE49-F238E27FC236}">
                <a16:creationId xmlns:a16="http://schemas.microsoft.com/office/drawing/2014/main" id="{80364C60-40FC-43A2-ABF4-1BB7D13A4797}"/>
              </a:ext>
            </a:extLst>
          </p:cNvPr>
          <p:cNvSpPr/>
          <p:nvPr/>
        </p:nvSpPr>
        <p:spPr>
          <a:xfrm>
            <a:off x="697116" y="3385666"/>
            <a:ext cx="297848" cy="894583"/>
          </a:xfrm>
          <a:prstGeom prst="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2000" b="1" dirty="0">
                <a:latin typeface="Montserrat" panose="00000500000000000000" pitchFamily="2" charset="0"/>
              </a:rPr>
              <a:t>3</a:t>
            </a:r>
            <a:endParaRPr lang="es-PE" sz="2000" b="1"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11" name="Rectángulo redondeado 7">
            <a:extLst>
              <a:ext uri="{FF2B5EF4-FFF2-40B4-BE49-F238E27FC236}">
                <a16:creationId xmlns:a16="http://schemas.microsoft.com/office/drawing/2014/main" id="{252B7A89-672D-4B25-BE8B-49F87CBF35E9}"/>
              </a:ext>
            </a:extLst>
          </p:cNvPr>
          <p:cNvSpPr/>
          <p:nvPr/>
        </p:nvSpPr>
        <p:spPr>
          <a:xfrm>
            <a:off x="697116" y="4550466"/>
            <a:ext cx="297848" cy="905300"/>
          </a:xfrm>
          <a:prstGeom prst="rect">
            <a:avLst/>
          </a:prstGeom>
          <a:solidFill>
            <a:schemeClr val="accent5">
              <a:lumMod val="90000"/>
            </a:schemeClr>
          </a:solidFill>
          <a:ln/>
        </p:spPr>
        <p:style>
          <a:lnRef idx="0">
            <a:schemeClr val="accent4"/>
          </a:lnRef>
          <a:fillRef idx="3">
            <a:schemeClr val="accent4"/>
          </a:fillRef>
          <a:effectRef idx="3">
            <a:schemeClr val="accent4"/>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2000" b="1" dirty="0">
                <a:latin typeface="Montserrat" panose="00000500000000000000" pitchFamily="2" charset="0"/>
              </a:rPr>
              <a:t>4</a:t>
            </a:r>
            <a:endParaRPr lang="es-PE" sz="2000" b="1" i="1" dirty="0">
              <a:solidFill>
                <a:srgbClr val="000000"/>
              </a:solidFill>
              <a:latin typeface="Montserrat" panose="00000500000000000000" pitchFamily="2" charset="0"/>
              <a:ea typeface="Andika" panose="020B0604020202020204" charset="0"/>
              <a:cs typeface="Andika" panose="020B0604020202020204" charset="0"/>
            </a:endParaRPr>
          </a:p>
        </p:txBody>
      </p:sp>
      <p:pic>
        <p:nvPicPr>
          <p:cNvPr id="12" name="Imagen 11">
            <a:extLst>
              <a:ext uri="{FF2B5EF4-FFF2-40B4-BE49-F238E27FC236}">
                <a16:creationId xmlns:a16="http://schemas.microsoft.com/office/drawing/2014/main" id="{11CF4CBE-1D09-440C-807E-847F898888A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4562" t="1486" r="13304" b="6532"/>
          <a:stretch/>
        </p:blipFill>
        <p:spPr>
          <a:xfrm>
            <a:off x="9172136" y="1361460"/>
            <a:ext cx="2655156" cy="4135079"/>
          </a:xfrm>
          <a:prstGeom prst="rect">
            <a:avLst/>
          </a:prstGeom>
        </p:spPr>
      </p:pic>
    </p:spTree>
    <p:extLst>
      <p:ext uri="{BB962C8B-B14F-4D97-AF65-F5344CB8AC3E}">
        <p14:creationId xmlns:p14="http://schemas.microsoft.com/office/powerpoint/2010/main" val="414380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7">
            <a:extLst>
              <a:ext uri="{FF2B5EF4-FFF2-40B4-BE49-F238E27FC236}">
                <a16:creationId xmlns:a16="http://schemas.microsoft.com/office/drawing/2014/main" id="{19853232-45AE-4C11-AE37-4109DE6597AE}"/>
              </a:ext>
            </a:extLst>
          </p:cNvPr>
          <p:cNvSpPr/>
          <p:nvPr/>
        </p:nvSpPr>
        <p:spPr>
          <a:xfrm>
            <a:off x="1098767" y="4142015"/>
            <a:ext cx="7221600" cy="574845"/>
          </a:xfrm>
          <a:prstGeom prst="rect">
            <a:avLst/>
          </a:prstGeom>
          <a:ln/>
        </p:spPr>
        <p:style>
          <a:lnRef idx="0">
            <a:schemeClr val="accent1"/>
          </a:lnRef>
          <a:fillRef idx="3">
            <a:schemeClr val="accent1"/>
          </a:fillRef>
          <a:effectRef idx="3">
            <a:schemeClr val="accent1"/>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r>
              <a:rPr lang="es-ES" sz="1200" dirty="0">
                <a:solidFill>
                  <a:schemeClr val="tx1">
                    <a:lumMod val="85000"/>
                    <a:lumOff val="15000"/>
                  </a:schemeClr>
                </a:solidFill>
                <a:latin typeface="Montserrat" panose="00000500000000000000" pitchFamily="2" charset="0"/>
              </a:rPr>
              <a:t>Conformar brigadas para las atenciones oportunas ante situaciones que afecten su bienestar</a:t>
            </a:r>
            <a:r>
              <a:rPr lang="es-ES" sz="1100" dirty="0"/>
              <a:t>.</a:t>
            </a:r>
          </a:p>
        </p:txBody>
      </p:sp>
      <p:sp>
        <p:nvSpPr>
          <p:cNvPr id="5" name="Rectángulo redondeado 7">
            <a:extLst>
              <a:ext uri="{FF2B5EF4-FFF2-40B4-BE49-F238E27FC236}">
                <a16:creationId xmlns:a16="http://schemas.microsoft.com/office/drawing/2014/main" id="{E90209DE-5439-41CF-8679-270040A14F37}"/>
              </a:ext>
            </a:extLst>
          </p:cNvPr>
          <p:cNvSpPr/>
          <p:nvPr/>
        </p:nvSpPr>
        <p:spPr>
          <a:xfrm>
            <a:off x="685027" y="4142014"/>
            <a:ext cx="297848" cy="574845"/>
          </a:xfrm>
          <a:prstGeom prst="rect">
            <a:avLst/>
          </a:prstGeom>
          <a:ln/>
        </p:spPr>
        <p:style>
          <a:lnRef idx="0">
            <a:schemeClr val="accent1"/>
          </a:lnRef>
          <a:fillRef idx="3">
            <a:schemeClr val="accent1"/>
          </a:fillRef>
          <a:effectRef idx="3">
            <a:schemeClr val="accent1"/>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2000" b="1" dirty="0">
                <a:latin typeface="Montserrat" panose="00000500000000000000" pitchFamily="2" charset="0"/>
              </a:rPr>
              <a:t>8</a:t>
            </a:r>
            <a:endParaRPr lang="es-PE" sz="2000" b="1"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7" name="Rectángulo redondeado 7">
            <a:extLst>
              <a:ext uri="{FF2B5EF4-FFF2-40B4-BE49-F238E27FC236}">
                <a16:creationId xmlns:a16="http://schemas.microsoft.com/office/drawing/2014/main" id="{BDEC23BD-37EC-43A2-9E44-628B893ECB19}"/>
              </a:ext>
            </a:extLst>
          </p:cNvPr>
          <p:cNvSpPr/>
          <p:nvPr/>
        </p:nvSpPr>
        <p:spPr>
          <a:xfrm>
            <a:off x="1098767" y="3292917"/>
            <a:ext cx="7552861" cy="704621"/>
          </a:xfrm>
          <a:prstGeom prst="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PE" sz="1200" dirty="0">
                <a:solidFill>
                  <a:schemeClr val="tx1">
                    <a:lumMod val="85000"/>
                    <a:lumOff val="15000"/>
                  </a:schemeClr>
                </a:solidFill>
                <a:latin typeface="Montserrat" panose="00000500000000000000" pitchFamily="2" charset="0"/>
              </a:rPr>
              <a:t>Promover el ejercicio de la disciplina, ciudadanía y la sana convivencia, basado en un enfoque de derechos y de interculturalidad, garantizando que no se apliquen castigos físicos o humillantes, ni actos discriminatorios</a:t>
            </a:r>
            <a:r>
              <a:rPr lang="es-ES" sz="1200" dirty="0">
                <a:solidFill>
                  <a:schemeClr val="tx1">
                    <a:lumMod val="85000"/>
                    <a:lumOff val="15000"/>
                  </a:schemeClr>
                </a:solidFill>
                <a:latin typeface="Montserrat" panose="00000500000000000000" pitchFamily="2" charset="0"/>
              </a:rPr>
              <a:t>.</a:t>
            </a:r>
            <a:endParaRPr lang="es-PE" sz="1200" dirty="0">
              <a:solidFill>
                <a:schemeClr val="tx1">
                  <a:lumMod val="85000"/>
                  <a:lumOff val="15000"/>
                </a:schemeClr>
              </a:solidFill>
              <a:latin typeface="Montserrat" panose="00000500000000000000" pitchFamily="2" charset="0"/>
            </a:endParaRPr>
          </a:p>
          <a:p>
            <a:pPr algn="just">
              <a:lnSpc>
                <a:spcPct val="107000"/>
              </a:lnSpc>
            </a:pPr>
            <a:endParaRPr lang="es-PE" sz="1050"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10" name="Rectángulo redondeado 7">
            <a:extLst>
              <a:ext uri="{FF2B5EF4-FFF2-40B4-BE49-F238E27FC236}">
                <a16:creationId xmlns:a16="http://schemas.microsoft.com/office/drawing/2014/main" id="{80364C60-40FC-43A2-ABF4-1BB7D13A4797}"/>
              </a:ext>
            </a:extLst>
          </p:cNvPr>
          <p:cNvSpPr/>
          <p:nvPr/>
        </p:nvSpPr>
        <p:spPr>
          <a:xfrm>
            <a:off x="685027" y="3279542"/>
            <a:ext cx="297848" cy="717994"/>
          </a:xfrm>
          <a:prstGeom prst="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2000" b="1" dirty="0">
                <a:latin typeface="Montserrat" panose="00000500000000000000" pitchFamily="2" charset="0"/>
              </a:rPr>
              <a:t>7</a:t>
            </a:r>
            <a:endParaRPr lang="es-PE" sz="2000" b="1"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12" name="Rectángulo redondeado 7">
            <a:extLst>
              <a:ext uri="{FF2B5EF4-FFF2-40B4-BE49-F238E27FC236}">
                <a16:creationId xmlns:a16="http://schemas.microsoft.com/office/drawing/2014/main" id="{45E663DA-BCDD-4807-A343-0DB6E1362D72}"/>
              </a:ext>
            </a:extLst>
          </p:cNvPr>
          <p:cNvSpPr/>
          <p:nvPr/>
        </p:nvSpPr>
        <p:spPr>
          <a:xfrm>
            <a:off x="1098767" y="4861337"/>
            <a:ext cx="7221600" cy="574845"/>
          </a:xfrm>
          <a:prstGeom prst="rect">
            <a:avLst/>
          </a:prstGeom>
          <a:solidFill>
            <a:schemeClr val="accent3">
              <a:lumMod val="20000"/>
              <a:lumOff val="80000"/>
            </a:schemeClr>
          </a:solidFill>
          <a:ln/>
        </p:spPr>
        <p:style>
          <a:lnRef idx="0">
            <a:schemeClr val="accent1"/>
          </a:lnRef>
          <a:fillRef idx="3">
            <a:schemeClr val="accent1"/>
          </a:fillRef>
          <a:effectRef idx="3">
            <a:schemeClr val="accent1"/>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endParaRPr lang="es-MX" sz="1050" i="1" dirty="0">
              <a:solidFill>
                <a:srgbClr val="000000"/>
              </a:solidFill>
              <a:latin typeface="Montserrat" panose="00000500000000000000" pitchFamily="2" charset="0"/>
              <a:ea typeface="Andika" panose="020B0604020202020204" charset="0"/>
              <a:cs typeface="Andika" panose="020B0604020202020204" charset="0"/>
            </a:endParaRPr>
          </a:p>
          <a:p>
            <a:r>
              <a:rPr lang="es-ES" sz="1200" dirty="0">
                <a:solidFill>
                  <a:schemeClr val="tx1">
                    <a:lumMod val="85000"/>
                    <a:lumOff val="15000"/>
                  </a:schemeClr>
                </a:solidFill>
                <a:latin typeface="Montserrat" panose="00000500000000000000" pitchFamily="2" charset="0"/>
              </a:rPr>
              <a:t>Promover el desarrollo de la gestión asociada al CGE 5.</a:t>
            </a:r>
            <a:endParaRPr lang="es-PE" sz="1200" dirty="0">
              <a:solidFill>
                <a:schemeClr val="tx1">
                  <a:lumMod val="85000"/>
                  <a:lumOff val="15000"/>
                </a:schemeClr>
              </a:solidFill>
              <a:latin typeface="Montserrat" panose="00000500000000000000" pitchFamily="2" charset="0"/>
            </a:endParaRPr>
          </a:p>
          <a:p>
            <a:pPr algn="just">
              <a:lnSpc>
                <a:spcPct val="107000"/>
              </a:lnSpc>
            </a:pPr>
            <a:endParaRPr lang="es-PE" sz="1100"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13" name="Rectángulo redondeado 7">
            <a:extLst>
              <a:ext uri="{FF2B5EF4-FFF2-40B4-BE49-F238E27FC236}">
                <a16:creationId xmlns:a16="http://schemas.microsoft.com/office/drawing/2014/main" id="{2422F28B-E1C5-4876-92AD-C082976F0A91}"/>
              </a:ext>
            </a:extLst>
          </p:cNvPr>
          <p:cNvSpPr/>
          <p:nvPr/>
        </p:nvSpPr>
        <p:spPr>
          <a:xfrm>
            <a:off x="697116" y="4861337"/>
            <a:ext cx="297848" cy="574845"/>
          </a:xfrm>
          <a:prstGeom prst="rect">
            <a:avLst/>
          </a:prstGeom>
          <a:solidFill>
            <a:schemeClr val="accent3">
              <a:lumMod val="20000"/>
              <a:lumOff val="80000"/>
            </a:schemeClr>
          </a:solidFill>
          <a:ln/>
        </p:spPr>
        <p:style>
          <a:lnRef idx="0">
            <a:schemeClr val="accent1"/>
          </a:lnRef>
          <a:fillRef idx="3">
            <a:schemeClr val="accent1"/>
          </a:fillRef>
          <a:effectRef idx="3">
            <a:schemeClr val="accent1"/>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2000" b="1" dirty="0">
                <a:solidFill>
                  <a:schemeClr val="tx1">
                    <a:lumMod val="85000"/>
                    <a:lumOff val="15000"/>
                  </a:schemeClr>
                </a:solidFill>
                <a:latin typeface="Montserrat" panose="00000500000000000000" pitchFamily="2" charset="0"/>
              </a:rPr>
              <a:t>9</a:t>
            </a:r>
            <a:endParaRPr lang="es-PE" sz="2000" b="1" i="1" dirty="0">
              <a:solidFill>
                <a:schemeClr val="tx1">
                  <a:lumMod val="85000"/>
                  <a:lumOff val="15000"/>
                </a:schemeClr>
              </a:solidFill>
              <a:latin typeface="Montserrat" panose="00000500000000000000" pitchFamily="2" charset="0"/>
              <a:ea typeface="Andika" panose="020B0604020202020204" charset="0"/>
              <a:cs typeface="Andika" panose="020B0604020202020204" charset="0"/>
            </a:endParaRPr>
          </a:p>
        </p:txBody>
      </p:sp>
      <p:sp>
        <p:nvSpPr>
          <p:cNvPr id="15" name="Rectángulo redondeado 7">
            <a:extLst>
              <a:ext uri="{FF2B5EF4-FFF2-40B4-BE49-F238E27FC236}">
                <a16:creationId xmlns:a16="http://schemas.microsoft.com/office/drawing/2014/main" id="{7AC916C1-91F6-4958-9399-3489E6AF3322}"/>
              </a:ext>
            </a:extLst>
          </p:cNvPr>
          <p:cNvSpPr/>
          <p:nvPr/>
        </p:nvSpPr>
        <p:spPr>
          <a:xfrm>
            <a:off x="1098768" y="2304669"/>
            <a:ext cx="7552862" cy="851950"/>
          </a:xfrm>
          <a:prstGeom prst="rect">
            <a:avLst/>
          </a:prstGeom>
          <a:ln/>
        </p:spPr>
        <p:style>
          <a:lnRef idx="0">
            <a:schemeClr val="accent2"/>
          </a:lnRef>
          <a:fillRef idx="3">
            <a:schemeClr val="accent2"/>
          </a:fillRef>
          <a:effectRef idx="3">
            <a:schemeClr val="accent2"/>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ES" sz="1200" b="1" dirty="0">
                <a:solidFill>
                  <a:schemeClr val="tx1">
                    <a:lumMod val="85000"/>
                    <a:lumOff val="15000"/>
                  </a:schemeClr>
                </a:solidFill>
                <a:latin typeface="Montserrat" panose="00000500000000000000" pitchFamily="2" charset="0"/>
              </a:rPr>
              <a:t>Articular acciones </a:t>
            </a:r>
            <a:r>
              <a:rPr lang="es-ES" sz="1200" dirty="0">
                <a:solidFill>
                  <a:schemeClr val="tx1">
                    <a:lumMod val="85000"/>
                    <a:lumOff val="15000"/>
                  </a:schemeClr>
                </a:solidFill>
                <a:latin typeface="Montserrat" panose="00000500000000000000" pitchFamily="2" charset="0"/>
              </a:rPr>
              <a:t>con instituciones públicas y privadas</a:t>
            </a:r>
            <a:r>
              <a:rPr lang="es-PE" sz="1200" dirty="0">
                <a:solidFill>
                  <a:schemeClr val="tx1">
                    <a:lumMod val="85000"/>
                    <a:lumOff val="15000"/>
                  </a:schemeClr>
                </a:solidFill>
                <a:latin typeface="Montserrat" panose="00000500000000000000" pitchFamily="2" charset="0"/>
              </a:rPr>
              <a:t>, autoridades comunales y locales, con el fin de consolidar una red de apoyo a la TOE y a la promoción de la convivencia escolar, </a:t>
            </a:r>
            <a:r>
              <a:rPr lang="es-PE" sz="1200" dirty="0" err="1">
                <a:solidFill>
                  <a:schemeClr val="tx1">
                    <a:lumMod val="85000"/>
                    <a:lumOff val="15000"/>
                  </a:schemeClr>
                </a:solidFill>
                <a:latin typeface="Montserrat" panose="00000500000000000000" pitchFamily="2" charset="0"/>
              </a:rPr>
              <a:t>asi</a:t>
            </a:r>
            <a:r>
              <a:rPr lang="es-PE" sz="1200" dirty="0">
                <a:solidFill>
                  <a:schemeClr val="tx1">
                    <a:lumMod val="85000"/>
                    <a:lumOff val="15000"/>
                  </a:schemeClr>
                </a:solidFill>
                <a:latin typeface="Montserrat" panose="00000500000000000000" pitchFamily="2" charset="0"/>
              </a:rPr>
              <a:t>́ como a las acciones de prevención y atención de la violencia, y casos críticos que afecten el bienestar de las y los estudiantes. </a:t>
            </a:r>
          </a:p>
        </p:txBody>
      </p:sp>
      <p:sp>
        <p:nvSpPr>
          <p:cNvPr id="16" name="Rectángulo redondeado 7">
            <a:extLst>
              <a:ext uri="{FF2B5EF4-FFF2-40B4-BE49-F238E27FC236}">
                <a16:creationId xmlns:a16="http://schemas.microsoft.com/office/drawing/2014/main" id="{253A7AD3-1D7E-45C1-AC9D-41D261CD88E8}"/>
              </a:ext>
            </a:extLst>
          </p:cNvPr>
          <p:cNvSpPr/>
          <p:nvPr/>
        </p:nvSpPr>
        <p:spPr>
          <a:xfrm>
            <a:off x="697116" y="2304669"/>
            <a:ext cx="278678" cy="851950"/>
          </a:xfrm>
          <a:prstGeom prst="rect">
            <a:avLst/>
          </a:prstGeom>
          <a:ln/>
        </p:spPr>
        <p:style>
          <a:lnRef idx="0">
            <a:schemeClr val="accent2"/>
          </a:lnRef>
          <a:fillRef idx="3">
            <a:schemeClr val="accent2"/>
          </a:fillRef>
          <a:effectRef idx="3">
            <a:schemeClr val="accent2"/>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2000" b="1" dirty="0">
                <a:latin typeface="Montserrat" panose="00000500000000000000" pitchFamily="2" charset="0"/>
              </a:rPr>
              <a:t>6</a:t>
            </a:r>
            <a:endParaRPr lang="es-PE" sz="2000" b="1"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17" name="Rectángulo redondeado 7">
            <a:extLst>
              <a:ext uri="{FF2B5EF4-FFF2-40B4-BE49-F238E27FC236}">
                <a16:creationId xmlns:a16="http://schemas.microsoft.com/office/drawing/2014/main" id="{7382C3D5-63A1-4E44-BEF7-5474116F0763}"/>
              </a:ext>
            </a:extLst>
          </p:cNvPr>
          <p:cNvSpPr/>
          <p:nvPr/>
        </p:nvSpPr>
        <p:spPr>
          <a:xfrm>
            <a:off x="697116" y="1431650"/>
            <a:ext cx="278678" cy="736720"/>
          </a:xfrm>
          <a:prstGeom prst="rect">
            <a:avLst/>
          </a:prstGeom>
          <a:solidFill>
            <a:schemeClr val="accent3">
              <a:lumMod val="20000"/>
              <a:lumOff val="80000"/>
            </a:schemeClr>
          </a:solidFill>
          <a:ln/>
        </p:spPr>
        <p:style>
          <a:lnRef idx="0">
            <a:schemeClr val="accent1"/>
          </a:lnRef>
          <a:fillRef idx="3">
            <a:schemeClr val="accent1"/>
          </a:fillRef>
          <a:effectRef idx="3">
            <a:schemeClr val="accent1"/>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2000" b="1" dirty="0">
                <a:solidFill>
                  <a:schemeClr val="tx1">
                    <a:lumMod val="85000"/>
                    <a:lumOff val="15000"/>
                  </a:schemeClr>
                </a:solidFill>
                <a:latin typeface="Montserrat" panose="00000500000000000000" pitchFamily="2" charset="0"/>
              </a:rPr>
              <a:t>5</a:t>
            </a:r>
            <a:endParaRPr lang="es-PE" sz="2000" b="1" i="1" dirty="0">
              <a:solidFill>
                <a:schemeClr val="tx1">
                  <a:lumMod val="85000"/>
                  <a:lumOff val="15000"/>
                </a:schemeClr>
              </a:solidFill>
              <a:latin typeface="Montserrat" panose="00000500000000000000" pitchFamily="2" charset="0"/>
              <a:ea typeface="Andika" panose="020B0604020202020204" charset="0"/>
              <a:cs typeface="Andika" panose="020B0604020202020204" charset="0"/>
            </a:endParaRPr>
          </a:p>
        </p:txBody>
      </p:sp>
      <p:sp>
        <p:nvSpPr>
          <p:cNvPr id="18" name="Rectángulo redondeado 7">
            <a:extLst>
              <a:ext uri="{FF2B5EF4-FFF2-40B4-BE49-F238E27FC236}">
                <a16:creationId xmlns:a16="http://schemas.microsoft.com/office/drawing/2014/main" id="{EAD7CEAE-7F79-4488-8C59-33B24A892E67}"/>
              </a:ext>
            </a:extLst>
          </p:cNvPr>
          <p:cNvSpPr/>
          <p:nvPr/>
        </p:nvSpPr>
        <p:spPr>
          <a:xfrm>
            <a:off x="1098767" y="1431650"/>
            <a:ext cx="7552863" cy="736720"/>
          </a:xfrm>
          <a:prstGeom prst="rect">
            <a:avLst/>
          </a:prstGeom>
          <a:solidFill>
            <a:schemeClr val="accent3">
              <a:lumMod val="20000"/>
              <a:lumOff val="80000"/>
            </a:schemeClr>
          </a:solidFill>
          <a:ln/>
        </p:spPr>
        <p:style>
          <a:lnRef idx="0">
            <a:schemeClr val="accent1"/>
          </a:lnRef>
          <a:fillRef idx="3">
            <a:schemeClr val="accent1"/>
          </a:fillRef>
          <a:effectRef idx="3">
            <a:schemeClr val="accent1"/>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endParaRPr lang="es-MX" sz="1200" i="1" dirty="0">
              <a:solidFill>
                <a:srgbClr val="000000"/>
              </a:solidFill>
              <a:latin typeface="Montserrat" panose="00000500000000000000" pitchFamily="2" charset="0"/>
              <a:ea typeface="Andika" panose="020B0604020202020204" charset="0"/>
              <a:cs typeface="Andika" panose="020B0604020202020204" charset="0"/>
            </a:endParaRPr>
          </a:p>
          <a:p>
            <a:pPr algn="just">
              <a:lnSpc>
                <a:spcPct val="107000"/>
              </a:lnSpc>
            </a:pPr>
            <a:r>
              <a:rPr lang="es-MX" sz="1200" dirty="0">
                <a:solidFill>
                  <a:srgbClr val="000000"/>
                </a:solidFill>
                <a:latin typeface="Montserrat" panose="00000500000000000000" pitchFamily="2" charset="0"/>
                <a:ea typeface="Andika" panose="020B0604020202020204" charset="0"/>
                <a:cs typeface="Andika" panose="020B0604020202020204" charset="0"/>
              </a:rPr>
              <a:t>Promover reuniones de trabajo colegiado y grupos de interaprendizaje para planificar, implementar y evaluar las acciones de Tutoría, Orientación Educativa y Convivencia Escolar con las y los tutores, docentes, auxiliares de educación y actores socioeducativos de la IE.</a:t>
            </a:r>
          </a:p>
          <a:p>
            <a:pPr algn="just">
              <a:lnSpc>
                <a:spcPct val="107000"/>
              </a:lnSpc>
            </a:pPr>
            <a:endParaRPr lang="es-PE" sz="1200"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19" name="Google Shape;1541;p35">
            <a:extLst>
              <a:ext uri="{FF2B5EF4-FFF2-40B4-BE49-F238E27FC236}">
                <a16:creationId xmlns:a16="http://schemas.microsoft.com/office/drawing/2014/main" id="{13754880-473B-4325-8821-D3BCE0D4B7AC}"/>
              </a:ext>
            </a:extLst>
          </p:cNvPr>
          <p:cNvSpPr txBox="1">
            <a:spLocks/>
          </p:cNvSpPr>
          <p:nvPr/>
        </p:nvSpPr>
        <p:spPr>
          <a:xfrm>
            <a:off x="1218893" y="288981"/>
            <a:ext cx="9837033" cy="644400"/>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Abhaya Libre ExtraBold"/>
              <a:buNone/>
              <a:defRPr sz="4200" b="0" i="0" u="none" strike="noStrike" cap="none">
                <a:solidFill>
                  <a:schemeClr val="dk1"/>
                </a:solidFill>
                <a:latin typeface="Abhaya Libre ExtraBold"/>
                <a:ea typeface="Abhaya Libre ExtraBold"/>
                <a:cs typeface="Abhaya Libre ExtraBold"/>
                <a:sym typeface="Abhaya Libre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s-MX" sz="3200" b="1" dirty="0">
                <a:solidFill>
                  <a:schemeClr val="tx1">
                    <a:lumMod val="85000"/>
                    <a:lumOff val="15000"/>
                  </a:schemeClr>
                </a:solidFill>
              </a:rPr>
              <a:t>Funciones del Comité de Gestión del Bienestar </a:t>
            </a:r>
            <a:r>
              <a:rPr lang="es-ES" sz="3200" b="1" dirty="0">
                <a:solidFill>
                  <a:schemeClr val="tx1">
                    <a:lumMod val="85000"/>
                    <a:lumOff val="15000"/>
                  </a:schemeClr>
                </a:solidFill>
                <a:latin typeface="Rockwell"/>
                <a:sym typeface="Rockwell"/>
              </a:rPr>
              <a:t>(CGB)</a:t>
            </a:r>
            <a:r>
              <a:rPr lang="es-MX" sz="3200" b="1" dirty="0">
                <a:solidFill>
                  <a:schemeClr val="tx1">
                    <a:lumMod val="85000"/>
                    <a:lumOff val="15000"/>
                  </a:schemeClr>
                </a:solidFill>
              </a:rPr>
              <a:t> </a:t>
            </a:r>
          </a:p>
        </p:txBody>
      </p:sp>
      <p:pic>
        <p:nvPicPr>
          <p:cNvPr id="20" name="Picture 2" descr="Imágenes de Profesor Alumno | Vectores, fotos de stock y PSD gratuitos">
            <a:extLst>
              <a:ext uri="{FF2B5EF4-FFF2-40B4-BE49-F238E27FC236}">
                <a16:creationId xmlns:a16="http://schemas.microsoft.com/office/drawing/2014/main" id="{B951F396-E4DE-4F4D-B5D0-7B8EDD1A0CE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94409" l="53355" r="94728"/>
                    </a14:imgEffect>
                  </a14:imgLayer>
                </a14:imgProps>
              </a:ext>
              <a:ext uri="{28A0092B-C50C-407E-A947-70E740481C1C}">
                <a14:useLocalDpi xmlns:a14="http://schemas.microsoft.com/office/drawing/2010/main" val="0"/>
              </a:ext>
            </a:extLst>
          </a:blip>
          <a:srcRect l="48259"/>
          <a:stretch/>
        </p:blipFill>
        <p:spPr bwMode="auto">
          <a:xfrm>
            <a:off x="8651628" y="933381"/>
            <a:ext cx="3332158" cy="526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29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P spid="12" grpId="0" animBg="1"/>
      <p:bldP spid="13"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41;p35">
            <a:extLst>
              <a:ext uri="{FF2B5EF4-FFF2-40B4-BE49-F238E27FC236}">
                <a16:creationId xmlns:a16="http://schemas.microsoft.com/office/drawing/2014/main" id="{A3589346-046A-419D-8DA4-A1BC9D5C94B9}"/>
              </a:ext>
            </a:extLst>
          </p:cNvPr>
          <p:cNvSpPr txBox="1">
            <a:spLocks/>
          </p:cNvSpPr>
          <p:nvPr/>
        </p:nvSpPr>
        <p:spPr>
          <a:xfrm>
            <a:off x="1067650" y="-47687"/>
            <a:ext cx="9608922" cy="1352501"/>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Abhaya Libre ExtraBold"/>
              <a:buNone/>
              <a:defRPr sz="4200" b="0" i="0" u="none" strike="noStrike" cap="none">
                <a:solidFill>
                  <a:schemeClr val="dk1"/>
                </a:solidFill>
                <a:latin typeface="Abhaya Libre ExtraBold"/>
                <a:ea typeface="Abhaya Libre ExtraBold"/>
                <a:cs typeface="Abhaya Libre ExtraBold"/>
                <a:sym typeface="Abhaya Libre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s-PE" sz="3200" b="1" dirty="0">
                <a:solidFill>
                  <a:schemeClr val="accent6">
                    <a:lumMod val="75000"/>
                  </a:schemeClr>
                </a:solidFill>
              </a:rPr>
              <a:t>PRÁCTICAS ASOCIADAS DEL COMITÉ DE GESTIÓN DEL BIENESTAR A PARTIR DEL CG5</a:t>
            </a:r>
          </a:p>
        </p:txBody>
      </p:sp>
      <p:sp>
        <p:nvSpPr>
          <p:cNvPr id="4" name="Rectángulo redondeado 7">
            <a:extLst>
              <a:ext uri="{FF2B5EF4-FFF2-40B4-BE49-F238E27FC236}">
                <a16:creationId xmlns:a16="http://schemas.microsoft.com/office/drawing/2014/main" id="{9AA0EDF1-9D9C-494D-86C2-14493B7EA3C1}"/>
              </a:ext>
            </a:extLst>
          </p:cNvPr>
          <p:cNvSpPr/>
          <p:nvPr/>
        </p:nvSpPr>
        <p:spPr>
          <a:xfrm>
            <a:off x="465454" y="1249750"/>
            <a:ext cx="1794842" cy="585433"/>
          </a:xfrm>
          <a:prstGeom prst="rect">
            <a:avLst/>
          </a:prstGeom>
          <a:ln/>
        </p:spPr>
        <p:style>
          <a:lnRef idx="0">
            <a:schemeClr val="accent1"/>
          </a:lnRef>
          <a:fillRef idx="3">
            <a:schemeClr val="accent1"/>
          </a:fillRef>
          <a:effectRef idx="3">
            <a:schemeClr val="accent1"/>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2000" b="1" dirty="0">
                <a:latin typeface="Montserrat" panose="00000500000000000000" pitchFamily="2" charset="0"/>
              </a:rPr>
              <a:t>Dimensión</a:t>
            </a:r>
            <a:endParaRPr lang="es-PE" sz="2000" b="1"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5" name="Rectángulo redondeado 7">
            <a:extLst>
              <a:ext uri="{FF2B5EF4-FFF2-40B4-BE49-F238E27FC236}">
                <a16:creationId xmlns:a16="http://schemas.microsoft.com/office/drawing/2014/main" id="{EAD481F2-A78C-4281-84F5-D03BEACDA2AE}"/>
              </a:ext>
            </a:extLst>
          </p:cNvPr>
          <p:cNvSpPr/>
          <p:nvPr/>
        </p:nvSpPr>
        <p:spPr>
          <a:xfrm>
            <a:off x="2733356" y="1217464"/>
            <a:ext cx="2130293" cy="726764"/>
          </a:xfrm>
          <a:prstGeom prst="rect">
            <a:avLst/>
          </a:prstGeom>
          <a:ln/>
        </p:spPr>
        <p:style>
          <a:lnRef idx="0">
            <a:schemeClr val="accent2"/>
          </a:lnRef>
          <a:fillRef idx="3">
            <a:schemeClr val="accent2"/>
          </a:fillRef>
          <a:effectRef idx="3">
            <a:schemeClr val="accent2"/>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2000" b="1" dirty="0">
                <a:latin typeface="Montserrat" panose="00000500000000000000" pitchFamily="2" charset="0"/>
              </a:rPr>
              <a:t>Compromiso</a:t>
            </a:r>
            <a:endParaRPr lang="es-PE" sz="2000" b="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6" name="Rectángulo redondeado 7">
            <a:extLst>
              <a:ext uri="{FF2B5EF4-FFF2-40B4-BE49-F238E27FC236}">
                <a16:creationId xmlns:a16="http://schemas.microsoft.com/office/drawing/2014/main" id="{420F0CFE-1255-4B2B-9D15-6CDC1B114CAE}"/>
              </a:ext>
            </a:extLst>
          </p:cNvPr>
          <p:cNvSpPr/>
          <p:nvPr/>
        </p:nvSpPr>
        <p:spPr>
          <a:xfrm>
            <a:off x="5809769" y="1217465"/>
            <a:ext cx="6160557" cy="569772"/>
          </a:xfrm>
          <a:prstGeom prst="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1600" b="1" dirty="0">
                <a:latin typeface="Montserrat" panose="00000500000000000000" pitchFamily="2" charset="0"/>
              </a:rPr>
              <a:t>Prácticas</a:t>
            </a:r>
            <a:endParaRPr lang="es-PE" sz="1600" b="1"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15" name="Rectángulo redondeado 7">
            <a:extLst>
              <a:ext uri="{FF2B5EF4-FFF2-40B4-BE49-F238E27FC236}">
                <a16:creationId xmlns:a16="http://schemas.microsoft.com/office/drawing/2014/main" id="{F3C1F8FD-0639-4980-9B89-60AECEE4EFCE}"/>
              </a:ext>
            </a:extLst>
          </p:cNvPr>
          <p:cNvSpPr/>
          <p:nvPr/>
        </p:nvSpPr>
        <p:spPr>
          <a:xfrm>
            <a:off x="490704" y="2456369"/>
            <a:ext cx="1668295" cy="1219485"/>
          </a:xfrm>
          <a:prstGeom prst="rect">
            <a:avLst/>
          </a:prstGeom>
          <a:solidFill>
            <a:srgbClr val="C00000"/>
          </a:solidFill>
          <a:ln/>
        </p:spPr>
        <p:style>
          <a:lnRef idx="0">
            <a:schemeClr val="accent1"/>
          </a:lnRef>
          <a:fillRef idx="3">
            <a:schemeClr val="accent1"/>
          </a:fillRef>
          <a:effectRef idx="3">
            <a:schemeClr val="accent1"/>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b="1" dirty="0">
                <a:solidFill>
                  <a:schemeClr val="tx1"/>
                </a:solidFill>
                <a:latin typeface="Montserrat" panose="00000500000000000000" pitchFamily="2" charset="0"/>
              </a:rPr>
              <a:t>Comunitaria</a:t>
            </a:r>
            <a:endParaRPr lang="es-PE" b="1" i="1" dirty="0">
              <a:solidFill>
                <a:schemeClr val="tx1"/>
              </a:solidFill>
              <a:latin typeface="Montserrat" panose="00000500000000000000" pitchFamily="2" charset="0"/>
              <a:ea typeface="Andika" panose="020B0604020202020204" charset="0"/>
              <a:cs typeface="Andika" panose="020B0604020202020204" charset="0"/>
            </a:endParaRPr>
          </a:p>
        </p:txBody>
      </p:sp>
      <p:sp>
        <p:nvSpPr>
          <p:cNvPr id="16" name="Rectángulo redondeado 7">
            <a:extLst>
              <a:ext uri="{FF2B5EF4-FFF2-40B4-BE49-F238E27FC236}">
                <a16:creationId xmlns:a16="http://schemas.microsoft.com/office/drawing/2014/main" id="{0FD4A4F0-1272-4294-AB74-8F00E90C4CFB}"/>
              </a:ext>
            </a:extLst>
          </p:cNvPr>
          <p:cNvSpPr/>
          <p:nvPr/>
        </p:nvSpPr>
        <p:spPr>
          <a:xfrm>
            <a:off x="2733356" y="2854258"/>
            <a:ext cx="1956742" cy="2133885"/>
          </a:xfrm>
          <a:prstGeom prst="rect">
            <a:avLst/>
          </a:prstGeom>
          <a:ln/>
        </p:spPr>
        <p:style>
          <a:lnRef idx="0">
            <a:schemeClr val="accent2"/>
          </a:lnRef>
          <a:fillRef idx="3">
            <a:schemeClr val="accent2"/>
          </a:fillRef>
          <a:effectRef idx="3">
            <a:schemeClr val="accent2"/>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1500" b="1" dirty="0">
                <a:latin typeface="Montserrat" panose="00000500000000000000" pitchFamily="2" charset="0"/>
              </a:rPr>
              <a:t>CGE 5</a:t>
            </a:r>
          </a:p>
          <a:p>
            <a:pPr algn="ctr">
              <a:lnSpc>
                <a:spcPct val="107000"/>
              </a:lnSpc>
            </a:pPr>
            <a:endParaRPr lang="es-MX" sz="700" b="1" dirty="0">
              <a:latin typeface="Montserrat" panose="00000500000000000000" pitchFamily="2" charset="0"/>
            </a:endParaRPr>
          </a:p>
          <a:p>
            <a:pPr algn="just">
              <a:lnSpc>
                <a:spcPct val="107000"/>
              </a:lnSpc>
            </a:pPr>
            <a:r>
              <a:rPr lang="es-MX" sz="1400" b="1" dirty="0">
                <a:solidFill>
                  <a:srgbClr val="000000"/>
                </a:solidFill>
                <a:latin typeface="Montserrat" panose="00000500000000000000" pitchFamily="2" charset="0"/>
                <a:ea typeface="Andika" panose="020B0604020202020204" charset="0"/>
                <a:cs typeface="Andika" panose="020B0604020202020204" charset="0"/>
              </a:rPr>
              <a:t>Gestión del bienestar escolar que promueva el desarrollo integral de las y los estudiantes. </a:t>
            </a:r>
            <a:endParaRPr lang="es-PE" sz="1400" b="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18" name="Rectángulo redondeado 7">
            <a:extLst>
              <a:ext uri="{FF2B5EF4-FFF2-40B4-BE49-F238E27FC236}">
                <a16:creationId xmlns:a16="http://schemas.microsoft.com/office/drawing/2014/main" id="{19A94681-52F3-4C50-BAB5-DD6F0A10AA86}"/>
              </a:ext>
            </a:extLst>
          </p:cNvPr>
          <p:cNvSpPr/>
          <p:nvPr/>
        </p:nvSpPr>
        <p:spPr>
          <a:xfrm>
            <a:off x="5851330" y="1944228"/>
            <a:ext cx="6118996" cy="777429"/>
          </a:xfrm>
          <a:prstGeom prst="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r>
              <a:rPr lang="es-MX" sz="1400" b="1" dirty="0">
                <a:solidFill>
                  <a:schemeClr val="accent6">
                    <a:lumMod val="50000"/>
                  </a:schemeClr>
                </a:solidFill>
              </a:rPr>
              <a:t>Fortalecimiento de los espacios de participación democrática y organización de la IE o programa educativo, promoviendo relaciones interpersonales positivas entre los miembros de la comunidad educativa.</a:t>
            </a:r>
            <a:endParaRPr lang="es-PE" sz="1400" b="1" dirty="0">
              <a:solidFill>
                <a:schemeClr val="accent6">
                  <a:lumMod val="50000"/>
                </a:schemeClr>
              </a:solidFill>
            </a:endParaRPr>
          </a:p>
        </p:txBody>
      </p:sp>
      <p:sp>
        <p:nvSpPr>
          <p:cNvPr id="19" name="Rectángulo redondeado 7">
            <a:extLst>
              <a:ext uri="{FF2B5EF4-FFF2-40B4-BE49-F238E27FC236}">
                <a16:creationId xmlns:a16="http://schemas.microsoft.com/office/drawing/2014/main" id="{DC914EC5-7CA6-4119-9450-D50374150ACA}"/>
              </a:ext>
            </a:extLst>
          </p:cNvPr>
          <p:cNvSpPr/>
          <p:nvPr/>
        </p:nvSpPr>
        <p:spPr>
          <a:xfrm>
            <a:off x="5851330" y="2783613"/>
            <a:ext cx="6118996" cy="408851"/>
          </a:xfrm>
          <a:prstGeom prst="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sz="1400" b="1" dirty="0">
                <a:solidFill>
                  <a:schemeClr val="accent6">
                    <a:lumMod val="50000"/>
                  </a:schemeClr>
                </a:solidFill>
              </a:rPr>
              <a:t>Elaboración articulada, concertada y difusión de las normas de convivencia de la IE.</a:t>
            </a:r>
            <a:endParaRPr lang="es-PE" sz="1400" i="1" dirty="0">
              <a:solidFill>
                <a:schemeClr val="accent6">
                  <a:lumMod val="50000"/>
                </a:schemeClr>
              </a:solidFill>
              <a:latin typeface="Montserrat" panose="00000500000000000000" pitchFamily="2" charset="0"/>
              <a:ea typeface="Andika" panose="020B0604020202020204" charset="0"/>
              <a:cs typeface="Andika" panose="020B0604020202020204" charset="0"/>
            </a:endParaRPr>
          </a:p>
        </p:txBody>
      </p:sp>
      <p:sp>
        <p:nvSpPr>
          <p:cNvPr id="20" name="Rectángulo redondeado 7">
            <a:extLst>
              <a:ext uri="{FF2B5EF4-FFF2-40B4-BE49-F238E27FC236}">
                <a16:creationId xmlns:a16="http://schemas.microsoft.com/office/drawing/2014/main" id="{360FDC36-A2AF-4B19-A597-52F44458DDE7}"/>
              </a:ext>
            </a:extLst>
          </p:cNvPr>
          <p:cNvSpPr/>
          <p:nvPr/>
        </p:nvSpPr>
        <p:spPr>
          <a:xfrm>
            <a:off x="5872111" y="3345136"/>
            <a:ext cx="6098215" cy="576065"/>
          </a:xfrm>
          <a:prstGeom prst="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r>
              <a:rPr lang="es-MX" sz="1400" b="1" dirty="0">
                <a:solidFill>
                  <a:schemeClr val="accent6">
                    <a:lumMod val="50000"/>
                  </a:schemeClr>
                </a:solidFill>
              </a:rPr>
              <a:t>Implementación de acciones de prevención de la violencia con estudiantes, familias y personal de la IE o programa educativo</a:t>
            </a:r>
            <a:endParaRPr lang="es-PE" sz="1400" b="1" dirty="0">
              <a:solidFill>
                <a:schemeClr val="accent6">
                  <a:lumMod val="50000"/>
                </a:schemeClr>
              </a:solidFill>
            </a:endParaRPr>
          </a:p>
        </p:txBody>
      </p:sp>
      <p:sp>
        <p:nvSpPr>
          <p:cNvPr id="21" name="Rectángulo redondeado 7">
            <a:extLst>
              <a:ext uri="{FF2B5EF4-FFF2-40B4-BE49-F238E27FC236}">
                <a16:creationId xmlns:a16="http://schemas.microsoft.com/office/drawing/2014/main" id="{67766D11-A902-489F-92BB-40BBF07472D8}"/>
              </a:ext>
            </a:extLst>
          </p:cNvPr>
          <p:cNvSpPr/>
          <p:nvPr/>
        </p:nvSpPr>
        <p:spPr>
          <a:xfrm>
            <a:off x="5851330" y="4038538"/>
            <a:ext cx="6118996" cy="544869"/>
          </a:xfrm>
          <a:prstGeom prst="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r>
              <a:rPr lang="es-MX" sz="1400" b="1" dirty="0">
                <a:solidFill>
                  <a:schemeClr val="accent6">
                    <a:lumMod val="50000"/>
                  </a:schemeClr>
                </a:solidFill>
              </a:rPr>
              <a:t>Atención oportuna de situaciones de violencia contra estudiantes de acuerdo con los protocolos vigentes</a:t>
            </a:r>
            <a:endParaRPr lang="es-PE" sz="1400" b="1" dirty="0">
              <a:solidFill>
                <a:schemeClr val="accent6">
                  <a:lumMod val="50000"/>
                </a:schemeClr>
              </a:solidFill>
            </a:endParaRPr>
          </a:p>
        </p:txBody>
      </p:sp>
      <p:sp>
        <p:nvSpPr>
          <p:cNvPr id="22" name="Rectángulo redondeado 7">
            <a:extLst>
              <a:ext uri="{FF2B5EF4-FFF2-40B4-BE49-F238E27FC236}">
                <a16:creationId xmlns:a16="http://schemas.microsoft.com/office/drawing/2014/main" id="{567C5290-CD80-4A18-BD70-2CF70D3F9533}"/>
              </a:ext>
            </a:extLst>
          </p:cNvPr>
          <p:cNvSpPr/>
          <p:nvPr/>
        </p:nvSpPr>
        <p:spPr>
          <a:xfrm>
            <a:off x="5851330" y="4786464"/>
            <a:ext cx="6118995" cy="694686"/>
          </a:xfrm>
          <a:prstGeom prst="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sz="1400" b="1" dirty="0">
                <a:solidFill>
                  <a:srgbClr val="002060"/>
                </a:solidFill>
              </a:rPr>
              <a:t>Establecimiento de una red de protección para la prevención y atención de la violencia escolar.</a:t>
            </a:r>
            <a:endParaRPr lang="es-PE" sz="1400" i="1" dirty="0">
              <a:solidFill>
                <a:srgbClr val="002060"/>
              </a:solidFill>
              <a:latin typeface="Montserrat" panose="00000500000000000000" pitchFamily="2" charset="0"/>
              <a:ea typeface="Andika" panose="020B0604020202020204" charset="0"/>
              <a:cs typeface="Andika" panose="020B0604020202020204" charset="0"/>
            </a:endParaRPr>
          </a:p>
        </p:txBody>
      </p:sp>
      <p:sp>
        <p:nvSpPr>
          <p:cNvPr id="23" name="Rectángulo redondeado 7">
            <a:extLst>
              <a:ext uri="{FF2B5EF4-FFF2-40B4-BE49-F238E27FC236}">
                <a16:creationId xmlns:a16="http://schemas.microsoft.com/office/drawing/2014/main" id="{D9B59159-020C-472A-AB36-7B5431706FB1}"/>
              </a:ext>
            </a:extLst>
          </p:cNvPr>
          <p:cNvSpPr/>
          <p:nvPr/>
        </p:nvSpPr>
        <p:spPr>
          <a:xfrm>
            <a:off x="5851328" y="5715823"/>
            <a:ext cx="6118997" cy="694686"/>
          </a:xfrm>
          <a:prstGeom prst="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r>
              <a:rPr lang="es-MX" sz="1400" b="1" dirty="0">
                <a:solidFill>
                  <a:schemeClr val="accent6">
                    <a:lumMod val="50000"/>
                  </a:schemeClr>
                </a:solidFill>
              </a:rPr>
              <a:t>Fortalecimiento del acompañamiento de las y los estudiantes y de las familias, en el marco de la Tutoría y Orientación Educativa y la Educación Sexual Integral</a:t>
            </a:r>
            <a:endParaRPr lang="es-PE" sz="1400" b="1" dirty="0">
              <a:solidFill>
                <a:schemeClr val="accent6">
                  <a:lumMod val="50000"/>
                </a:schemeClr>
              </a:solidFill>
            </a:endParaRPr>
          </a:p>
        </p:txBody>
      </p:sp>
      <p:sp>
        <p:nvSpPr>
          <p:cNvPr id="2" name="Flecha: hacia abajo 1">
            <a:extLst>
              <a:ext uri="{FF2B5EF4-FFF2-40B4-BE49-F238E27FC236}">
                <a16:creationId xmlns:a16="http://schemas.microsoft.com/office/drawing/2014/main" id="{7A85D2A4-3232-43DA-AF84-326F1E052C00}"/>
              </a:ext>
            </a:extLst>
          </p:cNvPr>
          <p:cNvSpPr/>
          <p:nvPr/>
        </p:nvSpPr>
        <p:spPr>
          <a:xfrm>
            <a:off x="1236266" y="2048745"/>
            <a:ext cx="249634" cy="2880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Flecha: hacia abajo 6">
            <a:extLst>
              <a:ext uri="{FF2B5EF4-FFF2-40B4-BE49-F238E27FC236}">
                <a16:creationId xmlns:a16="http://schemas.microsoft.com/office/drawing/2014/main" id="{698E6EF1-7B0F-4C69-A7FA-8A6BD4873742}"/>
              </a:ext>
            </a:extLst>
          </p:cNvPr>
          <p:cNvSpPr/>
          <p:nvPr/>
        </p:nvSpPr>
        <p:spPr>
          <a:xfrm>
            <a:off x="3429862" y="2048744"/>
            <a:ext cx="418237" cy="5212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Abrir llave 23">
            <a:extLst>
              <a:ext uri="{FF2B5EF4-FFF2-40B4-BE49-F238E27FC236}">
                <a16:creationId xmlns:a16="http://schemas.microsoft.com/office/drawing/2014/main" id="{DB8726DF-18A6-4BAF-8ADF-9E679EEB0CB4}"/>
              </a:ext>
            </a:extLst>
          </p:cNvPr>
          <p:cNvSpPr/>
          <p:nvPr/>
        </p:nvSpPr>
        <p:spPr>
          <a:xfrm>
            <a:off x="4863649" y="2048744"/>
            <a:ext cx="834911" cy="4175383"/>
          </a:xfrm>
          <a:prstGeom prst="leftBrace">
            <a:avLst/>
          </a:prstGeom>
          <a:ln w="76200"/>
        </p:spPr>
        <p:style>
          <a:lnRef idx="3">
            <a:schemeClr val="accent2"/>
          </a:lnRef>
          <a:fillRef idx="0">
            <a:schemeClr val="accent2"/>
          </a:fillRef>
          <a:effectRef idx="2">
            <a:schemeClr val="accent2"/>
          </a:effectRef>
          <a:fontRef idx="minor">
            <a:schemeClr val="tx1"/>
          </a:fontRef>
        </p:style>
        <p:txBody>
          <a:bodyPr rtlCol="0" anchor="ctr"/>
          <a:lstStyle/>
          <a:p>
            <a:pPr algn="ctr"/>
            <a:endParaRPr lang="es-PE"/>
          </a:p>
        </p:txBody>
      </p:sp>
    </p:spTree>
    <p:extLst>
      <p:ext uri="{BB962C8B-B14F-4D97-AF65-F5344CB8AC3E}">
        <p14:creationId xmlns:p14="http://schemas.microsoft.com/office/powerpoint/2010/main" val="186991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ircle(in)">
                                      <p:cBhvr>
                                        <p:cTn id="34" dur="2000"/>
                                        <p:tgtEl>
                                          <p:spTgt spid="2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in)">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animBg="1"/>
      <p:bldP spid="16" grpId="0" animBg="1"/>
      <p:bldP spid="18" grpId="0" animBg="1"/>
      <p:bldP spid="19" grpId="0" animBg="1"/>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41;p35">
            <a:extLst>
              <a:ext uri="{FF2B5EF4-FFF2-40B4-BE49-F238E27FC236}">
                <a16:creationId xmlns:a16="http://schemas.microsoft.com/office/drawing/2014/main" id="{019A9962-DA9F-414D-86BF-49C5E9ED8C82}"/>
              </a:ext>
            </a:extLst>
          </p:cNvPr>
          <p:cNvSpPr txBox="1">
            <a:spLocks/>
          </p:cNvSpPr>
          <p:nvPr/>
        </p:nvSpPr>
        <p:spPr>
          <a:xfrm>
            <a:off x="753381" y="88216"/>
            <a:ext cx="10576865" cy="1030384"/>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Abhaya Libre ExtraBold"/>
              <a:buNone/>
              <a:defRPr sz="4200" b="0" i="0" u="none" strike="noStrike" cap="none">
                <a:solidFill>
                  <a:schemeClr val="dk1"/>
                </a:solidFill>
                <a:latin typeface="Abhaya Libre ExtraBold"/>
                <a:ea typeface="Abhaya Libre ExtraBold"/>
                <a:cs typeface="Abhaya Libre ExtraBold"/>
                <a:sym typeface="Abhaya Libre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s-MX" sz="2600" b="1" dirty="0">
                <a:ln w="12700">
                  <a:solidFill>
                    <a:schemeClr val="accent1"/>
                  </a:solidFill>
                  <a:prstDash val="solid"/>
                </a:ln>
                <a:solidFill>
                  <a:srgbClr val="0070C0"/>
                </a:solidFill>
                <a:effectLst>
                  <a:outerShdw dist="38100" dir="2640000" algn="bl" rotWithShape="0">
                    <a:schemeClr val="accent1"/>
                  </a:outerShdw>
                </a:effectLst>
              </a:rPr>
              <a:t>INTEGRANTES DE GESTIÓN DEL COMITÉ DEL BIENESTAR</a:t>
            </a:r>
          </a:p>
        </p:txBody>
      </p:sp>
      <p:sp>
        <p:nvSpPr>
          <p:cNvPr id="3" name="Google Shape;147;p19">
            <a:extLst>
              <a:ext uri="{FF2B5EF4-FFF2-40B4-BE49-F238E27FC236}">
                <a16:creationId xmlns:a16="http://schemas.microsoft.com/office/drawing/2014/main" id="{C16DF665-4AF0-43C0-9A93-EAD386466B48}"/>
              </a:ext>
            </a:extLst>
          </p:cNvPr>
          <p:cNvSpPr txBox="1"/>
          <p:nvPr/>
        </p:nvSpPr>
        <p:spPr>
          <a:xfrm>
            <a:off x="528819" y="3158878"/>
            <a:ext cx="2410233" cy="1200288"/>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chemeClr val="dk1"/>
              </a:buClr>
              <a:buSzPts val="1800"/>
            </a:pPr>
            <a:r>
              <a:rPr lang="es-MX" sz="2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Montserrat" panose="00000500000000000000" pitchFamily="2" charset="0"/>
                <a:ea typeface="Gill Sans"/>
                <a:cs typeface="Gill Sans"/>
                <a:sym typeface="Gill Sans"/>
              </a:rPr>
              <a:t>El CGB integran los siguientes :</a:t>
            </a:r>
            <a:endParaRPr lang="es-MX" sz="2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Montserrat" panose="00000500000000000000" pitchFamily="2" charset="0"/>
            </a:endParaRPr>
          </a:p>
        </p:txBody>
      </p:sp>
      <p:sp>
        <p:nvSpPr>
          <p:cNvPr id="4" name="Rectángulo redondeado 7">
            <a:extLst>
              <a:ext uri="{FF2B5EF4-FFF2-40B4-BE49-F238E27FC236}">
                <a16:creationId xmlns:a16="http://schemas.microsoft.com/office/drawing/2014/main" id="{41B0F319-CCB1-4199-886B-A94FCA576C73}"/>
              </a:ext>
            </a:extLst>
          </p:cNvPr>
          <p:cNvSpPr/>
          <p:nvPr/>
        </p:nvSpPr>
        <p:spPr>
          <a:xfrm>
            <a:off x="3479070" y="1517608"/>
            <a:ext cx="6172928" cy="448784"/>
          </a:xfrm>
          <a:prstGeom prst="rect">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sz="2800" dirty="0">
                <a:solidFill>
                  <a:srgbClr val="000000"/>
                </a:solidFill>
                <a:latin typeface="Cambria" panose="02040503050406030204" pitchFamily="18" charset="0"/>
                <a:ea typeface="Andika" panose="020B0604020202020204" charset="0"/>
                <a:cs typeface="Andika" panose="020B0604020202020204" charset="0"/>
              </a:rPr>
              <a:t>El/la Director/a de la IE.</a:t>
            </a:r>
            <a:endParaRPr lang="es-PE" sz="2800" dirty="0">
              <a:solidFill>
                <a:srgbClr val="000000"/>
              </a:solidFill>
              <a:latin typeface="Cambria" panose="02040503050406030204" pitchFamily="18" charset="0"/>
              <a:ea typeface="Andika" panose="020B0604020202020204" charset="0"/>
              <a:cs typeface="Andika" panose="020B0604020202020204" charset="0"/>
            </a:endParaRPr>
          </a:p>
        </p:txBody>
      </p:sp>
      <p:sp>
        <p:nvSpPr>
          <p:cNvPr id="5" name="Rectángulo redondeado 7">
            <a:extLst>
              <a:ext uri="{FF2B5EF4-FFF2-40B4-BE49-F238E27FC236}">
                <a16:creationId xmlns:a16="http://schemas.microsoft.com/office/drawing/2014/main" id="{F7FFD572-3EB8-4667-9AB7-33BCEE182F72}"/>
              </a:ext>
            </a:extLst>
          </p:cNvPr>
          <p:cNvSpPr/>
          <p:nvPr/>
        </p:nvSpPr>
        <p:spPr>
          <a:xfrm>
            <a:off x="3479071" y="2171287"/>
            <a:ext cx="6172927" cy="726980"/>
          </a:xfrm>
          <a:prstGeom prst="rect">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sz="2800" dirty="0">
                <a:solidFill>
                  <a:srgbClr val="000000"/>
                </a:solidFill>
                <a:latin typeface="Cambria" panose="02040503050406030204" pitchFamily="18" charset="0"/>
                <a:ea typeface="Andika" panose="020B0604020202020204" charset="0"/>
                <a:cs typeface="Andika" panose="020B0604020202020204" charset="0"/>
              </a:rPr>
              <a:t>El/la coordinador/a de tutoría</a:t>
            </a:r>
            <a:r>
              <a:rPr lang="es-MX" sz="1100" i="1" dirty="0">
                <a:solidFill>
                  <a:srgbClr val="000000"/>
                </a:solidFill>
                <a:latin typeface="Montserrat" panose="00000500000000000000" pitchFamily="2" charset="0"/>
                <a:ea typeface="Andika" panose="020B0604020202020204" charset="0"/>
                <a:cs typeface="Andika" panose="020B0604020202020204" charset="0"/>
              </a:rPr>
              <a:t>.</a:t>
            </a:r>
            <a:endParaRPr lang="es-PE" sz="1100"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6" name="Rectángulo redondeado 7">
            <a:extLst>
              <a:ext uri="{FF2B5EF4-FFF2-40B4-BE49-F238E27FC236}">
                <a16:creationId xmlns:a16="http://schemas.microsoft.com/office/drawing/2014/main" id="{E9488CA0-FDCD-411E-9991-352603F95502}"/>
              </a:ext>
            </a:extLst>
          </p:cNvPr>
          <p:cNvSpPr/>
          <p:nvPr/>
        </p:nvSpPr>
        <p:spPr>
          <a:xfrm>
            <a:off x="3479072" y="3083754"/>
            <a:ext cx="6172926" cy="448784"/>
          </a:xfrm>
          <a:prstGeom prst="rect">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sz="2800" dirty="0">
                <a:solidFill>
                  <a:srgbClr val="000000"/>
                </a:solidFill>
                <a:latin typeface="Cambria" panose="02040503050406030204" pitchFamily="18" charset="0"/>
                <a:ea typeface="Andika" panose="020B0604020202020204" charset="0"/>
                <a:cs typeface="Andika" panose="020B0604020202020204" charset="0"/>
              </a:rPr>
              <a:t>El/la responsable de convivencia.</a:t>
            </a:r>
            <a:endParaRPr lang="es-PE" sz="2800" i="1" dirty="0">
              <a:solidFill>
                <a:srgbClr val="000000"/>
              </a:solidFill>
              <a:latin typeface="Cambria" panose="02040503050406030204" pitchFamily="18" charset="0"/>
              <a:ea typeface="Andika" panose="020B0604020202020204" charset="0"/>
              <a:cs typeface="Andika" panose="020B0604020202020204" charset="0"/>
            </a:endParaRPr>
          </a:p>
        </p:txBody>
      </p:sp>
      <p:sp>
        <p:nvSpPr>
          <p:cNvPr id="7" name="Rectángulo redondeado 7">
            <a:extLst>
              <a:ext uri="{FF2B5EF4-FFF2-40B4-BE49-F238E27FC236}">
                <a16:creationId xmlns:a16="http://schemas.microsoft.com/office/drawing/2014/main" id="{A9F19897-FABE-4010-88C9-6F446B8EA10F}"/>
              </a:ext>
            </a:extLst>
          </p:cNvPr>
          <p:cNvSpPr/>
          <p:nvPr/>
        </p:nvSpPr>
        <p:spPr>
          <a:xfrm>
            <a:off x="3443028" y="3756841"/>
            <a:ext cx="6237758" cy="448784"/>
          </a:xfrm>
          <a:prstGeom prst="rect">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sz="2800" dirty="0">
                <a:solidFill>
                  <a:srgbClr val="000000"/>
                </a:solidFill>
                <a:latin typeface="Cambria" panose="02040503050406030204" pitchFamily="18" charset="0"/>
                <a:ea typeface="Andika" panose="020B0604020202020204" charset="0"/>
                <a:cs typeface="Andika" panose="020B0604020202020204" charset="0"/>
              </a:rPr>
              <a:t>El/la responsable de inclusión</a:t>
            </a:r>
            <a:endParaRPr lang="es-PE" sz="2800" i="1" dirty="0">
              <a:solidFill>
                <a:srgbClr val="000000"/>
              </a:solidFill>
              <a:latin typeface="Cambria" panose="02040503050406030204" pitchFamily="18" charset="0"/>
              <a:ea typeface="Andika" panose="020B0604020202020204" charset="0"/>
              <a:cs typeface="Andika" panose="020B0604020202020204" charset="0"/>
            </a:endParaRPr>
          </a:p>
        </p:txBody>
      </p:sp>
      <p:sp>
        <p:nvSpPr>
          <p:cNvPr id="8" name="Rectángulo redondeado 7">
            <a:extLst>
              <a:ext uri="{FF2B5EF4-FFF2-40B4-BE49-F238E27FC236}">
                <a16:creationId xmlns:a16="http://schemas.microsoft.com/office/drawing/2014/main" id="{CF14538D-379F-440E-B760-F565B6D6A3D7}"/>
              </a:ext>
            </a:extLst>
          </p:cNvPr>
          <p:cNvSpPr/>
          <p:nvPr/>
        </p:nvSpPr>
        <p:spPr>
          <a:xfrm>
            <a:off x="3378200" y="4438073"/>
            <a:ext cx="6302587" cy="697701"/>
          </a:xfrm>
          <a:prstGeom prst="rect">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sz="2200" dirty="0">
                <a:solidFill>
                  <a:srgbClr val="000000"/>
                </a:solidFill>
                <a:latin typeface="Cambria" panose="02040503050406030204" pitchFamily="18" charset="0"/>
                <a:ea typeface="Andika" panose="020B0604020202020204" charset="0"/>
                <a:cs typeface="Andika" panose="020B0604020202020204" charset="0"/>
              </a:rPr>
              <a:t>Un/a (1) representante de los padres y madres de familia, tutores legales o apoderados/as.</a:t>
            </a:r>
            <a:endParaRPr lang="es-PE" sz="2200" i="1" dirty="0">
              <a:solidFill>
                <a:srgbClr val="000000"/>
              </a:solidFill>
              <a:latin typeface="Cambria" panose="02040503050406030204" pitchFamily="18" charset="0"/>
              <a:ea typeface="Andika" panose="020B0604020202020204" charset="0"/>
              <a:cs typeface="Andika" panose="020B0604020202020204" charset="0"/>
            </a:endParaRPr>
          </a:p>
        </p:txBody>
      </p:sp>
      <p:sp>
        <p:nvSpPr>
          <p:cNvPr id="9" name="Rectángulo redondeado 7">
            <a:extLst>
              <a:ext uri="{FF2B5EF4-FFF2-40B4-BE49-F238E27FC236}">
                <a16:creationId xmlns:a16="http://schemas.microsoft.com/office/drawing/2014/main" id="{EC1EA03D-2C51-4356-A7F9-55B8FC43958C}"/>
              </a:ext>
            </a:extLst>
          </p:cNvPr>
          <p:cNvSpPr/>
          <p:nvPr/>
        </p:nvSpPr>
        <p:spPr>
          <a:xfrm>
            <a:off x="3378199" y="5339615"/>
            <a:ext cx="6302587" cy="561706"/>
          </a:xfrm>
          <a:prstGeom prst="rect">
            <a:avLst/>
          </a:prstGeom>
          <a:ln/>
        </p:spPr>
        <p:style>
          <a:lnRef idx="1">
            <a:schemeClr val="accent4"/>
          </a:lnRef>
          <a:fillRef idx="3">
            <a:schemeClr val="accent4"/>
          </a:fillRef>
          <a:effectRef idx="2">
            <a:schemeClr val="accent4"/>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sz="2400" dirty="0">
                <a:solidFill>
                  <a:srgbClr val="000000"/>
                </a:solidFill>
                <a:latin typeface="Cambria" panose="02040503050406030204" pitchFamily="18" charset="0"/>
                <a:ea typeface="Andika" panose="020B0604020202020204" charset="0"/>
                <a:cs typeface="Andika" panose="020B0604020202020204" charset="0"/>
              </a:rPr>
              <a:t>Un/a (1) representante de las y los estudiantes</a:t>
            </a:r>
            <a:endParaRPr lang="es-PE" sz="2400" i="1" dirty="0">
              <a:solidFill>
                <a:srgbClr val="000000"/>
              </a:solidFill>
              <a:latin typeface="Cambria" panose="02040503050406030204" pitchFamily="18" charset="0"/>
              <a:ea typeface="Andika" panose="020B0604020202020204" charset="0"/>
              <a:cs typeface="Andika" panose="020B0604020202020204" charset="0"/>
            </a:endParaRPr>
          </a:p>
        </p:txBody>
      </p:sp>
      <p:sp>
        <p:nvSpPr>
          <p:cNvPr id="11" name="Abrir llave 10">
            <a:extLst>
              <a:ext uri="{FF2B5EF4-FFF2-40B4-BE49-F238E27FC236}">
                <a16:creationId xmlns:a16="http://schemas.microsoft.com/office/drawing/2014/main" id="{BDAA491E-A443-4A09-8741-DEA092F78F39}"/>
              </a:ext>
            </a:extLst>
          </p:cNvPr>
          <p:cNvSpPr/>
          <p:nvPr/>
        </p:nvSpPr>
        <p:spPr>
          <a:xfrm>
            <a:off x="2939052" y="1644380"/>
            <a:ext cx="190499" cy="422492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PE"/>
          </a:p>
        </p:txBody>
      </p:sp>
      <p:pic>
        <p:nvPicPr>
          <p:cNvPr id="12" name="Picture 2" descr="Clasificación de software de sistemas y aplicaciones – Conogasi">
            <a:extLst>
              <a:ext uri="{FF2B5EF4-FFF2-40B4-BE49-F238E27FC236}">
                <a16:creationId xmlns:a16="http://schemas.microsoft.com/office/drawing/2014/main" id="{5A8840B7-6E43-429A-B1BA-96ACC09FD4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9" b="97429" l="9961" r="93750">
                        <a14:foregroundMark x1="31445" y1="24422" x2="33008" y2="33419"/>
                        <a14:foregroundMark x1="33008" y1="33419" x2="30078" y2="42931"/>
                        <a14:foregroundMark x1="30078" y1="42931" x2="23047" y2="45501"/>
                        <a14:foregroundMark x1="23047" y1="45501" x2="18555" y2="39075"/>
                        <a14:foregroundMark x1="18555" y1="39075" x2="15430" y2="30077"/>
                        <a14:foregroundMark x1="15430" y1="30077" x2="19336" y2="22108"/>
                        <a14:foregroundMark x1="19336" y1="22108" x2="25781" y2="20566"/>
                        <a14:foregroundMark x1="25781" y1="20566" x2="31250" y2="25964"/>
                        <a14:foregroundMark x1="31250" y1="25964" x2="31250" y2="25964"/>
                        <a14:foregroundMark x1="34180" y1="60411" x2="36880" y2="56709"/>
                        <a14:foregroundMark x1="35455" y1="60855" x2="34570" y2="60411"/>
                        <a14:foregroundMark x1="38672" y1="62468" x2="37713" y2="61987"/>
                        <a14:foregroundMark x1="40857" y1="62148" x2="40820" y2="63753"/>
                        <a14:foregroundMark x1="40879" y1="61200" x2="40858" y2="62100"/>
                        <a14:foregroundMark x1="41016" y1="55270" x2="40995" y2="56185"/>
                        <a14:foregroundMark x1="40820" y1="63753" x2="40430" y2="64010"/>
                        <a14:foregroundMark x1="81055" y1="28278" x2="86523" y2="23907"/>
                        <a14:foregroundMark x1="86523" y1="23907" x2="89648" y2="32648"/>
                        <a14:foregroundMark x1="89648" y1="32648" x2="88672" y2="38046"/>
                        <a14:foregroundMark x1="60547" y1="79177" x2="58398" y2="77635"/>
                        <a14:foregroundMark x1="41211" y1="63753" x2="41992" y2="51671"/>
                        <a14:foregroundMark x1="42578" y1="51157" x2="42578" y2="49357"/>
                        <a14:foregroundMark x1="90430" y1="51157" x2="79492" y2="79434"/>
                        <a14:foregroundMark x1="79492" y1="79434" x2="79102" y2="82005"/>
                        <a14:foregroundMark x1="93945" y1="50129" x2="93945" y2="62211"/>
                        <a14:foregroundMark x1="38086" y1="53728" x2="35547" y2="55013"/>
                        <a14:foregroundMark x1="42578" y1="53213" x2="42578" y2="58098"/>
                        <a14:foregroundMark x1="69141" y1="92031" x2="66602" y2="97429"/>
                        <a14:backgroundMark x1="38988" y1="58098" x2="38856" y2="57775"/>
                        <a14:backgroundMark x1="40039" y1="60668" x2="39256" y2="58753"/>
                        <a14:backgroundMark x1="39258" y1="61440" x2="37305" y2="58098"/>
                        <a14:backgroundMark x1="38281" y1="57841" x2="39453" y2="60925"/>
                        <a14:backgroundMark x1="39256" y1="57913" x2="39021" y2="57692"/>
                        <a14:backgroundMark x1="40820" y1="59897" x2="40430" y2="60925"/>
                      </a14:backgroundRemoval>
                    </a14:imgEffect>
                  </a14:imgLayer>
                </a14:imgProps>
              </a:ext>
              <a:ext uri="{28A0092B-C50C-407E-A947-70E740481C1C}">
                <a14:useLocalDpi xmlns:a14="http://schemas.microsoft.com/office/drawing/2010/main" val="0"/>
              </a:ext>
            </a:extLst>
          </a:blip>
          <a:srcRect/>
          <a:stretch>
            <a:fillRect/>
          </a:stretch>
        </p:blipFill>
        <p:spPr bwMode="auto">
          <a:xfrm>
            <a:off x="9680786" y="1122037"/>
            <a:ext cx="2261268" cy="474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18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22E9BCE-264E-4268-A693-1EFD09F2A2A7}"/>
              </a:ext>
            </a:extLst>
          </p:cNvPr>
          <p:cNvPicPr>
            <a:picLocks noChangeAspect="1"/>
          </p:cNvPicPr>
          <p:nvPr/>
        </p:nvPicPr>
        <p:blipFill rotWithShape="1">
          <a:blip r:embed="rId2"/>
          <a:srcRect l="21042" t="18318" r="39166" b="4793"/>
          <a:stretch/>
        </p:blipFill>
        <p:spPr>
          <a:xfrm>
            <a:off x="602086" y="1070792"/>
            <a:ext cx="5198399" cy="5647475"/>
          </a:xfrm>
          <a:prstGeom prst="rect">
            <a:avLst/>
          </a:prstGeom>
        </p:spPr>
      </p:pic>
      <p:pic>
        <p:nvPicPr>
          <p:cNvPr id="3" name="Imagen 2">
            <a:extLst>
              <a:ext uri="{FF2B5EF4-FFF2-40B4-BE49-F238E27FC236}">
                <a16:creationId xmlns:a16="http://schemas.microsoft.com/office/drawing/2014/main" id="{C64EA53A-96B0-4F5E-8804-F49834820D52}"/>
              </a:ext>
            </a:extLst>
          </p:cNvPr>
          <p:cNvPicPr>
            <a:picLocks noChangeAspect="1"/>
          </p:cNvPicPr>
          <p:nvPr/>
        </p:nvPicPr>
        <p:blipFill rotWithShape="1">
          <a:blip r:embed="rId3"/>
          <a:srcRect l="21042" t="17577" r="39166" b="5533"/>
          <a:stretch/>
        </p:blipFill>
        <p:spPr>
          <a:xfrm>
            <a:off x="6148780" y="1070792"/>
            <a:ext cx="5198399" cy="5647475"/>
          </a:xfrm>
          <a:prstGeom prst="rect">
            <a:avLst/>
          </a:prstGeom>
        </p:spPr>
      </p:pic>
      <p:sp>
        <p:nvSpPr>
          <p:cNvPr id="4" name="Google Shape;1541;p35">
            <a:extLst>
              <a:ext uri="{FF2B5EF4-FFF2-40B4-BE49-F238E27FC236}">
                <a16:creationId xmlns:a16="http://schemas.microsoft.com/office/drawing/2014/main" id="{91E74981-1E88-4F91-8C0F-018846ECC55E}"/>
              </a:ext>
            </a:extLst>
          </p:cNvPr>
          <p:cNvSpPr txBox="1">
            <a:spLocks/>
          </p:cNvSpPr>
          <p:nvPr/>
        </p:nvSpPr>
        <p:spPr>
          <a:xfrm>
            <a:off x="844821" y="339379"/>
            <a:ext cx="10317505" cy="731414"/>
          </a:xfrm>
          <a:prstGeom prst="rect">
            <a:avLst/>
          </a:prstGeom>
          <a:noFill/>
          <a:ln>
            <a:solidFill>
              <a:srgbClr val="002060"/>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Abhaya Libre ExtraBold"/>
              <a:buNone/>
              <a:defRPr sz="4200" b="0" i="0" u="none" strike="noStrike" cap="none">
                <a:solidFill>
                  <a:schemeClr val="dk1"/>
                </a:solidFill>
                <a:latin typeface="Abhaya Libre ExtraBold"/>
                <a:ea typeface="Abhaya Libre ExtraBold"/>
                <a:cs typeface="Abhaya Libre ExtraBold"/>
                <a:sym typeface="Abhaya Libre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s-MX" sz="1800" b="1" dirty="0">
                <a:ln w="12700">
                  <a:solidFill>
                    <a:schemeClr val="accent1"/>
                  </a:solidFill>
                  <a:prstDash val="solid"/>
                </a:ln>
                <a:solidFill>
                  <a:srgbClr val="FF0000"/>
                </a:solidFill>
                <a:effectLst>
                  <a:outerShdw dist="38100" dir="2640000" algn="bl" rotWithShape="0">
                    <a:schemeClr val="accent1"/>
                  </a:outerShdw>
                </a:effectLst>
              </a:rPr>
              <a:t>RESOLUCIÓN DIRECTORAL DE CONFORMACIÓN DEL COMITÉ DE GESTIÓN DEL BIENESTAR PARA EL AÑO 202___</a:t>
            </a:r>
          </a:p>
        </p:txBody>
      </p:sp>
    </p:spTree>
    <p:extLst>
      <p:ext uri="{BB962C8B-B14F-4D97-AF65-F5344CB8AC3E}">
        <p14:creationId xmlns:p14="http://schemas.microsoft.com/office/powerpoint/2010/main" val="1027885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4024" y="0"/>
            <a:ext cx="6970838" cy="424692"/>
          </a:xfrm>
        </p:spPr>
        <p:txBody>
          <a:bodyPr/>
          <a:lstStyle/>
          <a:p>
            <a:r>
              <a:rPr lang="es-PE" sz="2000" dirty="0"/>
              <a:t>PREVENCIÓN : LÍNEAS DE AYUDA Y SOPORTE</a:t>
            </a:r>
          </a:p>
        </p:txBody>
      </p:sp>
      <p:graphicFrame>
        <p:nvGraphicFramePr>
          <p:cNvPr id="3" name="Marcador de contenido 4">
            <a:extLst>
              <a:ext uri="{FF2B5EF4-FFF2-40B4-BE49-F238E27FC236}">
                <a16:creationId xmlns:a16="http://schemas.microsoft.com/office/drawing/2014/main" id="{E28A878D-50FA-427B-8807-C92FC8230866}"/>
              </a:ext>
            </a:extLst>
          </p:cNvPr>
          <p:cNvGraphicFramePr>
            <a:graphicFrameLocks/>
          </p:cNvGraphicFramePr>
          <p:nvPr>
            <p:extLst>
              <p:ext uri="{D42A27DB-BD31-4B8C-83A1-F6EECF244321}">
                <p14:modId xmlns:p14="http://schemas.microsoft.com/office/powerpoint/2010/main" val="837816232"/>
              </p:ext>
            </p:extLst>
          </p:nvPr>
        </p:nvGraphicFramePr>
        <p:xfrm>
          <a:off x="175550" y="421457"/>
          <a:ext cx="11840900" cy="6463806"/>
        </p:xfrm>
        <a:graphic>
          <a:graphicData uri="http://schemas.openxmlformats.org/drawingml/2006/table">
            <a:tbl>
              <a:tblPr firstRow="1" firstCol="1" bandRow="1">
                <a:tableStyleId>{85BE263C-DBD7-4A20-BB59-AAB30ACAA65A}</a:tableStyleId>
              </a:tblPr>
              <a:tblGrid>
                <a:gridCol w="1687027">
                  <a:extLst>
                    <a:ext uri="{9D8B030D-6E8A-4147-A177-3AD203B41FA5}">
                      <a16:colId xmlns:a16="http://schemas.microsoft.com/office/drawing/2014/main" val="20000"/>
                    </a:ext>
                  </a:extLst>
                </a:gridCol>
                <a:gridCol w="1426723">
                  <a:extLst>
                    <a:ext uri="{9D8B030D-6E8A-4147-A177-3AD203B41FA5}">
                      <a16:colId xmlns:a16="http://schemas.microsoft.com/office/drawing/2014/main" val="20001"/>
                    </a:ext>
                  </a:extLst>
                </a:gridCol>
                <a:gridCol w="1807965">
                  <a:extLst>
                    <a:ext uri="{9D8B030D-6E8A-4147-A177-3AD203B41FA5}">
                      <a16:colId xmlns:a16="http://schemas.microsoft.com/office/drawing/2014/main" val="20002"/>
                    </a:ext>
                  </a:extLst>
                </a:gridCol>
                <a:gridCol w="6919185">
                  <a:extLst>
                    <a:ext uri="{9D8B030D-6E8A-4147-A177-3AD203B41FA5}">
                      <a16:colId xmlns:a16="http://schemas.microsoft.com/office/drawing/2014/main" val="20003"/>
                    </a:ext>
                  </a:extLst>
                </a:gridCol>
              </a:tblGrid>
              <a:tr h="514059">
                <a:tc>
                  <a:txBody>
                    <a:bodyPr/>
                    <a:lstStyle/>
                    <a:p>
                      <a:pPr algn="ctr">
                        <a:lnSpc>
                          <a:spcPct val="107000"/>
                        </a:lnSpc>
                        <a:spcAft>
                          <a:spcPts val="0"/>
                        </a:spcAft>
                      </a:pPr>
                      <a:r>
                        <a:rPr lang="es-PE" sz="1200" i="0" dirty="0">
                          <a:solidFill>
                            <a:schemeClr val="bg1"/>
                          </a:solidFill>
                          <a:effectLst/>
                        </a:rPr>
                        <a:t>NOMBRE DE LA LÍNEA</a:t>
                      </a:r>
                      <a:endParaRPr lang="es-PE" sz="1200" i="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solidFill>
                      <a:srgbClr val="002060"/>
                    </a:solidFill>
                  </a:tcPr>
                </a:tc>
                <a:tc>
                  <a:txBody>
                    <a:bodyPr/>
                    <a:lstStyle/>
                    <a:p>
                      <a:pPr algn="ctr">
                        <a:lnSpc>
                          <a:spcPct val="107000"/>
                        </a:lnSpc>
                        <a:spcAft>
                          <a:spcPts val="0"/>
                        </a:spcAft>
                      </a:pPr>
                      <a:r>
                        <a:rPr lang="es-PE" sz="1200" i="0" dirty="0">
                          <a:solidFill>
                            <a:schemeClr val="bg1"/>
                          </a:solidFill>
                          <a:effectLst/>
                        </a:rPr>
                        <a:t>NÚMERO</a:t>
                      </a:r>
                      <a:endParaRPr lang="es-PE" sz="1200" i="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solidFill>
                      <a:srgbClr val="002060"/>
                    </a:solidFill>
                  </a:tcPr>
                </a:tc>
                <a:tc>
                  <a:txBody>
                    <a:bodyPr/>
                    <a:lstStyle/>
                    <a:p>
                      <a:pPr algn="ctr">
                        <a:lnSpc>
                          <a:spcPct val="107000"/>
                        </a:lnSpc>
                        <a:spcAft>
                          <a:spcPts val="0"/>
                        </a:spcAft>
                      </a:pPr>
                      <a:r>
                        <a:rPr lang="es-PE" sz="1200" i="0" dirty="0">
                          <a:solidFill>
                            <a:schemeClr val="bg1"/>
                          </a:solidFill>
                          <a:effectLst/>
                        </a:rPr>
                        <a:t>DEPENDENCIA</a:t>
                      </a:r>
                      <a:endParaRPr lang="es-PE" sz="1200" i="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solidFill>
                      <a:srgbClr val="002060"/>
                    </a:solidFill>
                  </a:tcPr>
                </a:tc>
                <a:tc>
                  <a:txBody>
                    <a:bodyPr/>
                    <a:lstStyle/>
                    <a:p>
                      <a:pPr algn="ctr">
                        <a:lnSpc>
                          <a:spcPct val="107000"/>
                        </a:lnSpc>
                        <a:spcAft>
                          <a:spcPts val="0"/>
                        </a:spcAft>
                      </a:pPr>
                      <a:r>
                        <a:rPr lang="es-PE" sz="1200" i="0" dirty="0">
                          <a:solidFill>
                            <a:schemeClr val="bg1"/>
                          </a:solidFill>
                          <a:effectLst/>
                        </a:rPr>
                        <a:t>OBJETIVO</a:t>
                      </a:r>
                      <a:endParaRPr lang="es-PE" sz="1200" i="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solidFill>
                      <a:srgbClr val="002060"/>
                    </a:solidFill>
                  </a:tcPr>
                </a:tc>
                <a:extLst>
                  <a:ext uri="{0D108BD9-81ED-4DB2-BD59-A6C34878D82A}">
                    <a16:rowId xmlns:a16="http://schemas.microsoft.com/office/drawing/2014/main" val="10000"/>
                  </a:ext>
                </a:extLst>
              </a:tr>
              <a:tr h="280447">
                <a:tc>
                  <a:txBody>
                    <a:bodyPr/>
                    <a:lstStyle/>
                    <a:p>
                      <a:pPr marL="180000" algn="l">
                        <a:lnSpc>
                          <a:spcPct val="107000"/>
                        </a:lnSpc>
                        <a:spcAft>
                          <a:spcPts val="0"/>
                        </a:spcAft>
                      </a:pPr>
                      <a:r>
                        <a:rPr lang="es-PE" sz="1100" dirty="0">
                          <a:solidFill>
                            <a:schemeClr val="bg1"/>
                          </a:solidFill>
                          <a:effectLst/>
                        </a:rPr>
                        <a:t>LINEA</a:t>
                      </a:r>
                      <a:r>
                        <a:rPr lang="es-PE" sz="1100" baseline="0" dirty="0">
                          <a:solidFill>
                            <a:schemeClr val="bg1"/>
                          </a:solidFill>
                          <a:effectLst/>
                        </a:rPr>
                        <a:t> SÍSEVE</a:t>
                      </a:r>
                      <a:endParaRPr lang="es-PE"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solidFill>
                      <a:srgbClr val="299DD7"/>
                    </a:solidFill>
                  </a:tcPr>
                </a:tc>
                <a:tc>
                  <a:txBody>
                    <a:bodyPr/>
                    <a:lstStyle/>
                    <a:p>
                      <a:pPr algn="ctr">
                        <a:lnSpc>
                          <a:spcPct val="107000"/>
                        </a:lnSpc>
                        <a:spcAft>
                          <a:spcPts val="0"/>
                        </a:spcAft>
                      </a:pPr>
                      <a:r>
                        <a:rPr lang="es-PE" sz="1300" dirty="0">
                          <a:effectLst/>
                        </a:rPr>
                        <a:t>0-800-76-888</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ctr">
                        <a:lnSpc>
                          <a:spcPct val="107000"/>
                        </a:lnSpc>
                        <a:spcAft>
                          <a:spcPts val="0"/>
                        </a:spcAft>
                      </a:pPr>
                      <a:r>
                        <a:rPr lang="es-PE" sz="1300" dirty="0">
                          <a:effectLst/>
                        </a:rPr>
                        <a:t>MINEDU</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marL="0" algn="l" defTabSz="914400" rtl="0" eaLnBrk="1" latinLnBrk="0" hangingPunct="1">
                        <a:lnSpc>
                          <a:spcPct val="107000"/>
                        </a:lnSpc>
                        <a:spcAft>
                          <a:spcPts val="0"/>
                        </a:spcAft>
                      </a:pPr>
                      <a:r>
                        <a:rPr lang="es-PE" sz="1300" kern="1200" dirty="0">
                          <a:solidFill>
                            <a:schemeClr val="dk1"/>
                          </a:solidFill>
                          <a:effectLst/>
                        </a:rPr>
                        <a:t>Reportar casos de violencia</a:t>
                      </a:r>
                      <a:r>
                        <a:rPr lang="es-PE" sz="1300" kern="1200" baseline="0" dirty="0">
                          <a:solidFill>
                            <a:schemeClr val="dk1"/>
                          </a:solidFill>
                          <a:effectLst/>
                        </a:rPr>
                        <a:t> escolar </a:t>
                      </a:r>
                      <a:endParaRPr lang="es-PE" sz="1300" kern="1200" dirty="0">
                        <a:solidFill>
                          <a:schemeClr val="dk1"/>
                        </a:solidFill>
                        <a:effectLst/>
                        <a:latin typeface="Arial" panose="020B0604020202020204" pitchFamily="34" charset="0"/>
                        <a:ea typeface="+mn-ea"/>
                        <a:cs typeface="Arial" panose="020B0604020202020204" pitchFamily="34" charset="0"/>
                      </a:endParaRPr>
                    </a:p>
                  </a:txBody>
                  <a:tcPr marL="45678" marR="45678" marT="45678" marB="45678" anchor="ctr"/>
                </a:tc>
                <a:extLst>
                  <a:ext uri="{0D108BD9-81ED-4DB2-BD59-A6C34878D82A}">
                    <a16:rowId xmlns:a16="http://schemas.microsoft.com/office/drawing/2014/main" val="10001"/>
                  </a:ext>
                </a:extLst>
              </a:tr>
              <a:tr h="483572">
                <a:tc>
                  <a:txBody>
                    <a:bodyPr/>
                    <a:lstStyle/>
                    <a:p>
                      <a:pPr marL="180000" algn="l">
                        <a:lnSpc>
                          <a:spcPct val="107000"/>
                        </a:lnSpc>
                        <a:spcAft>
                          <a:spcPts val="0"/>
                        </a:spcAft>
                      </a:pPr>
                      <a:r>
                        <a:rPr lang="es-PE" sz="1100" dirty="0">
                          <a:solidFill>
                            <a:schemeClr val="bg1"/>
                          </a:solidFill>
                          <a:effectLst/>
                        </a:rPr>
                        <a:t>TRABAJA SIN ACOSO</a:t>
                      </a:r>
                      <a:endParaRPr lang="es-PE"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solidFill>
                      <a:srgbClr val="299DD7"/>
                    </a:solidFill>
                  </a:tcPr>
                </a:tc>
                <a:tc>
                  <a:txBody>
                    <a:bodyPr/>
                    <a:lstStyle/>
                    <a:p>
                      <a:pPr algn="ctr">
                        <a:lnSpc>
                          <a:spcPct val="107000"/>
                        </a:lnSpc>
                        <a:spcAft>
                          <a:spcPts val="0"/>
                        </a:spcAft>
                      </a:pPr>
                      <a:r>
                        <a:rPr lang="es-PE" sz="1300" dirty="0">
                          <a:effectLst/>
                        </a:rPr>
                        <a:t>1819</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ctr">
                        <a:lnSpc>
                          <a:spcPct val="107000"/>
                        </a:lnSpc>
                        <a:spcAft>
                          <a:spcPts val="0"/>
                        </a:spcAft>
                      </a:pPr>
                      <a:r>
                        <a:rPr lang="es-PE" sz="1300" dirty="0">
                          <a:effectLst/>
                        </a:rPr>
                        <a:t>MINTRA</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l">
                        <a:lnSpc>
                          <a:spcPct val="107000"/>
                        </a:lnSpc>
                        <a:spcAft>
                          <a:spcPts val="0"/>
                        </a:spcAft>
                      </a:pPr>
                      <a:r>
                        <a:rPr lang="es-PE" sz="1300" dirty="0">
                          <a:effectLst/>
                        </a:rPr>
                        <a:t>Línea directa y gratuita de orientación psicológica y asesoría legal para casos de acoso sexual en el trabajo.</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extLst>
                  <a:ext uri="{0D108BD9-81ED-4DB2-BD59-A6C34878D82A}">
                    <a16:rowId xmlns:a16="http://schemas.microsoft.com/office/drawing/2014/main" val="10002"/>
                  </a:ext>
                </a:extLst>
              </a:tr>
              <a:tr h="280447">
                <a:tc>
                  <a:txBody>
                    <a:bodyPr/>
                    <a:lstStyle/>
                    <a:p>
                      <a:pPr marL="180000" algn="l">
                        <a:lnSpc>
                          <a:spcPct val="107000"/>
                        </a:lnSpc>
                        <a:spcAft>
                          <a:spcPts val="0"/>
                        </a:spcAft>
                      </a:pPr>
                      <a:r>
                        <a:rPr lang="es-PE" sz="1100" dirty="0">
                          <a:solidFill>
                            <a:schemeClr val="bg1"/>
                          </a:solidFill>
                          <a:effectLst/>
                        </a:rPr>
                        <a:t>LÍNEA 105</a:t>
                      </a:r>
                      <a:endParaRPr lang="es-PE"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solidFill>
                      <a:srgbClr val="299DD7"/>
                    </a:solidFill>
                  </a:tcPr>
                </a:tc>
                <a:tc>
                  <a:txBody>
                    <a:bodyPr/>
                    <a:lstStyle/>
                    <a:p>
                      <a:pPr algn="ctr">
                        <a:lnSpc>
                          <a:spcPct val="107000"/>
                        </a:lnSpc>
                        <a:spcAft>
                          <a:spcPts val="0"/>
                        </a:spcAft>
                      </a:pPr>
                      <a:r>
                        <a:rPr lang="es-PE" sz="1300" dirty="0">
                          <a:effectLst/>
                        </a:rPr>
                        <a:t>105</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ctr">
                        <a:lnSpc>
                          <a:spcPct val="107000"/>
                        </a:lnSpc>
                        <a:spcAft>
                          <a:spcPts val="0"/>
                        </a:spcAft>
                      </a:pPr>
                      <a:r>
                        <a:rPr lang="es-PE" sz="1300" dirty="0">
                          <a:effectLst/>
                        </a:rPr>
                        <a:t>PNP</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l">
                        <a:lnSpc>
                          <a:spcPct val="107000"/>
                        </a:lnSpc>
                        <a:spcAft>
                          <a:spcPts val="0"/>
                        </a:spcAft>
                      </a:pPr>
                      <a:r>
                        <a:rPr lang="es-PE" sz="1300" dirty="0">
                          <a:effectLst/>
                        </a:rPr>
                        <a:t>Recibe llamadas de emergencia policiales o de desastres naturales.</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extLst>
                  <a:ext uri="{0D108BD9-81ED-4DB2-BD59-A6C34878D82A}">
                    <a16:rowId xmlns:a16="http://schemas.microsoft.com/office/drawing/2014/main" val="10003"/>
                  </a:ext>
                </a:extLst>
              </a:tr>
              <a:tr h="686696">
                <a:tc>
                  <a:txBody>
                    <a:bodyPr/>
                    <a:lstStyle/>
                    <a:p>
                      <a:pPr marL="180000" algn="l">
                        <a:lnSpc>
                          <a:spcPct val="107000"/>
                        </a:lnSpc>
                        <a:spcAft>
                          <a:spcPts val="0"/>
                        </a:spcAft>
                      </a:pPr>
                      <a:r>
                        <a:rPr lang="es-PE" sz="1100" dirty="0">
                          <a:solidFill>
                            <a:schemeClr val="bg1"/>
                          </a:solidFill>
                          <a:effectLst/>
                        </a:rPr>
                        <a:t>INFOSALUD</a:t>
                      </a:r>
                      <a:endParaRPr lang="es-PE"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solidFill>
                      <a:srgbClr val="299DD7"/>
                    </a:solidFill>
                  </a:tcPr>
                </a:tc>
                <a:tc>
                  <a:txBody>
                    <a:bodyPr/>
                    <a:lstStyle/>
                    <a:p>
                      <a:pPr algn="ctr">
                        <a:lnSpc>
                          <a:spcPct val="107000"/>
                        </a:lnSpc>
                        <a:spcAft>
                          <a:spcPts val="0"/>
                        </a:spcAft>
                      </a:pPr>
                      <a:r>
                        <a:rPr lang="es-PE" sz="1300" dirty="0">
                          <a:effectLst/>
                        </a:rPr>
                        <a:t>113</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ctr">
                        <a:lnSpc>
                          <a:spcPct val="107000"/>
                        </a:lnSpc>
                        <a:spcAft>
                          <a:spcPts val="0"/>
                        </a:spcAft>
                      </a:pPr>
                      <a:r>
                        <a:rPr lang="es-PE" sz="1300" dirty="0">
                          <a:effectLst/>
                        </a:rPr>
                        <a:t>MINSA</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l">
                        <a:lnSpc>
                          <a:spcPct val="107000"/>
                        </a:lnSpc>
                        <a:spcAft>
                          <a:spcPts val="0"/>
                        </a:spcAft>
                      </a:pPr>
                      <a:r>
                        <a:rPr lang="es-PE" sz="1300" dirty="0">
                          <a:effectLst/>
                        </a:rPr>
                        <a:t>Servicio gratuito que brinda orientaciones médicas y psicológicas.</a:t>
                      </a:r>
                      <a:r>
                        <a:rPr lang="es-PE" sz="1300" baseline="0" dirty="0">
                          <a:effectLst/>
                        </a:rPr>
                        <a:t> </a:t>
                      </a:r>
                      <a:r>
                        <a:rPr lang="es-PE" sz="1300" dirty="0">
                          <a:effectLst/>
                        </a:rPr>
                        <a:t>Ayuda con cualquiera de estos temas: a) Orientación médica y psicológica. b) Emergencias y/o desastres. c) Orientación sobre el Seguro Integral de Salud (SIS) d) Información institucional.</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extLst>
                  <a:ext uri="{0D108BD9-81ED-4DB2-BD59-A6C34878D82A}">
                    <a16:rowId xmlns:a16="http://schemas.microsoft.com/office/drawing/2014/main" val="10004"/>
                  </a:ext>
                </a:extLst>
              </a:tr>
              <a:tr h="483572">
                <a:tc>
                  <a:txBody>
                    <a:bodyPr/>
                    <a:lstStyle/>
                    <a:p>
                      <a:pPr marL="180000" algn="l">
                        <a:lnSpc>
                          <a:spcPct val="107000"/>
                        </a:lnSpc>
                        <a:spcAft>
                          <a:spcPts val="0"/>
                        </a:spcAft>
                      </a:pPr>
                      <a:r>
                        <a:rPr lang="es-PE" sz="1100" dirty="0">
                          <a:solidFill>
                            <a:schemeClr val="bg1"/>
                          </a:solidFill>
                          <a:effectLst/>
                        </a:rPr>
                        <a:t>SAMU</a:t>
                      </a:r>
                      <a:endParaRPr lang="es-PE"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solidFill>
                      <a:srgbClr val="299DD7"/>
                    </a:solidFill>
                  </a:tcPr>
                </a:tc>
                <a:tc>
                  <a:txBody>
                    <a:bodyPr/>
                    <a:lstStyle/>
                    <a:p>
                      <a:pPr algn="ctr">
                        <a:lnSpc>
                          <a:spcPct val="107000"/>
                        </a:lnSpc>
                        <a:spcAft>
                          <a:spcPts val="0"/>
                        </a:spcAft>
                      </a:pPr>
                      <a:r>
                        <a:rPr lang="es-PE" sz="1300" dirty="0">
                          <a:effectLst/>
                        </a:rPr>
                        <a:t>106</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ctr">
                        <a:lnSpc>
                          <a:spcPct val="107000"/>
                        </a:lnSpc>
                        <a:spcAft>
                          <a:spcPts val="0"/>
                        </a:spcAft>
                      </a:pPr>
                      <a:r>
                        <a:rPr lang="es-PE" sz="1300" dirty="0">
                          <a:effectLst/>
                        </a:rPr>
                        <a:t>MINSA</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l">
                        <a:lnSpc>
                          <a:spcPct val="107000"/>
                        </a:lnSpc>
                        <a:spcAft>
                          <a:spcPts val="0"/>
                        </a:spcAft>
                      </a:pPr>
                      <a:r>
                        <a:rPr lang="es-PE" sz="1300" dirty="0">
                          <a:effectLst/>
                        </a:rPr>
                        <a:t>Brinda asistencia médica cuando se presente una urgencia o emergencia </a:t>
                      </a:r>
                      <a:r>
                        <a:rPr lang="es-PE" sz="1300" dirty="0" err="1">
                          <a:effectLst/>
                        </a:rPr>
                        <a:t>pre-hospitalaria</a:t>
                      </a:r>
                      <a:r>
                        <a:rPr lang="es-PE" sz="1300" dirty="0">
                          <a:effectLst/>
                        </a:rPr>
                        <a:t> en el mismo lugar donde se encuentre el paciente.</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extLst>
                  <a:ext uri="{0D108BD9-81ED-4DB2-BD59-A6C34878D82A}">
                    <a16:rowId xmlns:a16="http://schemas.microsoft.com/office/drawing/2014/main" val="10005"/>
                  </a:ext>
                </a:extLst>
              </a:tr>
              <a:tr h="686696">
                <a:tc>
                  <a:txBody>
                    <a:bodyPr/>
                    <a:lstStyle/>
                    <a:p>
                      <a:pPr marL="180000" algn="l">
                        <a:lnSpc>
                          <a:spcPct val="107000"/>
                        </a:lnSpc>
                        <a:spcAft>
                          <a:spcPts val="0"/>
                        </a:spcAft>
                      </a:pPr>
                      <a:r>
                        <a:rPr lang="es-PE" sz="1100" dirty="0">
                          <a:solidFill>
                            <a:schemeClr val="bg1"/>
                          </a:solidFill>
                          <a:effectLst/>
                        </a:rPr>
                        <a:t>LÍNEA 100</a:t>
                      </a:r>
                      <a:endParaRPr lang="es-PE"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solidFill>
                      <a:srgbClr val="299DD7"/>
                    </a:solidFill>
                  </a:tcPr>
                </a:tc>
                <a:tc>
                  <a:txBody>
                    <a:bodyPr/>
                    <a:lstStyle/>
                    <a:p>
                      <a:pPr algn="ctr">
                        <a:lnSpc>
                          <a:spcPct val="107000"/>
                        </a:lnSpc>
                        <a:spcAft>
                          <a:spcPts val="0"/>
                        </a:spcAft>
                      </a:pPr>
                      <a:r>
                        <a:rPr lang="es-PE" sz="1300" dirty="0">
                          <a:effectLst/>
                        </a:rPr>
                        <a:t>100</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ctr">
                        <a:lnSpc>
                          <a:spcPct val="107000"/>
                        </a:lnSpc>
                        <a:spcAft>
                          <a:spcPts val="0"/>
                        </a:spcAft>
                      </a:pPr>
                      <a:r>
                        <a:rPr lang="es-PE" sz="1300" dirty="0">
                          <a:effectLst/>
                        </a:rPr>
                        <a:t>MIMP</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l">
                        <a:lnSpc>
                          <a:spcPct val="107000"/>
                        </a:lnSpc>
                        <a:spcAft>
                          <a:spcPts val="0"/>
                        </a:spcAft>
                      </a:pPr>
                      <a:r>
                        <a:rPr lang="es-PE" sz="1300" dirty="0">
                          <a:effectLst/>
                        </a:rPr>
                        <a:t>Servicio gratuito de cobertura nacional a cargo de un equipo de profesionales especializados en brindar contención emocional, orientación e información en temas de violencia familiar y abuso sexual.</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extLst>
                  <a:ext uri="{0D108BD9-81ED-4DB2-BD59-A6C34878D82A}">
                    <a16:rowId xmlns:a16="http://schemas.microsoft.com/office/drawing/2014/main" val="10006"/>
                  </a:ext>
                </a:extLst>
              </a:tr>
              <a:tr h="743416">
                <a:tc>
                  <a:txBody>
                    <a:bodyPr/>
                    <a:lstStyle/>
                    <a:p>
                      <a:pPr marL="180000" algn="l">
                        <a:lnSpc>
                          <a:spcPct val="107000"/>
                        </a:lnSpc>
                        <a:spcAft>
                          <a:spcPts val="0"/>
                        </a:spcAft>
                      </a:pPr>
                      <a:r>
                        <a:rPr lang="es-PE" sz="1100" dirty="0">
                          <a:solidFill>
                            <a:schemeClr val="bg1"/>
                          </a:solidFill>
                          <a:effectLst/>
                        </a:rPr>
                        <a:t>LÍNEA DE LA DIRECCIÓN DE PROTECCIÓN ESPECIAL DEL NNA</a:t>
                      </a:r>
                      <a:endParaRPr lang="es-PE"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solidFill>
                      <a:srgbClr val="299DD7"/>
                    </a:solidFill>
                  </a:tcPr>
                </a:tc>
                <a:tc>
                  <a:txBody>
                    <a:bodyPr/>
                    <a:lstStyle/>
                    <a:p>
                      <a:pPr algn="ctr">
                        <a:lnSpc>
                          <a:spcPct val="107000"/>
                        </a:lnSpc>
                        <a:spcAft>
                          <a:spcPts val="0"/>
                        </a:spcAft>
                      </a:pPr>
                      <a:r>
                        <a:rPr lang="es-PE" sz="1300" dirty="0">
                          <a:effectLst/>
                        </a:rPr>
                        <a:t>1810</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ctr">
                        <a:lnSpc>
                          <a:spcPct val="107000"/>
                        </a:lnSpc>
                        <a:spcAft>
                          <a:spcPts val="0"/>
                        </a:spcAft>
                      </a:pPr>
                      <a:r>
                        <a:rPr lang="es-PE" sz="1300" dirty="0">
                          <a:effectLst/>
                        </a:rPr>
                        <a:t>MIMP</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l">
                        <a:lnSpc>
                          <a:spcPct val="107000"/>
                        </a:lnSpc>
                        <a:spcAft>
                          <a:spcPts val="0"/>
                        </a:spcAft>
                      </a:pPr>
                      <a:r>
                        <a:rPr lang="es-PE" sz="1300" dirty="0">
                          <a:effectLst/>
                        </a:rPr>
                        <a:t>Atiende casos de NNA en situación de desprotección familiar o riesgo en que se encuentre.</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extLst>
                  <a:ext uri="{0D108BD9-81ED-4DB2-BD59-A6C34878D82A}">
                    <a16:rowId xmlns:a16="http://schemas.microsoft.com/office/drawing/2014/main" val="10007"/>
                  </a:ext>
                </a:extLst>
              </a:tr>
              <a:tr h="889820">
                <a:tc>
                  <a:txBody>
                    <a:bodyPr/>
                    <a:lstStyle/>
                    <a:p>
                      <a:pPr marL="180000" algn="l">
                        <a:lnSpc>
                          <a:spcPct val="107000"/>
                        </a:lnSpc>
                        <a:spcAft>
                          <a:spcPts val="0"/>
                        </a:spcAft>
                      </a:pPr>
                      <a:r>
                        <a:rPr lang="es-PE" sz="1100" dirty="0">
                          <a:solidFill>
                            <a:schemeClr val="bg1"/>
                          </a:solidFill>
                          <a:effectLst/>
                        </a:rPr>
                        <a:t>TE</a:t>
                      </a:r>
                      <a:r>
                        <a:rPr lang="es-PE" sz="1100" baseline="0" dirty="0">
                          <a:solidFill>
                            <a:schemeClr val="bg1"/>
                          </a:solidFill>
                          <a:effectLst/>
                        </a:rPr>
                        <a:t> ESCUCHO DOCENTE</a:t>
                      </a:r>
                      <a:endParaRPr lang="es-PE"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solidFill>
                      <a:srgbClr val="299DD7"/>
                    </a:solidFill>
                  </a:tcPr>
                </a:tc>
                <a:tc>
                  <a:txBody>
                    <a:bodyPr/>
                    <a:lstStyle/>
                    <a:p>
                      <a:pPr algn="ctr">
                        <a:lnSpc>
                          <a:spcPct val="107000"/>
                        </a:lnSpc>
                        <a:spcAft>
                          <a:spcPts val="0"/>
                        </a:spcAft>
                      </a:pPr>
                      <a:r>
                        <a:rPr lang="es-PE" sz="1300" dirty="0">
                          <a:effectLst/>
                          <a:hlinkClick r:id="rId2"/>
                        </a:rPr>
                        <a:t>https://teescuchodocente.minedu.gob.pe/</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ctr">
                        <a:lnSpc>
                          <a:spcPct val="107000"/>
                        </a:lnSpc>
                        <a:spcAft>
                          <a:spcPts val="0"/>
                        </a:spcAft>
                      </a:pPr>
                      <a:r>
                        <a:rPr lang="es-PE" sz="1300" dirty="0">
                          <a:effectLst/>
                        </a:rPr>
                        <a:t>MINEDU</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l">
                        <a:lnSpc>
                          <a:spcPct val="107000"/>
                        </a:lnSpc>
                        <a:spcAft>
                          <a:spcPts val="0"/>
                        </a:spcAft>
                      </a:pPr>
                      <a:r>
                        <a:rPr lang="es-PE" sz="1300" dirty="0">
                          <a:effectLst/>
                        </a:rPr>
                        <a:t>Estrategia</a:t>
                      </a:r>
                      <a:r>
                        <a:rPr lang="es-PE" sz="1300" baseline="0" dirty="0">
                          <a:effectLst/>
                        </a:rPr>
                        <a:t> pensada en la salud emocional de las maestras y maestros, para acceder a una cita con un psicólogo ingresa al portal web mencionado y presiona el botón que indica atención psicológica para docentes y si eres directivo y necesitas acompañamiento grupal para ti y tus docentes, entre otras opciones.</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extLst>
                  <a:ext uri="{0D108BD9-81ED-4DB2-BD59-A6C34878D82A}">
                    <a16:rowId xmlns:a16="http://schemas.microsoft.com/office/drawing/2014/main" val="10008"/>
                  </a:ext>
                </a:extLst>
              </a:tr>
              <a:tr h="280447">
                <a:tc>
                  <a:txBody>
                    <a:bodyPr/>
                    <a:lstStyle/>
                    <a:p>
                      <a:pPr marL="180000" algn="l">
                        <a:lnSpc>
                          <a:spcPct val="107000"/>
                        </a:lnSpc>
                        <a:spcAft>
                          <a:spcPts val="0"/>
                        </a:spcAft>
                      </a:pPr>
                      <a:r>
                        <a:rPr lang="es-PE" sz="1100" dirty="0">
                          <a:solidFill>
                            <a:schemeClr val="bg1"/>
                          </a:solidFill>
                          <a:effectLst/>
                        </a:rPr>
                        <a:t>HABLA FRANCO</a:t>
                      </a:r>
                      <a:endParaRPr lang="es-PE"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solidFill>
                      <a:srgbClr val="299DD7"/>
                    </a:solidFill>
                  </a:tcPr>
                </a:tc>
                <a:tc>
                  <a:txBody>
                    <a:bodyPr/>
                    <a:lstStyle/>
                    <a:p>
                      <a:pPr algn="ctr">
                        <a:lnSpc>
                          <a:spcPct val="107000"/>
                        </a:lnSpc>
                        <a:spcAft>
                          <a:spcPts val="0"/>
                        </a:spcAft>
                      </a:pPr>
                      <a:r>
                        <a:rPr lang="es-PE" sz="1300" dirty="0">
                          <a:effectLst/>
                        </a:rPr>
                        <a:t>1815</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ctr">
                        <a:lnSpc>
                          <a:spcPct val="107000"/>
                        </a:lnSpc>
                        <a:spcAft>
                          <a:spcPts val="0"/>
                        </a:spcAft>
                      </a:pPr>
                      <a:r>
                        <a:rPr lang="es-PE" sz="1300" dirty="0">
                          <a:effectLst/>
                        </a:rPr>
                        <a:t>DEVIDA</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l">
                        <a:lnSpc>
                          <a:spcPct val="107000"/>
                        </a:lnSpc>
                        <a:spcAft>
                          <a:spcPts val="0"/>
                        </a:spcAft>
                      </a:pPr>
                      <a:r>
                        <a:rPr lang="es-PE" sz="1300" dirty="0">
                          <a:effectLst/>
                        </a:rPr>
                        <a:t>Servicio de información, orientación y consejería psicológica especializado en el tema de drogas</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extLst>
                  <a:ext uri="{0D108BD9-81ED-4DB2-BD59-A6C34878D82A}">
                    <a16:rowId xmlns:a16="http://schemas.microsoft.com/office/drawing/2014/main" val="10009"/>
                  </a:ext>
                </a:extLst>
              </a:tr>
              <a:tr h="930193">
                <a:tc>
                  <a:txBody>
                    <a:bodyPr/>
                    <a:lstStyle/>
                    <a:p>
                      <a:pPr marL="180000" algn="l">
                        <a:lnSpc>
                          <a:spcPct val="107000"/>
                        </a:lnSpc>
                        <a:spcAft>
                          <a:spcPts val="0"/>
                        </a:spcAft>
                      </a:pPr>
                      <a:r>
                        <a:rPr lang="es-PE" sz="1100" dirty="0">
                          <a:solidFill>
                            <a:schemeClr val="bg1"/>
                          </a:solidFill>
                          <a:effectLst/>
                        </a:rPr>
                        <a:t>LÍNEA</a:t>
                      </a:r>
                      <a:r>
                        <a:rPr lang="es-PE" sz="1100" baseline="0" dirty="0">
                          <a:solidFill>
                            <a:schemeClr val="bg1"/>
                          </a:solidFill>
                          <a:effectLst/>
                        </a:rPr>
                        <a:t> DE SOPORTE SOCIOEMOCIONAL </a:t>
                      </a:r>
                      <a:endParaRPr lang="es-PE"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solidFill>
                      <a:srgbClr val="299DD7"/>
                    </a:solidFill>
                  </a:tcPr>
                </a:tc>
                <a:tc>
                  <a:txBody>
                    <a:bodyPr/>
                    <a:lstStyle/>
                    <a:p>
                      <a:pPr algn="ctr">
                        <a:lnSpc>
                          <a:spcPct val="107000"/>
                        </a:lnSpc>
                        <a:spcAft>
                          <a:spcPts val="0"/>
                        </a:spcAft>
                      </a:pPr>
                      <a:r>
                        <a:rPr lang="es-PE" sz="1300" dirty="0" err="1">
                          <a:effectLst/>
                        </a:rPr>
                        <a:t>Ps</a:t>
                      </a:r>
                      <a:r>
                        <a:rPr lang="es-PE" sz="1300" dirty="0">
                          <a:effectLst/>
                        </a:rPr>
                        <a:t>. Karen Pamela </a:t>
                      </a:r>
                      <a:r>
                        <a:rPr lang="es-PE" sz="1300" dirty="0" err="1">
                          <a:effectLst/>
                        </a:rPr>
                        <a:t>Cardenas</a:t>
                      </a:r>
                      <a:r>
                        <a:rPr lang="es-PE" sz="1300" dirty="0">
                          <a:effectLst/>
                        </a:rPr>
                        <a:t> Rodas</a:t>
                      </a:r>
                    </a:p>
                  </a:txBody>
                  <a:tcPr marL="45678" marR="45678" marT="45678" marB="45678" anchor="ctr"/>
                </a:tc>
                <a:tc>
                  <a:txBody>
                    <a:bodyPr/>
                    <a:lstStyle/>
                    <a:p>
                      <a:pPr algn="ctr">
                        <a:lnSpc>
                          <a:spcPct val="107000"/>
                        </a:lnSpc>
                        <a:spcAft>
                          <a:spcPts val="0"/>
                        </a:spcAft>
                      </a:pPr>
                      <a:r>
                        <a:rPr lang="es-PE" sz="1300" dirty="0">
                          <a:effectLst/>
                        </a:rPr>
                        <a:t>UGEL ANDAHUAYLAS</a:t>
                      </a:r>
                    </a:p>
                    <a:p>
                      <a:pPr algn="ctr">
                        <a:lnSpc>
                          <a:spcPct val="107000"/>
                        </a:lnSpc>
                        <a:spcAft>
                          <a:spcPts val="0"/>
                        </a:spcAft>
                      </a:pPr>
                      <a:r>
                        <a:rPr lang="es-PE" sz="1300" dirty="0">
                          <a:effectLst/>
                        </a:rPr>
                        <a:t>Convivencia</a:t>
                      </a:r>
                      <a:r>
                        <a:rPr lang="es-PE" sz="1300" baseline="0" dirty="0">
                          <a:effectLst/>
                        </a:rPr>
                        <a:t> Escolar</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tc>
                  <a:txBody>
                    <a:bodyPr/>
                    <a:lstStyle/>
                    <a:p>
                      <a:pPr algn="l">
                        <a:lnSpc>
                          <a:spcPct val="107000"/>
                        </a:lnSpc>
                        <a:spcAft>
                          <a:spcPts val="0"/>
                        </a:spcAft>
                      </a:pPr>
                      <a:r>
                        <a:rPr lang="es-PE" sz="1300" dirty="0">
                          <a:effectLst/>
                        </a:rPr>
                        <a:t>Brinda soporte socioemocional</a:t>
                      </a:r>
                      <a:r>
                        <a:rPr lang="es-PE" sz="1300" baseline="0" dirty="0">
                          <a:effectLst/>
                        </a:rPr>
                        <a:t> a cualquier integrante de la comunidad educativa. </a:t>
                      </a:r>
                      <a:endParaRPr lang="es-PE" sz="1300" dirty="0">
                        <a:effectLst/>
                        <a:latin typeface="Arial" panose="020B0604020202020204" pitchFamily="34" charset="0"/>
                        <a:ea typeface="Calibri" panose="020F0502020204030204" pitchFamily="34" charset="0"/>
                        <a:cs typeface="Arial" panose="020B0604020202020204" pitchFamily="34" charset="0"/>
                      </a:endParaRPr>
                    </a:p>
                  </a:txBody>
                  <a:tcPr marL="45678" marR="45678" marT="45678" marB="45678"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120088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6" name="Google Shape;486;p34"/>
          <p:cNvSpPr/>
          <p:nvPr/>
        </p:nvSpPr>
        <p:spPr>
          <a:xfrm>
            <a:off x="6320585" y="1698249"/>
            <a:ext cx="4693628" cy="4731978"/>
          </a:xfrm>
          <a:prstGeom prst="rect">
            <a:avLst/>
          </a:prstGeom>
          <a: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 name="Rectángulo 2">
            <a:extLst>
              <a:ext uri="{FF2B5EF4-FFF2-40B4-BE49-F238E27FC236}">
                <a16:creationId xmlns:a16="http://schemas.microsoft.com/office/drawing/2014/main" id="{196D6FE7-6A1B-B94D-9598-41A0A03B4BAE}"/>
              </a:ext>
            </a:extLst>
          </p:cNvPr>
          <p:cNvSpPr/>
          <p:nvPr/>
        </p:nvSpPr>
        <p:spPr>
          <a:xfrm>
            <a:off x="1402842" y="3484771"/>
            <a:ext cx="4223257" cy="837790"/>
          </a:xfrm>
          <a:prstGeom prst="rect">
            <a:avLst/>
          </a:prstGeom>
          <a:noFill/>
          <a:ln>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PE" sz="1600" b="0" i="0" u="none" strike="noStrike" kern="0" cap="none" spc="0" normalizeH="0" baseline="0" noProof="0" dirty="0">
                <a:ln>
                  <a:noFill/>
                </a:ln>
                <a:solidFill>
                  <a:srgbClr val="000000">
                    <a:lumMod val="75000"/>
                    <a:lumOff val="25000"/>
                  </a:srgbClr>
                </a:solidFill>
                <a:effectLst/>
                <a:uLnTx/>
                <a:uFillTx/>
                <a:cs typeface="Arial"/>
                <a:sym typeface="Arial"/>
              </a:rPr>
              <a:t>Ofrecen los procedimientos para una atención oportuna.</a:t>
            </a:r>
          </a:p>
        </p:txBody>
      </p:sp>
      <p:sp>
        <p:nvSpPr>
          <p:cNvPr id="15" name="Rectángulo 14">
            <a:extLst>
              <a:ext uri="{FF2B5EF4-FFF2-40B4-BE49-F238E27FC236}">
                <a16:creationId xmlns:a16="http://schemas.microsoft.com/office/drawing/2014/main" id="{609D2C41-3FF9-7845-85C2-E7BBD159B887}"/>
              </a:ext>
            </a:extLst>
          </p:cNvPr>
          <p:cNvSpPr/>
          <p:nvPr/>
        </p:nvSpPr>
        <p:spPr>
          <a:xfrm>
            <a:off x="1402841" y="4540452"/>
            <a:ext cx="4223257" cy="837790"/>
          </a:xfrm>
          <a:prstGeom prst="rect">
            <a:avLst/>
          </a:prstGeom>
          <a:noFill/>
          <a:ln>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PE" sz="1600" b="0" i="0" u="none" strike="noStrike" kern="0" cap="none" spc="0" normalizeH="0" baseline="0" noProof="0" dirty="0">
                <a:ln>
                  <a:noFill/>
                </a:ln>
                <a:solidFill>
                  <a:srgbClr val="000000">
                    <a:lumMod val="75000"/>
                    <a:lumOff val="25000"/>
                  </a:srgbClr>
                </a:solidFill>
                <a:effectLst/>
                <a:uLnTx/>
                <a:uFillTx/>
                <a:cs typeface="Arial"/>
                <a:sym typeface="Arial"/>
              </a:rPr>
              <a:t>Son orientados y se basan en las normativas vigentes. </a:t>
            </a:r>
          </a:p>
        </p:txBody>
      </p:sp>
      <p:sp>
        <p:nvSpPr>
          <p:cNvPr id="16" name="Rectángulo 15">
            <a:extLst>
              <a:ext uri="{FF2B5EF4-FFF2-40B4-BE49-F238E27FC236}">
                <a16:creationId xmlns:a16="http://schemas.microsoft.com/office/drawing/2014/main" id="{3FE69744-8E00-7244-B690-29A6AB799BAC}"/>
              </a:ext>
            </a:extLst>
          </p:cNvPr>
          <p:cNvSpPr/>
          <p:nvPr/>
        </p:nvSpPr>
        <p:spPr>
          <a:xfrm>
            <a:off x="1402840" y="5592437"/>
            <a:ext cx="4223257" cy="837790"/>
          </a:xfrm>
          <a:prstGeom prst="rect">
            <a:avLst/>
          </a:prstGeom>
          <a:noFill/>
          <a:ln>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PE" sz="1600" b="0" i="0" u="none" strike="noStrike" kern="0" cap="none" spc="0" normalizeH="0" baseline="0" noProof="0" dirty="0">
                <a:ln>
                  <a:noFill/>
                </a:ln>
                <a:solidFill>
                  <a:srgbClr val="000000">
                    <a:lumMod val="75000"/>
                    <a:lumOff val="25000"/>
                  </a:srgbClr>
                </a:solidFill>
                <a:effectLst/>
                <a:uLnTx/>
                <a:uFillTx/>
                <a:cs typeface="Arial"/>
                <a:sym typeface="Arial"/>
              </a:rPr>
              <a:t>Todos los procedimientos son liderados por el director con el apoyo del responsable de convivencia</a:t>
            </a:r>
            <a:r>
              <a:rPr kumimoji="0" lang="es-PE" sz="1600" b="0" i="0" u="none" strike="noStrike" kern="0" cap="none" spc="0" normalizeH="0" baseline="0" noProof="0" dirty="0">
                <a:ln>
                  <a:noFill/>
                </a:ln>
                <a:solidFill>
                  <a:schemeClr val="tx1"/>
                </a:solidFill>
                <a:effectLst/>
                <a:uLnTx/>
                <a:uFillTx/>
                <a:cs typeface="Arial"/>
                <a:sym typeface="Arial"/>
              </a:rPr>
              <a:t>.</a:t>
            </a:r>
            <a:r>
              <a:rPr lang="es-ES" sz="1600" spc="-95" dirty="0">
                <a:solidFill>
                  <a:schemeClr val="tx1"/>
                </a:solidFill>
              </a:rPr>
              <a:t>(C G B)</a:t>
            </a:r>
            <a:r>
              <a:rPr kumimoji="0" lang="es-PE" sz="1600" b="0" i="0" u="none" strike="noStrike" kern="0" cap="none" spc="0" normalizeH="0" baseline="0" noProof="0" dirty="0">
                <a:ln>
                  <a:noFill/>
                </a:ln>
                <a:solidFill>
                  <a:schemeClr val="tx1"/>
                </a:solidFill>
                <a:effectLst/>
                <a:uLnTx/>
                <a:uFillTx/>
                <a:cs typeface="Arial"/>
                <a:sym typeface="Arial"/>
              </a:rPr>
              <a:t>.</a:t>
            </a:r>
          </a:p>
        </p:txBody>
      </p:sp>
      <p:sp>
        <p:nvSpPr>
          <p:cNvPr id="2" name="CuadroTexto 1">
            <a:extLst>
              <a:ext uri="{FF2B5EF4-FFF2-40B4-BE49-F238E27FC236}">
                <a16:creationId xmlns:a16="http://schemas.microsoft.com/office/drawing/2014/main" id="{3ACDB72A-0941-465F-80B3-D3B5CA8EE42E}"/>
              </a:ext>
            </a:extLst>
          </p:cNvPr>
          <p:cNvSpPr txBox="1"/>
          <p:nvPr/>
        </p:nvSpPr>
        <p:spPr>
          <a:xfrm>
            <a:off x="1057056" y="2014492"/>
            <a:ext cx="4223257" cy="1323439"/>
          </a:xfrm>
          <a:prstGeom prst="rect">
            <a:avLst/>
          </a:prstGeom>
          <a:noFill/>
        </p:spPr>
        <p:txBody>
          <a:bodyPr wrap="square" rtlCol="0">
            <a:spAutoFit/>
          </a:bodyPr>
          <a:lstStyle/>
          <a:p>
            <a:pPr algn="ctr"/>
            <a:r>
              <a:rPr lang="es-PE" sz="1600" b="1" i="0" dirty="0">
                <a:solidFill>
                  <a:schemeClr val="accent4">
                    <a:lumMod val="75000"/>
                  </a:schemeClr>
                </a:solidFill>
                <a:effectLst/>
                <a:latin typeface="Roboto"/>
              </a:rPr>
              <a:t>RM N° 274-2020-MINEDU</a:t>
            </a:r>
          </a:p>
          <a:p>
            <a:pPr algn="just"/>
            <a:r>
              <a:rPr lang="es-PE" sz="1600" b="0" i="0" dirty="0">
                <a:solidFill>
                  <a:schemeClr val="accent4">
                    <a:lumMod val="75000"/>
                  </a:schemeClr>
                </a:solidFill>
                <a:effectLst/>
                <a:latin typeface="Roboto"/>
              </a:rPr>
              <a:t>Aprueba la actualización del "Anexo 03: Protocolos para la atención de la violencia contra niñas, niños y adolescentes", del Decreto Supremo 004-2018-MINEDU.</a:t>
            </a:r>
            <a:endParaRPr lang="es-PE" sz="1600" dirty="0">
              <a:solidFill>
                <a:schemeClr val="accent4">
                  <a:lumMod val="75000"/>
                </a:schemeClr>
              </a:solidFill>
            </a:endParaRPr>
          </a:p>
        </p:txBody>
      </p:sp>
      <p:sp>
        <p:nvSpPr>
          <p:cNvPr id="11" name="Título 1"/>
          <p:cNvSpPr txBox="1">
            <a:spLocks/>
          </p:cNvSpPr>
          <p:nvPr/>
        </p:nvSpPr>
        <p:spPr>
          <a:xfrm>
            <a:off x="2615982" y="358650"/>
            <a:ext cx="6960036" cy="424692"/>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Clr>
                <a:srgbClr val="072B62"/>
              </a:buClr>
              <a:buSzPts val="2800"/>
              <a:buFont typeface="Calibri"/>
              <a:buNone/>
              <a:defRPr sz="2800" b="1" kern="1200">
                <a:solidFill>
                  <a:srgbClr val="072B6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a:r>
              <a:rPr lang="es-PE" sz="3200" dirty="0"/>
              <a:t>ATENCIÓN DE LA VIOLENCIA ESCOLAR</a:t>
            </a:r>
          </a:p>
        </p:txBody>
      </p:sp>
      <p:sp>
        <p:nvSpPr>
          <p:cNvPr id="14" name="Título 1"/>
          <p:cNvSpPr txBox="1">
            <a:spLocks/>
          </p:cNvSpPr>
          <p:nvPr/>
        </p:nvSpPr>
        <p:spPr>
          <a:xfrm>
            <a:off x="1147055" y="987791"/>
            <a:ext cx="8958083" cy="424692"/>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Clr>
                <a:srgbClr val="072B62"/>
              </a:buClr>
              <a:buSzPts val="2800"/>
              <a:buFont typeface="Calibri"/>
              <a:buNone/>
              <a:defRPr sz="2800" b="1" kern="1200">
                <a:solidFill>
                  <a:srgbClr val="072B6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a:r>
              <a:rPr lang="es-PE" sz="2000" dirty="0"/>
              <a:t>ATENCIÓN DE LA VIOLENCIA ESCOLAR </a:t>
            </a:r>
            <a:r>
              <a:rPr lang="es-MX" sz="2000" dirty="0"/>
              <a:t>PROTOCOLOS PARA LA ATENCIÓN DE LA VIOLENCIA CONTRA NNA</a:t>
            </a:r>
            <a:endParaRPr lang="es-PE" sz="2000" dirty="0"/>
          </a:p>
        </p:txBody>
      </p:sp>
      <p:sp>
        <p:nvSpPr>
          <p:cNvPr id="9" name="object 10">
            <a:extLst>
              <a:ext uri="{FF2B5EF4-FFF2-40B4-BE49-F238E27FC236}">
                <a16:creationId xmlns:a16="http://schemas.microsoft.com/office/drawing/2014/main" id="{2E282296-A150-4971-AAE8-86388E245F7F}"/>
              </a:ext>
            </a:extLst>
          </p:cNvPr>
          <p:cNvSpPr/>
          <p:nvPr/>
        </p:nvSpPr>
        <p:spPr>
          <a:xfrm>
            <a:off x="270820" y="3309630"/>
            <a:ext cx="1223772" cy="1191768"/>
          </a:xfrm>
          <a:prstGeom prst="rect">
            <a:avLst/>
          </a:prstGeom>
          <a:blipFill>
            <a:blip r:embed="rId5" cstate="print"/>
            <a:stretch>
              <a:fillRect/>
            </a:stretch>
          </a:blipFill>
        </p:spPr>
        <p:txBody>
          <a:bodyPr wrap="square" lIns="0" tIns="0" rIns="0" bIns="0" rtlCol="0"/>
          <a:lstStyle/>
          <a:p>
            <a:endParaRPr sz="1400" dirty="0"/>
          </a:p>
        </p:txBody>
      </p:sp>
      <p:sp>
        <p:nvSpPr>
          <p:cNvPr id="13" name="object 11">
            <a:extLst>
              <a:ext uri="{FF2B5EF4-FFF2-40B4-BE49-F238E27FC236}">
                <a16:creationId xmlns:a16="http://schemas.microsoft.com/office/drawing/2014/main" id="{304CEEC3-9B29-4B7F-A065-D918187B8C9C}"/>
              </a:ext>
            </a:extLst>
          </p:cNvPr>
          <p:cNvSpPr/>
          <p:nvPr/>
        </p:nvSpPr>
        <p:spPr>
          <a:xfrm>
            <a:off x="270820" y="4357805"/>
            <a:ext cx="1223772" cy="1199388"/>
          </a:xfrm>
          <a:prstGeom prst="rect">
            <a:avLst/>
          </a:prstGeom>
          <a:blipFill>
            <a:blip r:embed="rId6" cstate="print"/>
            <a:stretch>
              <a:fillRect/>
            </a:stretch>
          </a:blipFill>
        </p:spPr>
        <p:txBody>
          <a:bodyPr wrap="square" lIns="0" tIns="0" rIns="0" bIns="0" rtlCol="0"/>
          <a:lstStyle/>
          <a:p>
            <a:endParaRPr sz="1400"/>
          </a:p>
        </p:txBody>
      </p:sp>
      <p:sp>
        <p:nvSpPr>
          <p:cNvPr id="17" name="object 12">
            <a:extLst>
              <a:ext uri="{FF2B5EF4-FFF2-40B4-BE49-F238E27FC236}">
                <a16:creationId xmlns:a16="http://schemas.microsoft.com/office/drawing/2014/main" id="{5ADA8A3F-D3A5-4F5C-BF9F-DE72EDF7CB9B}"/>
              </a:ext>
            </a:extLst>
          </p:cNvPr>
          <p:cNvSpPr/>
          <p:nvPr/>
        </p:nvSpPr>
        <p:spPr>
          <a:xfrm>
            <a:off x="270820" y="5399884"/>
            <a:ext cx="1223772" cy="1205484"/>
          </a:xfrm>
          <a:prstGeom prst="rect">
            <a:avLst/>
          </a:prstGeom>
          <a:blipFill>
            <a:blip r:embed="rId7" cstate="print"/>
            <a:stretch>
              <a:fillRect/>
            </a:stretch>
          </a:blipFill>
        </p:spPr>
        <p:txBody>
          <a:bodyPr wrap="square" lIns="0" tIns="0" rIns="0" bIns="0" rtlCol="0"/>
          <a:lstStyle/>
          <a:p>
            <a:endParaRPr sz="1400"/>
          </a:p>
        </p:txBody>
      </p:sp>
    </p:spTree>
    <p:extLst>
      <p:ext uri="{BB962C8B-B14F-4D97-AF65-F5344CB8AC3E}">
        <p14:creationId xmlns:p14="http://schemas.microsoft.com/office/powerpoint/2010/main" val="904637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5377" y="257040"/>
            <a:ext cx="11055048" cy="1135662"/>
          </a:xfrm>
        </p:spPr>
        <p:txBody>
          <a:bodyPr/>
          <a:lstStyle/>
          <a:p>
            <a:pPr algn="ctr"/>
            <a:r>
              <a:rPr lang="es-PE" sz="4400" dirty="0"/>
              <a:t>ACUERDOS DE CONVIVENCIA</a:t>
            </a:r>
          </a:p>
        </p:txBody>
      </p:sp>
      <p:graphicFrame>
        <p:nvGraphicFramePr>
          <p:cNvPr id="3" name="Diagrama 2"/>
          <p:cNvGraphicFramePr/>
          <p:nvPr>
            <p:extLst>
              <p:ext uri="{D42A27DB-BD31-4B8C-83A1-F6EECF244321}">
                <p14:modId xmlns:p14="http://schemas.microsoft.com/office/powerpoint/2010/main" val="2233198029"/>
              </p:ext>
            </p:extLst>
          </p:nvPr>
        </p:nvGraphicFramePr>
        <p:xfrm>
          <a:off x="628798" y="1752401"/>
          <a:ext cx="10799618" cy="3408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8644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59966" y="330904"/>
            <a:ext cx="3273631" cy="424692"/>
          </a:xfrm>
        </p:spPr>
        <p:txBody>
          <a:bodyPr/>
          <a:lstStyle/>
          <a:p>
            <a:r>
              <a:rPr lang="es-PE" sz="3200" dirty="0"/>
              <a:t>NUESTRA FRASE</a:t>
            </a:r>
          </a:p>
        </p:txBody>
      </p:sp>
      <p:sp>
        <p:nvSpPr>
          <p:cNvPr id="4" name="Rectángulo 3">
            <a:extLst>
              <a:ext uri="{FF2B5EF4-FFF2-40B4-BE49-F238E27FC236}">
                <a16:creationId xmlns:a16="http://schemas.microsoft.com/office/drawing/2014/main" id="{620F4E88-3D0A-4BF0-BB5A-FCC3A5B2A7B1}"/>
              </a:ext>
            </a:extLst>
          </p:cNvPr>
          <p:cNvSpPr/>
          <p:nvPr/>
        </p:nvSpPr>
        <p:spPr>
          <a:xfrm>
            <a:off x="3260036" y="5430995"/>
            <a:ext cx="2199860"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400" b="1" dirty="0"/>
              <a:t>Alan </a:t>
            </a:r>
            <a:r>
              <a:rPr lang="es-ES" sz="2400" b="1" dirty="0" err="1"/>
              <a:t>Lakein</a:t>
            </a:r>
            <a:endParaRPr lang="es-ES" sz="2400" b="1" dirty="0"/>
          </a:p>
        </p:txBody>
      </p:sp>
      <p:pic>
        <p:nvPicPr>
          <p:cNvPr id="5" name="Imagen 4">
            <a:extLst>
              <a:ext uri="{FF2B5EF4-FFF2-40B4-BE49-F238E27FC236}">
                <a16:creationId xmlns:a16="http://schemas.microsoft.com/office/drawing/2014/main" id="{2AE36CC8-E1A0-4842-ADBB-1180996A9E5E}"/>
              </a:ext>
            </a:extLst>
          </p:cNvPr>
          <p:cNvPicPr>
            <a:picLocks noChangeAspect="1"/>
          </p:cNvPicPr>
          <p:nvPr/>
        </p:nvPicPr>
        <p:blipFill>
          <a:blip r:embed="rId2"/>
          <a:stretch>
            <a:fillRect/>
          </a:stretch>
        </p:blipFill>
        <p:spPr>
          <a:xfrm>
            <a:off x="351264" y="1004915"/>
            <a:ext cx="8376630" cy="4426080"/>
          </a:xfrm>
          <a:prstGeom prst="rect">
            <a:avLst/>
          </a:prstGeom>
        </p:spPr>
      </p:pic>
      <p:pic>
        <p:nvPicPr>
          <p:cNvPr id="10" name="Imagen 9">
            <a:extLst>
              <a:ext uri="{FF2B5EF4-FFF2-40B4-BE49-F238E27FC236}">
                <a16:creationId xmlns:a16="http://schemas.microsoft.com/office/drawing/2014/main" id="{D6C2CE58-8A65-4A67-B796-D85EAD69316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19657" y="4278889"/>
            <a:ext cx="4025251" cy="2350511"/>
          </a:xfrm>
          <a:prstGeom prst="rect">
            <a:avLst/>
          </a:prstGeom>
        </p:spPr>
      </p:pic>
    </p:spTree>
    <p:extLst>
      <p:ext uri="{BB962C8B-B14F-4D97-AF65-F5344CB8AC3E}">
        <p14:creationId xmlns:p14="http://schemas.microsoft.com/office/powerpoint/2010/main" val="1133729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33757" y="283439"/>
            <a:ext cx="3018972" cy="424692"/>
          </a:xfrm>
        </p:spPr>
        <p:txBody>
          <a:bodyPr/>
          <a:lstStyle/>
          <a:p>
            <a:pPr algn="ctr"/>
            <a:r>
              <a:rPr lang="es-PE" dirty="0"/>
              <a:t>PAUSA ACTIVA</a:t>
            </a:r>
          </a:p>
        </p:txBody>
      </p:sp>
      <p:sp>
        <p:nvSpPr>
          <p:cNvPr id="4" name="Título 1"/>
          <p:cNvSpPr txBox="1">
            <a:spLocks/>
          </p:cNvSpPr>
          <p:nvPr/>
        </p:nvSpPr>
        <p:spPr>
          <a:xfrm>
            <a:off x="348343" y="965278"/>
            <a:ext cx="4992914" cy="424692"/>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Clr>
                <a:srgbClr val="072B62"/>
              </a:buClr>
              <a:buSzPts val="2800"/>
              <a:buFont typeface="Calibri"/>
              <a:buNone/>
              <a:defRPr sz="2800" b="1" kern="1200">
                <a:solidFill>
                  <a:srgbClr val="072B6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PE" dirty="0"/>
              <a:t>Mira a tu alrededor y dime</a:t>
            </a:r>
          </a:p>
        </p:txBody>
      </p:sp>
      <p:sp>
        <p:nvSpPr>
          <p:cNvPr id="7" name="Rectángulo: esquinas redondeadas 2">
            <a:extLst>
              <a:ext uri="{FF2B5EF4-FFF2-40B4-BE49-F238E27FC236}">
                <a16:creationId xmlns:a16="http://schemas.microsoft.com/office/drawing/2014/main" id="{5B44457D-AC45-4728-BF3F-9C84CC9426D3}"/>
              </a:ext>
            </a:extLst>
          </p:cNvPr>
          <p:cNvSpPr/>
          <p:nvPr/>
        </p:nvSpPr>
        <p:spPr>
          <a:xfrm>
            <a:off x="652557" y="2175763"/>
            <a:ext cx="4878663" cy="836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3200" dirty="0">
                <a:ln w="0"/>
                <a:solidFill>
                  <a:schemeClr val="tx1"/>
                </a:solidFill>
                <a:effectLst>
                  <a:outerShdw blurRad="38100" dist="19050" dir="2700000" algn="tl" rotWithShape="0">
                    <a:schemeClr val="dk1">
                      <a:alpha val="40000"/>
                    </a:schemeClr>
                  </a:outerShdw>
                </a:effectLst>
              </a:rPr>
              <a:t>3 Cosas que quisieras hacer</a:t>
            </a:r>
          </a:p>
          <a:p>
            <a:pPr algn="just"/>
            <a:endParaRPr lang="es-PE" sz="1600" dirty="0">
              <a:ln w="0"/>
              <a:solidFill>
                <a:schemeClr val="tx1"/>
              </a:solidFill>
              <a:effectLst>
                <a:outerShdw blurRad="38100" dist="19050" dir="2700000" algn="tl" rotWithShape="0">
                  <a:schemeClr val="dk1">
                    <a:alpha val="40000"/>
                  </a:schemeClr>
                </a:outerShdw>
              </a:effectLst>
            </a:endParaRPr>
          </a:p>
        </p:txBody>
      </p:sp>
      <p:sp>
        <p:nvSpPr>
          <p:cNvPr id="8" name="Rectángulo: esquinas redondeadas 2">
            <a:extLst>
              <a:ext uri="{FF2B5EF4-FFF2-40B4-BE49-F238E27FC236}">
                <a16:creationId xmlns:a16="http://schemas.microsoft.com/office/drawing/2014/main" id="{5B44457D-AC45-4728-BF3F-9C84CC9426D3}"/>
              </a:ext>
            </a:extLst>
          </p:cNvPr>
          <p:cNvSpPr/>
          <p:nvPr/>
        </p:nvSpPr>
        <p:spPr>
          <a:xfrm>
            <a:off x="1040675" y="3312213"/>
            <a:ext cx="4878663" cy="836023"/>
          </a:xfrm>
          <a:prstGeom prst="round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s-PE" sz="3200" dirty="0">
                <a:ln w="0"/>
                <a:solidFill>
                  <a:schemeClr val="tx1"/>
                </a:solidFill>
                <a:effectLst>
                  <a:outerShdw blurRad="38100" dist="19050" dir="2700000" algn="tl" rotWithShape="0">
                    <a:schemeClr val="dk1">
                      <a:alpha val="40000"/>
                    </a:schemeClr>
                  </a:outerShdw>
                </a:effectLst>
              </a:rPr>
              <a:t>3 Cosas que quisieras ver</a:t>
            </a:r>
          </a:p>
          <a:p>
            <a:pPr algn="just"/>
            <a:endParaRPr lang="es-PE" sz="1600" dirty="0">
              <a:ln w="0"/>
              <a:solidFill>
                <a:schemeClr val="tx1"/>
              </a:solidFill>
              <a:effectLst>
                <a:outerShdw blurRad="38100" dist="19050" dir="2700000" algn="tl" rotWithShape="0">
                  <a:schemeClr val="dk1">
                    <a:alpha val="40000"/>
                  </a:schemeClr>
                </a:outerShdw>
              </a:effectLst>
            </a:endParaRPr>
          </a:p>
        </p:txBody>
      </p:sp>
      <p:sp>
        <p:nvSpPr>
          <p:cNvPr id="9" name="Rectángulo: esquinas redondeadas 2">
            <a:extLst>
              <a:ext uri="{FF2B5EF4-FFF2-40B4-BE49-F238E27FC236}">
                <a16:creationId xmlns:a16="http://schemas.microsoft.com/office/drawing/2014/main" id="{5B44457D-AC45-4728-BF3F-9C84CC9426D3}"/>
              </a:ext>
            </a:extLst>
          </p:cNvPr>
          <p:cNvSpPr/>
          <p:nvPr/>
        </p:nvSpPr>
        <p:spPr>
          <a:xfrm>
            <a:off x="1445778" y="4462484"/>
            <a:ext cx="5426615" cy="83602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es-PE" sz="3200" dirty="0">
                <a:ln w="0"/>
                <a:solidFill>
                  <a:schemeClr val="tx1"/>
                </a:solidFill>
                <a:effectLst>
                  <a:outerShdw blurRad="38100" dist="19050" dir="2700000" algn="tl" rotWithShape="0">
                    <a:schemeClr val="dk1">
                      <a:alpha val="40000"/>
                    </a:schemeClr>
                  </a:outerShdw>
                </a:effectLst>
              </a:rPr>
              <a:t>3 Cosas que quisieras escuchar</a:t>
            </a:r>
          </a:p>
        </p:txBody>
      </p:sp>
      <p:sp>
        <p:nvSpPr>
          <p:cNvPr id="10" name="Rectángulo: esquinas redondeadas 2">
            <a:extLst>
              <a:ext uri="{FF2B5EF4-FFF2-40B4-BE49-F238E27FC236}">
                <a16:creationId xmlns:a16="http://schemas.microsoft.com/office/drawing/2014/main" id="{5B44457D-AC45-4728-BF3F-9C84CC9426D3}"/>
              </a:ext>
            </a:extLst>
          </p:cNvPr>
          <p:cNvSpPr/>
          <p:nvPr/>
        </p:nvSpPr>
        <p:spPr>
          <a:xfrm>
            <a:off x="6936378" y="2160274"/>
            <a:ext cx="2494486" cy="836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dirty="0">
                <a:ln w="0"/>
                <a:solidFill>
                  <a:schemeClr val="tx1"/>
                </a:solidFill>
                <a:effectLst>
                  <a:outerShdw blurRad="38100" dist="19050" dir="2700000" algn="tl" rotWithShape="0">
                    <a:schemeClr val="dk1">
                      <a:alpha val="40000"/>
                    </a:schemeClr>
                  </a:outerShdw>
                </a:effectLst>
              </a:rPr>
              <a:t>¿Por qué? </a:t>
            </a:r>
            <a:endParaRPr lang="es-PE" sz="1600" dirty="0">
              <a:ln w="0"/>
              <a:solidFill>
                <a:schemeClr val="tx1"/>
              </a:solidFill>
              <a:effectLst>
                <a:outerShdw blurRad="38100" dist="19050" dir="2700000" algn="tl" rotWithShape="0">
                  <a:schemeClr val="dk1">
                    <a:alpha val="40000"/>
                  </a:schemeClr>
                </a:outerShdw>
              </a:effectLst>
            </a:endParaRPr>
          </a:p>
        </p:txBody>
      </p:sp>
      <p:sp>
        <p:nvSpPr>
          <p:cNvPr id="11" name="Flecha derecha 10"/>
          <p:cNvSpPr/>
          <p:nvPr/>
        </p:nvSpPr>
        <p:spPr>
          <a:xfrm>
            <a:off x="5843243" y="2175763"/>
            <a:ext cx="859490" cy="692332"/>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lecha derecha 11"/>
          <p:cNvSpPr/>
          <p:nvPr/>
        </p:nvSpPr>
        <p:spPr>
          <a:xfrm>
            <a:off x="6300287" y="3382390"/>
            <a:ext cx="859490" cy="692332"/>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Rectángulo: esquinas redondeadas 2">
            <a:extLst>
              <a:ext uri="{FF2B5EF4-FFF2-40B4-BE49-F238E27FC236}">
                <a16:creationId xmlns:a16="http://schemas.microsoft.com/office/drawing/2014/main" id="{5B44457D-AC45-4728-BF3F-9C84CC9426D3}"/>
              </a:ext>
            </a:extLst>
          </p:cNvPr>
          <p:cNvSpPr/>
          <p:nvPr/>
        </p:nvSpPr>
        <p:spPr>
          <a:xfrm>
            <a:off x="7511940" y="3310545"/>
            <a:ext cx="2494486" cy="836023"/>
          </a:xfrm>
          <a:prstGeom prst="roundRect">
            <a:avLst/>
          </a:prstGeom>
          <a:ln>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s-PE" sz="3600" dirty="0">
                <a:ln w="0"/>
                <a:solidFill>
                  <a:schemeClr val="tx1"/>
                </a:solidFill>
                <a:effectLst>
                  <a:outerShdw blurRad="38100" dist="19050" dir="2700000" algn="tl" rotWithShape="0">
                    <a:schemeClr val="dk1">
                      <a:alpha val="40000"/>
                    </a:schemeClr>
                  </a:outerShdw>
                </a:effectLst>
              </a:rPr>
              <a:t>¿Cuándo?</a:t>
            </a:r>
          </a:p>
        </p:txBody>
      </p:sp>
      <p:sp>
        <p:nvSpPr>
          <p:cNvPr id="15" name="Flecha derecha 14"/>
          <p:cNvSpPr/>
          <p:nvPr/>
        </p:nvSpPr>
        <p:spPr>
          <a:xfrm>
            <a:off x="7082195" y="4552236"/>
            <a:ext cx="859490" cy="692332"/>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esquinas redondeadas 2">
            <a:extLst>
              <a:ext uri="{FF2B5EF4-FFF2-40B4-BE49-F238E27FC236}">
                <a16:creationId xmlns:a16="http://schemas.microsoft.com/office/drawing/2014/main" id="{5B44457D-AC45-4728-BF3F-9C84CC9426D3}"/>
              </a:ext>
            </a:extLst>
          </p:cNvPr>
          <p:cNvSpPr/>
          <p:nvPr/>
        </p:nvSpPr>
        <p:spPr>
          <a:xfrm>
            <a:off x="8183621" y="4480391"/>
            <a:ext cx="2494486" cy="83602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PE" sz="3600" dirty="0">
                <a:ln w="0"/>
                <a:solidFill>
                  <a:schemeClr val="tx1"/>
                </a:solidFill>
                <a:effectLst>
                  <a:outerShdw blurRad="38100" dist="19050" dir="2700000" algn="tl" rotWithShape="0">
                    <a:schemeClr val="dk1">
                      <a:alpha val="40000"/>
                    </a:schemeClr>
                  </a:outerShdw>
                </a:effectLst>
              </a:rPr>
              <a:t>¿De quién?</a:t>
            </a:r>
          </a:p>
        </p:txBody>
      </p:sp>
    </p:spTree>
    <p:extLst>
      <p:ext uri="{BB962C8B-B14F-4D97-AF65-F5344CB8AC3E}">
        <p14:creationId xmlns:p14="http://schemas.microsoft.com/office/powerpoint/2010/main" val="29326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 de texto 95">
            <a:extLst>
              <a:ext uri="{FF2B5EF4-FFF2-40B4-BE49-F238E27FC236}">
                <a16:creationId xmlns:a16="http://schemas.microsoft.com/office/drawing/2014/main" id="{98D8F30C-BD3C-49F6-AE65-E61333F7C13E}"/>
              </a:ext>
            </a:extLst>
          </p:cNvPr>
          <p:cNvSpPr txBox="1"/>
          <p:nvPr/>
        </p:nvSpPr>
        <p:spPr>
          <a:xfrm>
            <a:off x="2396196" y="169113"/>
            <a:ext cx="7680960" cy="4965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PE" sz="4800" dirty="0">
                <a:solidFill>
                  <a:schemeClr val="accent4">
                    <a:lumMod val="50000"/>
                  </a:schemeClr>
                </a:solidFill>
                <a:effectLst>
                  <a:outerShdw blurRad="38100" dist="38100" dir="2700000" algn="tl">
                    <a:srgbClr val="000000">
                      <a:alpha val="43137"/>
                    </a:srgbClr>
                  </a:outerShdw>
                </a:effectLst>
                <a:latin typeface="Wedges"/>
                <a:ea typeface="Calibri" panose="020F0502020204030204" pitchFamily="34" charset="0"/>
                <a:cs typeface="Times New Roman" panose="02020603050405020304" pitchFamily="18" charset="0"/>
              </a:rPr>
              <a:t>SOPORTE SOCIOEMOCIONAL </a:t>
            </a:r>
            <a:endParaRPr lang="es-PE" sz="2000" dirty="0">
              <a:solidFill>
                <a:schemeClr val="accent4">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lecha: a la derecha 7">
            <a:extLst>
              <a:ext uri="{FF2B5EF4-FFF2-40B4-BE49-F238E27FC236}">
                <a16:creationId xmlns:a16="http://schemas.microsoft.com/office/drawing/2014/main" id="{77C33506-A226-4C19-B14E-C8D919B01D80}"/>
              </a:ext>
            </a:extLst>
          </p:cNvPr>
          <p:cNvSpPr/>
          <p:nvPr/>
        </p:nvSpPr>
        <p:spPr>
          <a:xfrm>
            <a:off x="212396" y="1647097"/>
            <a:ext cx="2630659" cy="2079661"/>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PE" sz="2000" dirty="0">
                <a:effectLst/>
                <a:latin typeface="Times New Roman" panose="02020603050405020304" pitchFamily="18" charset="0"/>
                <a:ea typeface="Calibri" panose="020F0502020204030204" pitchFamily="34" charset="0"/>
                <a:cs typeface="Times New Roman" panose="02020603050405020304" pitchFamily="18" charset="0"/>
              </a:rPr>
              <a:t>¿Qué es soporte            socioemocional?</a:t>
            </a:r>
            <a:endParaRPr lang="es-PE" sz="2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PE" sz="2000" dirty="0"/>
          </a:p>
        </p:txBody>
      </p:sp>
      <p:sp>
        <p:nvSpPr>
          <p:cNvPr id="9" name="Rectángulo: esquinas redondeadas 8">
            <a:extLst>
              <a:ext uri="{FF2B5EF4-FFF2-40B4-BE49-F238E27FC236}">
                <a16:creationId xmlns:a16="http://schemas.microsoft.com/office/drawing/2014/main" id="{201EE098-FAA2-4DD2-AD97-776D686CFB7D}"/>
              </a:ext>
            </a:extLst>
          </p:cNvPr>
          <p:cNvSpPr/>
          <p:nvPr/>
        </p:nvSpPr>
        <p:spPr>
          <a:xfrm>
            <a:off x="3074061" y="1933290"/>
            <a:ext cx="2993659" cy="15072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2000" dirty="0">
                <a:latin typeface="Candara" panose="020E0502030303020204" pitchFamily="34" charset="0"/>
              </a:rPr>
              <a:t>Es la capacidad de </a:t>
            </a:r>
            <a:r>
              <a:rPr lang="es-MX" sz="2000" b="1" dirty="0">
                <a:latin typeface="Candara" panose="020E0502030303020204" pitchFamily="34" charset="0"/>
              </a:rPr>
              <a:t>reconocer los sentimientos propios y los de los demás.</a:t>
            </a:r>
            <a:endParaRPr lang="es-PE" sz="2000" dirty="0"/>
          </a:p>
          <a:p>
            <a:pPr algn="ctr"/>
            <a:endParaRPr lang="es-PE" sz="2000" dirty="0"/>
          </a:p>
        </p:txBody>
      </p:sp>
      <p:pic>
        <p:nvPicPr>
          <p:cNvPr id="10" name="Imagen 9">
            <a:extLst>
              <a:ext uri="{FF2B5EF4-FFF2-40B4-BE49-F238E27FC236}">
                <a16:creationId xmlns:a16="http://schemas.microsoft.com/office/drawing/2014/main" id="{E28925BC-7DE6-4A2A-AEF7-B1820D90CC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01814" y="1599904"/>
            <a:ext cx="3315921" cy="1840660"/>
          </a:xfrm>
          <a:prstGeom prst="rect">
            <a:avLst/>
          </a:prstGeom>
          <a:noFill/>
        </p:spPr>
      </p:pic>
      <p:sp>
        <p:nvSpPr>
          <p:cNvPr id="11" name="Cuadro de texto 222">
            <a:extLst>
              <a:ext uri="{FF2B5EF4-FFF2-40B4-BE49-F238E27FC236}">
                <a16:creationId xmlns:a16="http://schemas.microsoft.com/office/drawing/2014/main" id="{D459D8B2-0B77-4888-A7A4-E47D5DEC3BEB}"/>
              </a:ext>
            </a:extLst>
          </p:cNvPr>
          <p:cNvSpPr txBox="1"/>
          <p:nvPr/>
        </p:nvSpPr>
        <p:spPr>
          <a:xfrm>
            <a:off x="7912647" y="1740330"/>
            <a:ext cx="3094257" cy="100519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es-MX" sz="1600" dirty="0">
                <a:effectLst/>
                <a:latin typeface="Times New Roman" panose="02020603050405020304" pitchFamily="18" charset="0"/>
                <a:ea typeface="Calibri" panose="020F0502020204030204" pitchFamily="34" charset="0"/>
                <a:cs typeface="Times New Roman" panose="02020603050405020304" pitchFamily="18" charset="0"/>
              </a:rPr>
              <a:t>Es importante preguntarnos: ¿Cómo estoy?, ¿cómo estás?, ¿Cómo están? ¿Cómo nos sentimos?</a:t>
            </a:r>
            <a:endParaRPr lang="es-PE"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id="{B9C802AC-F51A-4670-BB87-A26DE545F69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49869" y="2487930"/>
            <a:ext cx="1942465" cy="941070"/>
          </a:xfrm>
          <a:prstGeom prst="rect">
            <a:avLst/>
          </a:prstGeom>
          <a:noFill/>
        </p:spPr>
      </p:pic>
      <p:sp>
        <p:nvSpPr>
          <p:cNvPr id="18" name="Flecha: curvada hacia abajo 17">
            <a:extLst>
              <a:ext uri="{FF2B5EF4-FFF2-40B4-BE49-F238E27FC236}">
                <a16:creationId xmlns:a16="http://schemas.microsoft.com/office/drawing/2014/main" id="{49298881-CEA6-431C-BB70-2E5667C3FF56}"/>
              </a:ext>
            </a:extLst>
          </p:cNvPr>
          <p:cNvSpPr/>
          <p:nvPr/>
        </p:nvSpPr>
        <p:spPr>
          <a:xfrm>
            <a:off x="5431551" y="1104901"/>
            <a:ext cx="3315921" cy="542196"/>
          </a:xfrm>
          <a:prstGeom prst="curved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PE" dirty="0">
              <a:solidFill>
                <a:schemeClr val="tx1"/>
              </a:solidFill>
            </a:endParaRPr>
          </a:p>
        </p:txBody>
      </p:sp>
      <p:pic>
        <p:nvPicPr>
          <p:cNvPr id="4" name="Imagen 3">
            <a:extLst>
              <a:ext uri="{FF2B5EF4-FFF2-40B4-BE49-F238E27FC236}">
                <a16:creationId xmlns:a16="http://schemas.microsoft.com/office/drawing/2014/main" id="{F3230907-52A3-4D49-89E4-3712F5AB64D3}"/>
              </a:ext>
            </a:extLst>
          </p:cNvPr>
          <p:cNvPicPr>
            <a:picLocks noChangeAspect="1"/>
          </p:cNvPicPr>
          <p:nvPr/>
        </p:nvPicPr>
        <p:blipFill>
          <a:blip r:embed="rId4"/>
          <a:stretch>
            <a:fillRect/>
          </a:stretch>
        </p:blipFill>
        <p:spPr>
          <a:xfrm>
            <a:off x="4638020" y="3935567"/>
            <a:ext cx="4902981" cy="2529707"/>
          </a:xfrm>
          <a:prstGeom prst="rect">
            <a:avLst/>
          </a:prstGeom>
          <a:ln>
            <a:noFill/>
          </a:ln>
          <a:effectLst>
            <a:softEdge rad="112500"/>
          </a:effectLst>
        </p:spPr>
      </p:pic>
      <p:pic>
        <p:nvPicPr>
          <p:cNvPr id="6" name="Imagen 5">
            <a:extLst>
              <a:ext uri="{FF2B5EF4-FFF2-40B4-BE49-F238E27FC236}">
                <a16:creationId xmlns:a16="http://schemas.microsoft.com/office/drawing/2014/main" id="{92CECD53-2E09-4F10-9FB2-57DF1ADC9BE1}"/>
              </a:ext>
            </a:extLst>
          </p:cNvPr>
          <p:cNvPicPr>
            <a:picLocks noChangeAspect="1"/>
          </p:cNvPicPr>
          <p:nvPr/>
        </p:nvPicPr>
        <p:blipFill>
          <a:blip r:embed="rId5"/>
          <a:stretch>
            <a:fillRect/>
          </a:stretch>
        </p:blipFill>
        <p:spPr>
          <a:xfrm>
            <a:off x="724757" y="4171073"/>
            <a:ext cx="1926242" cy="2079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2619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echa: a la derecha 7">
            <a:extLst>
              <a:ext uri="{FF2B5EF4-FFF2-40B4-BE49-F238E27FC236}">
                <a16:creationId xmlns:a16="http://schemas.microsoft.com/office/drawing/2014/main" id="{77C33506-A226-4C19-B14E-C8D919B01D80}"/>
              </a:ext>
            </a:extLst>
          </p:cNvPr>
          <p:cNvSpPr/>
          <p:nvPr/>
        </p:nvSpPr>
        <p:spPr>
          <a:xfrm>
            <a:off x="602297" y="1415294"/>
            <a:ext cx="2630659" cy="1507275"/>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PE" sz="2000" dirty="0">
                <a:effectLst/>
                <a:latin typeface="Times New Roman" panose="02020603050405020304" pitchFamily="18" charset="0"/>
                <a:ea typeface="Calibri" panose="020F0502020204030204" pitchFamily="34" charset="0"/>
                <a:cs typeface="Times New Roman" panose="02020603050405020304" pitchFamily="18" charset="0"/>
              </a:rPr>
              <a:t>¿Cómo se hace?</a:t>
            </a:r>
            <a:endParaRPr lang="es-PE" sz="2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PE" sz="2000" dirty="0"/>
          </a:p>
        </p:txBody>
      </p:sp>
      <p:pic>
        <p:nvPicPr>
          <p:cNvPr id="15" name="Imagen 14">
            <a:extLst>
              <a:ext uri="{FF2B5EF4-FFF2-40B4-BE49-F238E27FC236}">
                <a16:creationId xmlns:a16="http://schemas.microsoft.com/office/drawing/2014/main" id="{33EC5744-4636-4727-880C-793BA9D15D0A}"/>
              </a:ext>
            </a:extLst>
          </p:cNvPr>
          <p:cNvPicPr>
            <a:picLocks noChangeAspect="1"/>
          </p:cNvPicPr>
          <p:nvPr/>
        </p:nvPicPr>
        <p:blipFill rotWithShape="1">
          <a:blip r:embed="rId2">
            <a:extLst>
              <a:ext uri="{28A0092B-C50C-407E-A947-70E740481C1C}">
                <a14:useLocalDpi xmlns:a14="http://schemas.microsoft.com/office/drawing/2010/main" val="0"/>
              </a:ext>
            </a:extLst>
          </a:blip>
          <a:srcRect r="63740"/>
          <a:stretch/>
        </p:blipFill>
        <p:spPr bwMode="auto">
          <a:xfrm>
            <a:off x="181513" y="3152437"/>
            <a:ext cx="3687103" cy="2699723"/>
          </a:xfrm>
          <a:prstGeom prst="rect">
            <a:avLst/>
          </a:prstGeom>
          <a:noFill/>
          <a:ln>
            <a:noFill/>
          </a:ln>
          <a:extLst>
            <a:ext uri="{53640926-AAD7-44D8-BBD7-CCE9431645EC}">
              <a14:shadowObscured xmlns:a14="http://schemas.microsoft.com/office/drawing/2010/main"/>
            </a:ext>
          </a:extLst>
        </p:spPr>
      </p:pic>
      <p:sp>
        <p:nvSpPr>
          <p:cNvPr id="16" name="Abrir llave 15">
            <a:extLst>
              <a:ext uri="{FF2B5EF4-FFF2-40B4-BE49-F238E27FC236}">
                <a16:creationId xmlns:a16="http://schemas.microsoft.com/office/drawing/2014/main" id="{073BB4AF-8372-4549-A0BE-A3F6C71E47D0}"/>
              </a:ext>
            </a:extLst>
          </p:cNvPr>
          <p:cNvSpPr/>
          <p:nvPr/>
        </p:nvSpPr>
        <p:spPr>
          <a:xfrm rot="5400000">
            <a:off x="1643965" y="1820602"/>
            <a:ext cx="257156" cy="292082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PE"/>
          </a:p>
        </p:txBody>
      </p:sp>
      <p:sp>
        <p:nvSpPr>
          <p:cNvPr id="17" name="Cuadro de texto 190">
            <a:extLst>
              <a:ext uri="{FF2B5EF4-FFF2-40B4-BE49-F238E27FC236}">
                <a16:creationId xmlns:a16="http://schemas.microsoft.com/office/drawing/2014/main" id="{B1A1CAF2-C5A3-4740-88FB-9459B2E40445}"/>
              </a:ext>
            </a:extLst>
          </p:cNvPr>
          <p:cNvSpPr txBox="1"/>
          <p:nvPr/>
        </p:nvSpPr>
        <p:spPr>
          <a:xfrm rot="21335485">
            <a:off x="378332" y="3752124"/>
            <a:ext cx="3002049" cy="18380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es-PE" sz="1400" dirty="0">
                <a:effectLst/>
                <a:latin typeface="Times New Roman" panose="02020603050405020304" pitchFamily="18" charset="0"/>
                <a:ea typeface="Calibri" panose="020F0502020204030204" pitchFamily="34" charset="0"/>
                <a:cs typeface="Times New Roman" panose="02020603050405020304" pitchFamily="18" charset="0"/>
              </a:rPr>
              <a:t>La comunidad Educativa tiene el rol de promover el bienestar socioemocional de nuestros estudiantes a través del acompañamiento cognitivo y socioafectivo.</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esquinas redondeadas 2">
            <a:extLst>
              <a:ext uri="{FF2B5EF4-FFF2-40B4-BE49-F238E27FC236}">
                <a16:creationId xmlns:a16="http://schemas.microsoft.com/office/drawing/2014/main" id="{6AF15D2A-555B-4622-BB48-24ADDDE59517}"/>
              </a:ext>
            </a:extLst>
          </p:cNvPr>
          <p:cNvSpPr/>
          <p:nvPr/>
        </p:nvSpPr>
        <p:spPr>
          <a:xfrm>
            <a:off x="3868616" y="647114"/>
            <a:ext cx="4586067" cy="278188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PE" sz="1800" dirty="0">
                <a:effectLst/>
                <a:latin typeface="Times New Roman" panose="02020603050405020304" pitchFamily="18" charset="0"/>
                <a:ea typeface="Calibri" panose="020F0502020204030204" pitchFamily="34" charset="0"/>
                <a:cs typeface="Times New Roman" panose="02020603050405020304" pitchFamily="18" charset="0"/>
              </a:rPr>
              <a:t>A través de los primeros auxilios psicológico, de los juegos, eventos y talleres que fortalezcan; la autoestima, habilidades socioemocionales, construir vínculos de confianza, la empatía, elaboración de normas de convivencia y la disciplina positiva, el manejo de estrés, la resiliencia, la expresión emocional y la autorregulación.</a:t>
            </a:r>
            <a:endParaRPr lang="es-PE"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PE" dirty="0"/>
          </a:p>
        </p:txBody>
      </p:sp>
      <p:pic>
        <p:nvPicPr>
          <p:cNvPr id="4" name="Imagen 3">
            <a:extLst>
              <a:ext uri="{FF2B5EF4-FFF2-40B4-BE49-F238E27FC236}">
                <a16:creationId xmlns:a16="http://schemas.microsoft.com/office/drawing/2014/main" id="{DAD96EC5-8C9C-4782-8D48-5BE682B23B81}"/>
              </a:ext>
            </a:extLst>
          </p:cNvPr>
          <p:cNvPicPr>
            <a:picLocks noChangeAspect="1"/>
          </p:cNvPicPr>
          <p:nvPr/>
        </p:nvPicPr>
        <p:blipFill>
          <a:blip r:embed="rId3"/>
          <a:stretch>
            <a:fillRect/>
          </a:stretch>
        </p:blipFill>
        <p:spPr>
          <a:xfrm>
            <a:off x="4958743" y="3639461"/>
            <a:ext cx="3259251" cy="269972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a:extLst>
              <a:ext uri="{FF2B5EF4-FFF2-40B4-BE49-F238E27FC236}">
                <a16:creationId xmlns:a16="http://schemas.microsoft.com/office/drawing/2014/main" id="{11645686-A56A-4DAC-8EB9-18D5AE635E76}"/>
              </a:ext>
            </a:extLst>
          </p:cNvPr>
          <p:cNvPicPr>
            <a:picLocks noChangeAspect="1"/>
          </p:cNvPicPr>
          <p:nvPr/>
        </p:nvPicPr>
        <p:blipFill>
          <a:blip r:embed="rId4"/>
          <a:stretch>
            <a:fillRect/>
          </a:stretch>
        </p:blipFill>
        <p:spPr>
          <a:xfrm>
            <a:off x="9013144" y="2212746"/>
            <a:ext cx="2866726" cy="23276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995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2008E5C-CCDC-4E13-BA28-2C665528C09B}"/>
              </a:ext>
            </a:extLst>
          </p:cNvPr>
          <p:cNvPicPr>
            <a:picLocks noChangeAspect="1"/>
          </p:cNvPicPr>
          <p:nvPr/>
        </p:nvPicPr>
        <p:blipFill>
          <a:blip r:embed="rId2"/>
          <a:stretch>
            <a:fillRect/>
          </a:stretch>
        </p:blipFill>
        <p:spPr>
          <a:xfrm>
            <a:off x="1573943" y="1003505"/>
            <a:ext cx="4095337" cy="1408018"/>
          </a:xfrm>
          <a:prstGeom prst="rect">
            <a:avLst/>
          </a:prstGeom>
        </p:spPr>
      </p:pic>
      <p:sp>
        <p:nvSpPr>
          <p:cNvPr id="6" name="Rectángulo: esquinas redondeadas 5">
            <a:extLst>
              <a:ext uri="{FF2B5EF4-FFF2-40B4-BE49-F238E27FC236}">
                <a16:creationId xmlns:a16="http://schemas.microsoft.com/office/drawing/2014/main" id="{DCD505A6-BEA0-4ECC-97E3-5C9C4F49547A}"/>
              </a:ext>
            </a:extLst>
          </p:cNvPr>
          <p:cNvSpPr/>
          <p:nvPr/>
        </p:nvSpPr>
        <p:spPr>
          <a:xfrm>
            <a:off x="6940062" y="617892"/>
            <a:ext cx="3913578" cy="35872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0" indent="-342900" algn="just">
              <a:lnSpc>
                <a:spcPct val="200000"/>
              </a:lnSpc>
              <a:buFont typeface="Symbol" panose="05050102010706020507" pitchFamily="18" charset="2"/>
              <a:buBlip>
                <a:blip r:embed="rId3"/>
              </a:buBlip>
            </a:pPr>
            <a:r>
              <a:rPr lang="es-PE" sz="1800" dirty="0">
                <a:effectLst/>
                <a:latin typeface="Times New Roman" panose="02020603050405020304" pitchFamily="18" charset="0"/>
                <a:ea typeface="Calibri" panose="020F0502020204030204" pitchFamily="34" charset="0"/>
                <a:cs typeface="Times New Roman" panose="02020603050405020304" pitchFamily="18" charset="0"/>
              </a:rPr>
              <a:t>Profesional de la salud.</a:t>
            </a:r>
            <a:endParaRPr lang="es-P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buFont typeface="Symbol" panose="05050102010706020507" pitchFamily="18" charset="2"/>
              <a:buBlip>
                <a:blip r:embed="rId3"/>
              </a:buBlip>
            </a:pPr>
            <a:r>
              <a:rPr lang="es-PE" sz="1800" dirty="0">
                <a:effectLst/>
                <a:latin typeface="Times New Roman" panose="02020603050405020304" pitchFamily="18" charset="0"/>
                <a:ea typeface="Calibri" panose="020F0502020204030204" pitchFamily="34" charset="0"/>
                <a:cs typeface="Times New Roman" panose="02020603050405020304" pitchFamily="18" charset="0"/>
              </a:rPr>
              <a:t>El director de la IE.</a:t>
            </a:r>
            <a:endParaRPr lang="es-P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buFont typeface="Symbol" panose="05050102010706020507" pitchFamily="18" charset="2"/>
              <a:buBlip>
                <a:blip r:embed="rId3"/>
              </a:buBlip>
            </a:pPr>
            <a:r>
              <a:rPr lang="es-PE" sz="1800" dirty="0">
                <a:effectLst/>
                <a:latin typeface="Times New Roman" panose="02020603050405020304" pitchFamily="18" charset="0"/>
                <a:ea typeface="Calibri" panose="020F0502020204030204" pitchFamily="34" charset="0"/>
                <a:cs typeface="Times New Roman" panose="02020603050405020304" pitchFamily="18" charset="0"/>
              </a:rPr>
              <a:t>El docente tutor.</a:t>
            </a:r>
            <a:endParaRPr lang="es-P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buFont typeface="Symbol" panose="05050102010706020507" pitchFamily="18" charset="2"/>
              <a:buBlip>
                <a:blip r:embed="rId3"/>
              </a:buBlip>
            </a:pPr>
            <a:r>
              <a:rPr lang="es-PE" sz="1800" dirty="0">
                <a:effectLst/>
                <a:latin typeface="Times New Roman" panose="02020603050405020304" pitchFamily="18" charset="0"/>
                <a:ea typeface="Calibri" panose="020F0502020204030204" pitchFamily="34" charset="0"/>
                <a:cs typeface="Times New Roman" panose="02020603050405020304" pitchFamily="18" charset="0"/>
              </a:rPr>
              <a:t>Docentes de aula.</a:t>
            </a:r>
            <a:endParaRPr lang="es-P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buFont typeface="Symbol" panose="05050102010706020507" pitchFamily="18" charset="2"/>
              <a:buBlip>
                <a:blip r:embed="rId3"/>
              </a:buBlip>
            </a:pPr>
            <a:r>
              <a:rPr lang="es-PE" sz="1800" dirty="0">
                <a:effectLst/>
                <a:latin typeface="Times New Roman" panose="02020603050405020304" pitchFamily="18" charset="0"/>
                <a:ea typeface="Calibri" panose="020F0502020204030204" pitchFamily="34" charset="0"/>
                <a:cs typeface="Times New Roman" panose="02020603050405020304" pitchFamily="18" charset="0"/>
              </a:rPr>
              <a:t>Instituciones aliadas.</a:t>
            </a:r>
            <a:endParaRPr lang="es-P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00000"/>
              </a:lnSpc>
              <a:spcAft>
                <a:spcPts val="800"/>
              </a:spcAft>
              <a:buFont typeface="Symbol" panose="05050102010706020507" pitchFamily="18" charset="2"/>
              <a:buBlip>
                <a:blip r:embed="rId3"/>
              </a:buBlip>
            </a:pPr>
            <a:r>
              <a:rPr lang="es-PE" sz="1800" dirty="0">
                <a:effectLst/>
                <a:latin typeface="Times New Roman" panose="02020603050405020304" pitchFamily="18" charset="0"/>
                <a:ea typeface="Calibri" panose="020F0502020204030204" pitchFamily="34" charset="0"/>
                <a:cs typeface="Times New Roman" panose="02020603050405020304" pitchFamily="18" charset="0"/>
              </a:rPr>
              <a:t>Padres de familia</a:t>
            </a:r>
            <a:endParaRPr lang="es-PE"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PE" dirty="0"/>
          </a:p>
        </p:txBody>
      </p:sp>
      <p:pic>
        <p:nvPicPr>
          <p:cNvPr id="5" name="Imagen 4">
            <a:extLst>
              <a:ext uri="{FF2B5EF4-FFF2-40B4-BE49-F238E27FC236}">
                <a16:creationId xmlns:a16="http://schemas.microsoft.com/office/drawing/2014/main" id="{BD850608-DA7C-443A-9C3B-B2D07B89A6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778" b="87778" l="1667" r="98889">
                        <a14:foregroundMark x1="9167" y1="51481" x2="9167" y2="72963"/>
                        <a14:foregroundMark x1="27500" y1="51481" x2="31389" y2="75185"/>
                        <a14:foregroundMark x1="31389" y1="75185" x2="31389" y2="75185"/>
                        <a14:foregroundMark x1="50000" y1="38889" x2="50000" y2="44815"/>
                        <a14:foregroundMark x1="51389" y1="20370" x2="47778" y2="17778"/>
                        <a14:foregroundMark x1="71389" y1="50741" x2="71944" y2="73333"/>
                        <a14:foregroundMark x1="93333" y1="49259" x2="91667" y2="71852"/>
                        <a14:foregroundMark x1="74444" y1="76296" x2="74444" y2="79630"/>
                        <a14:foregroundMark x1="69722" y1="75556" x2="69167" y2="79630"/>
                        <a14:foregroundMark x1="52222" y1="76296" x2="52222" y2="76296"/>
                        <a14:foregroundMark x1="5278" y1="60000" x2="5278" y2="66296"/>
                        <a14:foregroundMark x1="5833" y1="47407" x2="13333" y2="47778"/>
                        <a14:foregroundMark x1="89167" y1="47778" x2="96111" y2="50000"/>
                        <a14:foregroundMark x1="95556" y1="61481" x2="97500" y2="67037"/>
                        <a14:foregroundMark x1="61111" y1="57407" x2="61111" y2="57407"/>
                        <a14:foregroundMark x1="60556" y1="57778" x2="58611" y2="51481"/>
                        <a14:foregroundMark x1="65556" y1="61852" x2="68889" y2="62222"/>
                        <a14:foregroundMark x1="67778" y1="60741" x2="67500" y2="64815"/>
                        <a14:foregroundMark x1="70000" y1="75185" x2="69444" y2="82222"/>
                        <a14:foregroundMark x1="30833" y1="77037" x2="33056" y2="84815"/>
                        <a14:foregroundMark x1="14722" y1="61852" x2="24444" y2="65556"/>
                        <a14:foregroundMark x1="24444" y1="65556" x2="26944" y2="63704"/>
                        <a14:foregroundMark x1="85556" y1="86296" x2="85556" y2="86296"/>
                        <a14:foregroundMark x1="75278" y1="86296" x2="75278" y2="86296"/>
                        <a14:foregroundMark x1="52500" y1="85556" x2="52500" y2="85556"/>
                        <a14:foregroundMark x1="54167" y1="86667" x2="54167" y2="86667"/>
                        <a14:foregroundMark x1="53611" y1="85556" x2="53056" y2="85185"/>
                        <a14:foregroundMark x1="47222" y1="74815" x2="48333" y2="87037"/>
                        <a14:foregroundMark x1="26944" y1="78889" x2="24444" y2="85926"/>
                        <a14:foregroundMark x1="7222" y1="80370" x2="8333" y2="87778"/>
                        <a14:foregroundMark x1="13333" y1="80741" x2="17222" y2="86296"/>
                        <a14:foregroundMark x1="3611" y1="65556" x2="1667" y2="70741"/>
                        <a14:foregroundMark x1="72778" y1="71481" x2="75000" y2="82963"/>
                        <a14:foregroundMark x1="70000" y1="68519" x2="69167" y2="82963"/>
                        <a14:foregroundMark x1="96944" y1="49259" x2="98889" y2="53704"/>
                        <a14:foregroundMark x1="68056" y1="86296" x2="68056" y2="86296"/>
                        <a14:foregroundMark x1="68611" y1="86296" x2="68611" y2="86296"/>
                      </a14:backgroundRemoval>
                    </a14:imgEffect>
                  </a14:imgLayer>
                </a14:imgProps>
              </a:ext>
            </a:extLst>
          </a:blip>
          <a:srcRect t="15090" b="10016"/>
          <a:stretch/>
        </p:blipFill>
        <p:spPr>
          <a:xfrm>
            <a:off x="1210209" y="2774353"/>
            <a:ext cx="5094462" cy="2861602"/>
          </a:xfrm>
          <a:prstGeom prst="rect">
            <a:avLst/>
          </a:prstGeom>
        </p:spPr>
      </p:pic>
    </p:spTree>
    <p:extLst>
      <p:ext uri="{BB962C8B-B14F-4D97-AF65-F5344CB8AC3E}">
        <p14:creationId xmlns:p14="http://schemas.microsoft.com/office/powerpoint/2010/main" val="854203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9;p13">
            <a:extLst>
              <a:ext uri="{FF2B5EF4-FFF2-40B4-BE49-F238E27FC236}">
                <a16:creationId xmlns:a16="http://schemas.microsoft.com/office/drawing/2014/main" id="{CEF449A7-C52D-4501-BE12-E4B99391676A}"/>
              </a:ext>
            </a:extLst>
          </p:cNvPr>
          <p:cNvSpPr txBox="1">
            <a:spLocks/>
          </p:cNvSpPr>
          <p:nvPr/>
        </p:nvSpPr>
        <p:spPr>
          <a:xfrm rot="20165685">
            <a:off x="3834" y="927990"/>
            <a:ext cx="5212038" cy="29850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3200"/>
            </a:pPr>
            <a:r>
              <a:rPr lang="es-MX" sz="4800" b="1" dirty="0">
                <a:latin typeface="Calibri Light" panose="020F0302020204030204" pitchFamily="34" charset="0"/>
                <a:cs typeface="Calibri Light" panose="020F0302020204030204" pitchFamily="34" charset="0"/>
              </a:rPr>
              <a:t>“Estrategias de soporte socioemocional” </a:t>
            </a:r>
            <a:endParaRPr lang="es-PE" sz="3200" dirty="0">
              <a:solidFill>
                <a:schemeClr val="dk1"/>
              </a:solidFill>
              <a:latin typeface="Calibri"/>
              <a:ea typeface="Calibri"/>
              <a:cs typeface="Calibri"/>
              <a:sym typeface="Calibri"/>
            </a:endParaRPr>
          </a:p>
        </p:txBody>
      </p:sp>
      <p:sp>
        <p:nvSpPr>
          <p:cNvPr id="4" name="Triángulo isósceles 3">
            <a:extLst>
              <a:ext uri="{FF2B5EF4-FFF2-40B4-BE49-F238E27FC236}">
                <a16:creationId xmlns:a16="http://schemas.microsoft.com/office/drawing/2014/main" id="{1F32270F-EC13-4BF1-8389-23D4CE81E264}"/>
              </a:ext>
            </a:extLst>
          </p:cNvPr>
          <p:cNvSpPr/>
          <p:nvPr/>
        </p:nvSpPr>
        <p:spPr>
          <a:xfrm rot="16200000">
            <a:off x="10229462" y="2796074"/>
            <a:ext cx="2603239" cy="132183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146" dirty="0"/>
          </a:p>
        </p:txBody>
      </p:sp>
      <p:pic>
        <p:nvPicPr>
          <p:cNvPr id="5" name="Imagen 4">
            <a:extLst>
              <a:ext uri="{FF2B5EF4-FFF2-40B4-BE49-F238E27FC236}">
                <a16:creationId xmlns:a16="http://schemas.microsoft.com/office/drawing/2014/main" id="{6583C83D-2A7C-4BCC-8831-F77BFF161F8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91636" y="-156211"/>
            <a:ext cx="7014210" cy="7014210"/>
          </a:xfrm>
          <a:prstGeom prst="rect">
            <a:avLst/>
          </a:prstGeom>
          <a:noFill/>
          <a:ln>
            <a:noFill/>
          </a:ln>
        </p:spPr>
      </p:pic>
      <p:sp>
        <p:nvSpPr>
          <p:cNvPr id="6" name="Cuadro de texto 1091">
            <a:extLst>
              <a:ext uri="{FF2B5EF4-FFF2-40B4-BE49-F238E27FC236}">
                <a16:creationId xmlns:a16="http://schemas.microsoft.com/office/drawing/2014/main" id="{B74DF2C0-A1BA-4A35-9336-6AFC1116D56D}"/>
              </a:ext>
            </a:extLst>
          </p:cNvPr>
          <p:cNvSpPr txBox="1"/>
          <p:nvPr/>
        </p:nvSpPr>
        <p:spPr>
          <a:xfrm rot="21274531">
            <a:off x="5634587" y="1460183"/>
            <a:ext cx="4928308" cy="443791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lgn="just">
              <a:lnSpc>
                <a:spcPct val="115000"/>
              </a:lnSpc>
              <a:spcAft>
                <a:spcPts val="800"/>
              </a:spcAft>
              <a:buFont typeface="Symbol" panose="05050102010706020507" pitchFamily="18" charset="2"/>
              <a:buBlip>
                <a:blip r:embed="rId5"/>
              </a:buBlip>
              <a:tabLst>
                <a:tab pos="180340" algn="l"/>
                <a:tab pos="581025" algn="l"/>
              </a:tabLst>
            </a:pPr>
            <a:r>
              <a:rPr lang="es-MX" sz="1600">
                <a:effectLst/>
                <a:latin typeface="Times New Roman" panose="02020603050405020304" pitchFamily="18" charset="0"/>
                <a:ea typeface="Calibri" panose="020F0502020204030204" pitchFamily="34" charset="0"/>
                <a:cs typeface="Times New Roman" panose="02020603050405020304" pitchFamily="18" charset="0"/>
              </a:rPr>
              <a:t>Lograr que nuestras IE esté limpia, ordenada, señalizada y ambientada con afiches o carteles de bienvenida a nuestros estudiantes y motiven a continuar con el desarrollo de sus aprendizajes. </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Blip>
                <a:blip r:embed="rId5"/>
              </a:buBlip>
              <a:tabLst>
                <a:tab pos="180340" algn="l"/>
                <a:tab pos="581025" algn="l"/>
              </a:tabLst>
            </a:pPr>
            <a:r>
              <a:rPr lang="es-MX" sz="1600">
                <a:effectLst/>
                <a:latin typeface="Times New Roman" panose="02020603050405020304" pitchFamily="18" charset="0"/>
                <a:ea typeface="Calibri" panose="020F0502020204030204" pitchFamily="34" charset="0"/>
                <a:cs typeface="Times New Roman" panose="02020603050405020304" pitchFamily="18" charset="0"/>
              </a:rPr>
              <a:t>Lograr que nuestros estudiantes se conozcan, generen vínculos de confianza, respeto y se integren como grupo de trabajo. </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Blip>
                <a:blip r:embed="rId5"/>
              </a:buBlip>
              <a:tabLst>
                <a:tab pos="180340" algn="l"/>
                <a:tab pos="581025" algn="l"/>
              </a:tabLst>
            </a:pPr>
            <a:r>
              <a:rPr lang="es-MX" sz="1600">
                <a:effectLst/>
                <a:latin typeface="Times New Roman" panose="02020603050405020304" pitchFamily="18" charset="0"/>
                <a:ea typeface="Calibri" panose="020F0502020204030204" pitchFamily="34" charset="0"/>
                <a:cs typeface="Times New Roman" panose="02020603050405020304" pitchFamily="18" charset="0"/>
              </a:rPr>
              <a:t>Acciones que permitan a los y las estudiantes expresar sus sentimientos y emociones.</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Blip>
                <a:blip r:embed="rId5"/>
              </a:buBlip>
              <a:tabLst>
                <a:tab pos="180340" algn="l"/>
                <a:tab pos="581025" algn="l"/>
              </a:tabLst>
            </a:pPr>
            <a:r>
              <a:rPr lang="es-MX" sz="1600">
                <a:effectLst/>
                <a:latin typeface="Times New Roman" panose="02020603050405020304" pitchFamily="18" charset="0"/>
                <a:ea typeface="Calibri" panose="020F0502020204030204" pitchFamily="34" charset="0"/>
                <a:cs typeface="Times New Roman" panose="02020603050405020304" pitchFamily="18" charset="0"/>
              </a:rPr>
              <a:t>Dialoguen y adopten acuerdos de convivencia escolar.</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Blip>
                <a:blip r:embed="rId5"/>
              </a:buBlip>
              <a:tabLst>
                <a:tab pos="180340" algn="l"/>
                <a:tab pos="581025" algn="l"/>
              </a:tabLst>
            </a:pPr>
            <a:r>
              <a:rPr lang="es-MX" sz="1600">
                <a:effectLst/>
                <a:latin typeface="Times New Roman" panose="02020603050405020304" pitchFamily="18" charset="0"/>
                <a:ea typeface="Calibri" panose="020F0502020204030204" pitchFamily="34" charset="0"/>
                <a:cs typeface="Times New Roman" panose="02020603050405020304" pitchFamily="18" charset="0"/>
              </a:rPr>
              <a:t>Acciones que permitan que el/los estudiantes sepan identificar situaciones y conductas de riesgo que pudieran convertirse en acoso. </a:t>
            </a:r>
            <a:endParaRPr lang="es-PE"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PE" sz="160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8" name="Imagen 7">
            <a:extLst>
              <a:ext uri="{FF2B5EF4-FFF2-40B4-BE49-F238E27FC236}">
                <a16:creationId xmlns:a16="http://schemas.microsoft.com/office/drawing/2014/main" id="{CABE24D3-791A-45B6-B4E6-7EB4C1D523F3}"/>
              </a:ext>
            </a:extLst>
          </p:cNvPr>
          <p:cNvPicPr>
            <a:picLocks noChangeAspect="1"/>
          </p:cNvPicPr>
          <p:nvPr/>
        </p:nvPicPr>
        <p:blipFill rotWithShape="1">
          <a:blip r:embed="rId6"/>
          <a:srcRect t="7044" b="7542"/>
          <a:stretch/>
        </p:blipFill>
        <p:spPr>
          <a:xfrm>
            <a:off x="783651" y="3652787"/>
            <a:ext cx="4230095" cy="2406789"/>
          </a:xfrm>
          <a:prstGeom prst="rect">
            <a:avLst/>
          </a:prstGeom>
        </p:spPr>
      </p:pic>
    </p:spTree>
    <p:extLst>
      <p:ext uri="{BB962C8B-B14F-4D97-AF65-F5344CB8AC3E}">
        <p14:creationId xmlns:p14="http://schemas.microsoft.com/office/powerpoint/2010/main" val="2710657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27FCBB-BDBC-4274-A4CB-0C512A6CAEB3}"/>
              </a:ext>
            </a:extLst>
          </p:cNvPr>
          <p:cNvSpPr>
            <a:spLocks noGrp="1"/>
          </p:cNvSpPr>
          <p:nvPr>
            <p:ph type="title"/>
          </p:nvPr>
        </p:nvSpPr>
        <p:spPr>
          <a:xfrm>
            <a:off x="2517913" y="225438"/>
            <a:ext cx="7169830" cy="424692"/>
          </a:xfrm>
        </p:spPr>
        <p:txBody>
          <a:bodyPr/>
          <a:lstStyle/>
          <a:p>
            <a:pPr algn="ctr"/>
            <a:r>
              <a:rPr lang="es-PE" dirty="0"/>
              <a:t>GUIA DE CONVIVENCIA ESCOLAR</a:t>
            </a:r>
          </a:p>
        </p:txBody>
      </p:sp>
      <p:pic>
        <p:nvPicPr>
          <p:cNvPr id="4" name="Imagen 3">
            <a:extLst>
              <a:ext uri="{FF2B5EF4-FFF2-40B4-BE49-F238E27FC236}">
                <a16:creationId xmlns:a16="http://schemas.microsoft.com/office/drawing/2014/main" id="{24F37348-48F8-46F5-AFD0-8D4BDB051A4A}"/>
              </a:ext>
            </a:extLst>
          </p:cNvPr>
          <p:cNvPicPr>
            <a:picLocks noChangeAspect="1"/>
          </p:cNvPicPr>
          <p:nvPr/>
        </p:nvPicPr>
        <p:blipFill>
          <a:blip r:embed="rId2"/>
          <a:stretch>
            <a:fillRect/>
          </a:stretch>
        </p:blipFill>
        <p:spPr>
          <a:xfrm>
            <a:off x="3101009" y="671272"/>
            <a:ext cx="5989981" cy="6141008"/>
          </a:xfrm>
          <a:prstGeom prst="rect">
            <a:avLst/>
          </a:prstGeom>
        </p:spPr>
      </p:pic>
    </p:spTree>
    <p:extLst>
      <p:ext uri="{BB962C8B-B14F-4D97-AF65-F5344CB8AC3E}">
        <p14:creationId xmlns:p14="http://schemas.microsoft.com/office/powerpoint/2010/main" val="238795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E23B81A6-1B1C-4174-9088-897CBFD79645}"/>
              </a:ext>
            </a:extLst>
          </p:cNvPr>
          <p:cNvSpPr/>
          <p:nvPr/>
        </p:nvSpPr>
        <p:spPr>
          <a:xfrm>
            <a:off x="3735805" y="283488"/>
            <a:ext cx="7768713" cy="1140046"/>
          </a:xfrm>
          <a:prstGeom prst="rect">
            <a:avLst/>
          </a:prstGeom>
          <a:solidFill>
            <a:srgbClr val="F9F9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3" name="Google Shape;571;p49">
            <a:extLst>
              <a:ext uri="{FF2B5EF4-FFF2-40B4-BE49-F238E27FC236}">
                <a16:creationId xmlns:a16="http://schemas.microsoft.com/office/drawing/2014/main" id="{51A3DFB7-AD5E-41E9-ACB5-F129852E4B92}"/>
              </a:ext>
            </a:extLst>
          </p:cNvPr>
          <p:cNvPicPr preferRelativeResize="0"/>
          <p:nvPr/>
        </p:nvPicPr>
        <p:blipFill>
          <a:blip r:embed="rId2">
            <a:alphaModFix/>
          </a:blip>
          <a:stretch>
            <a:fillRect/>
          </a:stretch>
        </p:blipFill>
        <p:spPr>
          <a:xfrm>
            <a:off x="3746028" y="295533"/>
            <a:ext cx="709811" cy="574218"/>
          </a:xfrm>
          <a:prstGeom prst="rect">
            <a:avLst/>
          </a:prstGeom>
          <a:noFill/>
          <a:ln>
            <a:noFill/>
          </a:ln>
        </p:spPr>
      </p:pic>
      <p:sp>
        <p:nvSpPr>
          <p:cNvPr id="15" name="Título 1">
            <a:extLst>
              <a:ext uri="{FF2B5EF4-FFF2-40B4-BE49-F238E27FC236}">
                <a16:creationId xmlns:a16="http://schemas.microsoft.com/office/drawing/2014/main" id="{3C1D5C1F-9300-4B5E-9F85-E6BAE800C98F}"/>
              </a:ext>
            </a:extLst>
          </p:cNvPr>
          <p:cNvSpPr txBox="1">
            <a:spLocks/>
          </p:cNvSpPr>
          <p:nvPr/>
        </p:nvSpPr>
        <p:spPr>
          <a:xfrm>
            <a:off x="4373709" y="456095"/>
            <a:ext cx="6727819" cy="12930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3600" dirty="0">
                <a:latin typeface="Forte" panose="03060902040502070203" pitchFamily="66" charset="0"/>
              </a:rPr>
              <a:t>¿Qué Quieres Lograr En Un Niño De Inicial ?</a:t>
            </a:r>
            <a:br>
              <a:rPr lang="es-PE" sz="3600" dirty="0">
                <a:latin typeface="Forte" panose="03060902040502070203" pitchFamily="66" charset="0"/>
              </a:rPr>
            </a:br>
            <a:endParaRPr lang="es-PE" sz="3600" dirty="0">
              <a:latin typeface="Forte" panose="03060902040502070203" pitchFamily="66" charset="0"/>
            </a:endParaRPr>
          </a:p>
        </p:txBody>
      </p:sp>
      <p:pic>
        <p:nvPicPr>
          <p:cNvPr id="17" name="Google Shape;571;p49">
            <a:extLst>
              <a:ext uri="{FF2B5EF4-FFF2-40B4-BE49-F238E27FC236}">
                <a16:creationId xmlns:a16="http://schemas.microsoft.com/office/drawing/2014/main" id="{D553F644-93A7-4561-8937-C7A312D9F0AA}"/>
              </a:ext>
            </a:extLst>
          </p:cNvPr>
          <p:cNvPicPr preferRelativeResize="0"/>
          <p:nvPr/>
        </p:nvPicPr>
        <p:blipFill>
          <a:blip r:embed="rId2">
            <a:alphaModFix/>
          </a:blip>
          <a:stretch>
            <a:fillRect/>
          </a:stretch>
        </p:blipFill>
        <p:spPr>
          <a:xfrm>
            <a:off x="10922126" y="231507"/>
            <a:ext cx="709811" cy="574218"/>
          </a:xfrm>
          <a:prstGeom prst="rect">
            <a:avLst/>
          </a:prstGeom>
          <a:noFill/>
          <a:ln>
            <a:noFill/>
          </a:ln>
        </p:spPr>
      </p:pic>
      <p:pic>
        <p:nvPicPr>
          <p:cNvPr id="19" name="Google Shape;300;p40">
            <a:hlinkClick r:id="rId3" action="ppaction://hlinksldjump"/>
            <a:extLst>
              <a:ext uri="{FF2B5EF4-FFF2-40B4-BE49-F238E27FC236}">
                <a16:creationId xmlns:a16="http://schemas.microsoft.com/office/drawing/2014/main" id="{DBED189F-32B1-49E8-838B-609DF3E9D9DE}"/>
              </a:ext>
            </a:extLst>
          </p:cNvPr>
          <p:cNvPicPr preferRelativeResize="0"/>
          <p:nvPr/>
        </p:nvPicPr>
        <p:blipFill rotWithShape="1">
          <a:blip r:embed="rId4">
            <a:alphaModFix/>
          </a:blip>
          <a:srcRect l="32005" t="19826" r="39798" b="9790"/>
          <a:stretch/>
        </p:blipFill>
        <p:spPr>
          <a:xfrm rot="-5400000">
            <a:off x="871033" y="-1056757"/>
            <a:ext cx="1308100" cy="3579557"/>
          </a:xfrm>
          <a:prstGeom prst="rect">
            <a:avLst/>
          </a:prstGeom>
          <a:noFill/>
          <a:ln>
            <a:noFill/>
          </a:ln>
        </p:spPr>
      </p:pic>
      <p:pic>
        <p:nvPicPr>
          <p:cNvPr id="24" name="Google Shape;232;p38">
            <a:extLst>
              <a:ext uri="{FF2B5EF4-FFF2-40B4-BE49-F238E27FC236}">
                <a16:creationId xmlns:a16="http://schemas.microsoft.com/office/drawing/2014/main" id="{5100BAA1-F01D-42B5-A95B-A3265C6A3388}"/>
              </a:ext>
            </a:extLst>
          </p:cNvPr>
          <p:cNvPicPr preferRelativeResize="0"/>
          <p:nvPr/>
        </p:nvPicPr>
        <p:blipFill rotWithShape="1">
          <a:blip r:embed="rId5">
            <a:alphaModFix/>
          </a:blip>
          <a:srcRect t="5800" b="2858"/>
          <a:stretch/>
        </p:blipFill>
        <p:spPr>
          <a:xfrm>
            <a:off x="3189014" y="1518812"/>
            <a:ext cx="5932507" cy="5188947"/>
          </a:xfrm>
          <a:prstGeom prst="rect">
            <a:avLst/>
          </a:prstGeom>
          <a:noFill/>
          <a:ln>
            <a:noFill/>
          </a:ln>
        </p:spPr>
      </p:pic>
      <p:pic>
        <p:nvPicPr>
          <p:cNvPr id="4098" name="Picture 2" descr="Valorarse a sí mismo para mejorar la autoestima en los niños | Edúkame">
            <a:extLst>
              <a:ext uri="{FF2B5EF4-FFF2-40B4-BE49-F238E27FC236}">
                <a16:creationId xmlns:a16="http://schemas.microsoft.com/office/drawing/2014/main" id="{C3BC564F-73D0-459F-9814-EAABC29996A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9676" r="29231"/>
          <a:stretch/>
        </p:blipFill>
        <p:spPr bwMode="auto">
          <a:xfrm>
            <a:off x="4494977" y="2210186"/>
            <a:ext cx="3386962" cy="36709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upo 25">
            <a:extLst>
              <a:ext uri="{FF2B5EF4-FFF2-40B4-BE49-F238E27FC236}">
                <a16:creationId xmlns:a16="http://schemas.microsoft.com/office/drawing/2014/main" id="{B6E0DF6F-7111-4DD7-8DED-667C76A4EBD1}"/>
              </a:ext>
            </a:extLst>
          </p:cNvPr>
          <p:cNvGrpSpPr/>
          <p:nvPr/>
        </p:nvGrpSpPr>
        <p:grpSpPr>
          <a:xfrm rot="262844">
            <a:off x="61977" y="2217423"/>
            <a:ext cx="3617844" cy="971629"/>
            <a:chOff x="-999843" y="2090768"/>
            <a:chExt cx="3617844" cy="971629"/>
          </a:xfrm>
        </p:grpSpPr>
        <p:sp>
          <p:nvSpPr>
            <p:cNvPr id="25" name="Rectángulo: esquinas redondeadas 24">
              <a:extLst>
                <a:ext uri="{FF2B5EF4-FFF2-40B4-BE49-F238E27FC236}">
                  <a16:creationId xmlns:a16="http://schemas.microsoft.com/office/drawing/2014/main" id="{4F15013F-4BB6-4BCB-9598-0BA502B9C3C9}"/>
                </a:ext>
              </a:extLst>
            </p:cNvPr>
            <p:cNvSpPr/>
            <p:nvPr/>
          </p:nvSpPr>
          <p:spPr>
            <a:xfrm rot="20442615">
              <a:off x="-645435" y="2090768"/>
              <a:ext cx="2961362" cy="971629"/>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CuadroTexto 3">
              <a:extLst>
                <a:ext uri="{FF2B5EF4-FFF2-40B4-BE49-F238E27FC236}">
                  <a16:creationId xmlns:a16="http://schemas.microsoft.com/office/drawing/2014/main" id="{2F90356C-30DC-4CA8-B982-CFD19BF18EB2}"/>
                </a:ext>
              </a:extLst>
            </p:cNvPr>
            <p:cNvSpPr txBox="1"/>
            <p:nvPr/>
          </p:nvSpPr>
          <p:spPr>
            <a:xfrm rot="20377332">
              <a:off x="-999843" y="2236410"/>
              <a:ext cx="361784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PE" sz="1800" b="1" i="0" u="none" strike="noStrike" kern="1200" cap="none" spc="0" normalizeH="0" baseline="0" noProof="0" dirty="0">
                  <a:ln>
                    <a:noFill/>
                  </a:ln>
                  <a:solidFill>
                    <a:prstClr val="black"/>
                  </a:solidFill>
                  <a:effectLst/>
                  <a:uLnTx/>
                  <a:uFillTx/>
                  <a:latin typeface="Century Gothic" panose="020B0502020202020204"/>
                  <a:ea typeface="+mn-ea"/>
                  <a:cs typeface="+mn-cs"/>
                </a:rPr>
                <a:t>QUE SEA AUTONOMO E INDEPENDIENTE</a:t>
              </a:r>
            </a:p>
          </p:txBody>
        </p:sp>
      </p:grpSp>
      <p:grpSp>
        <p:nvGrpSpPr>
          <p:cNvPr id="28" name="Grupo 27">
            <a:extLst>
              <a:ext uri="{FF2B5EF4-FFF2-40B4-BE49-F238E27FC236}">
                <a16:creationId xmlns:a16="http://schemas.microsoft.com/office/drawing/2014/main" id="{10DA8585-E9CD-4FAA-B6D0-28FDC78F132B}"/>
              </a:ext>
            </a:extLst>
          </p:cNvPr>
          <p:cNvGrpSpPr/>
          <p:nvPr/>
        </p:nvGrpSpPr>
        <p:grpSpPr>
          <a:xfrm>
            <a:off x="348704" y="3734000"/>
            <a:ext cx="3675766" cy="971629"/>
            <a:chOff x="-645435" y="2090768"/>
            <a:chExt cx="3675766" cy="971629"/>
          </a:xfrm>
        </p:grpSpPr>
        <p:sp>
          <p:nvSpPr>
            <p:cNvPr id="29" name="Rectángulo: esquinas redondeadas 28">
              <a:extLst>
                <a:ext uri="{FF2B5EF4-FFF2-40B4-BE49-F238E27FC236}">
                  <a16:creationId xmlns:a16="http://schemas.microsoft.com/office/drawing/2014/main" id="{E0C2371D-403C-46DB-84FB-A6242B144845}"/>
                </a:ext>
              </a:extLst>
            </p:cNvPr>
            <p:cNvSpPr/>
            <p:nvPr/>
          </p:nvSpPr>
          <p:spPr>
            <a:xfrm rot="20442615">
              <a:off x="-645435" y="2090768"/>
              <a:ext cx="2961362" cy="971629"/>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CuadroTexto 29">
              <a:extLst>
                <a:ext uri="{FF2B5EF4-FFF2-40B4-BE49-F238E27FC236}">
                  <a16:creationId xmlns:a16="http://schemas.microsoft.com/office/drawing/2014/main" id="{362F4259-18B7-4453-8CF6-613EE9D8C697}"/>
                </a:ext>
              </a:extLst>
            </p:cNvPr>
            <p:cNvSpPr txBox="1"/>
            <p:nvPr/>
          </p:nvSpPr>
          <p:spPr>
            <a:xfrm rot="20476281">
              <a:off x="-587513" y="2215658"/>
              <a:ext cx="361784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prstClr val="black"/>
                  </a:solidFill>
                  <a:effectLst/>
                  <a:uLnTx/>
                  <a:uFillTx/>
                  <a:latin typeface="Century Gothic" panose="020B0502020202020204"/>
                  <a:ea typeface="+mn-ea"/>
                  <a:cs typeface="+mn-cs"/>
                </a:rPr>
                <a:t>ADQUIERA HÁBITOS. </a:t>
              </a:r>
            </a:p>
          </p:txBody>
        </p:sp>
      </p:grpSp>
      <p:grpSp>
        <p:nvGrpSpPr>
          <p:cNvPr id="31" name="Grupo 30">
            <a:extLst>
              <a:ext uri="{FF2B5EF4-FFF2-40B4-BE49-F238E27FC236}">
                <a16:creationId xmlns:a16="http://schemas.microsoft.com/office/drawing/2014/main" id="{296E0315-EACC-4B08-A5C9-05EA55E59284}"/>
              </a:ext>
            </a:extLst>
          </p:cNvPr>
          <p:cNvGrpSpPr/>
          <p:nvPr/>
        </p:nvGrpSpPr>
        <p:grpSpPr>
          <a:xfrm>
            <a:off x="305517" y="5162179"/>
            <a:ext cx="3617844" cy="971629"/>
            <a:chOff x="-908358" y="2090768"/>
            <a:chExt cx="3617844" cy="971629"/>
          </a:xfrm>
        </p:grpSpPr>
        <p:sp>
          <p:nvSpPr>
            <p:cNvPr id="32" name="Rectángulo: esquinas redondeadas 31">
              <a:extLst>
                <a:ext uri="{FF2B5EF4-FFF2-40B4-BE49-F238E27FC236}">
                  <a16:creationId xmlns:a16="http://schemas.microsoft.com/office/drawing/2014/main" id="{03D38045-56F0-45BF-94F6-42FE665C74BA}"/>
                </a:ext>
              </a:extLst>
            </p:cNvPr>
            <p:cNvSpPr/>
            <p:nvPr/>
          </p:nvSpPr>
          <p:spPr>
            <a:xfrm rot="20442615">
              <a:off x="-645435" y="2090768"/>
              <a:ext cx="2961362" cy="971629"/>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3" name="CuadroTexto 32">
              <a:extLst>
                <a:ext uri="{FF2B5EF4-FFF2-40B4-BE49-F238E27FC236}">
                  <a16:creationId xmlns:a16="http://schemas.microsoft.com/office/drawing/2014/main" id="{7E4E56F7-4445-457A-A9F4-C5BF84F7AFF1}"/>
                </a:ext>
              </a:extLst>
            </p:cNvPr>
            <p:cNvSpPr txBox="1"/>
            <p:nvPr/>
          </p:nvSpPr>
          <p:spPr>
            <a:xfrm rot="20476281">
              <a:off x="-908358" y="2275652"/>
              <a:ext cx="3617844" cy="523220"/>
            </a:xfrm>
            <a:prstGeom prst="rect">
              <a:avLst/>
            </a:prstGeom>
            <a:noFill/>
          </p:spPr>
          <p:txBody>
            <a:bodyPr wrap="square" rtlCol="0">
              <a:spAutoFit/>
            </a:bodyPr>
            <a:lstStyle/>
            <a:p>
              <a:pPr marL="0" indent="0" algn="ctr">
                <a:buNone/>
              </a:pPr>
              <a:r>
                <a:rPr lang="es-PE" sz="2400" b="1" dirty="0"/>
                <a:t>APRENDA VALORES</a:t>
              </a:r>
              <a:r>
                <a:rPr lang="es-PE" sz="2800" b="1" dirty="0"/>
                <a:t>. </a:t>
              </a:r>
            </a:p>
          </p:txBody>
        </p:sp>
      </p:grpSp>
      <p:grpSp>
        <p:nvGrpSpPr>
          <p:cNvPr id="36" name="Grupo 35">
            <a:extLst>
              <a:ext uri="{FF2B5EF4-FFF2-40B4-BE49-F238E27FC236}">
                <a16:creationId xmlns:a16="http://schemas.microsoft.com/office/drawing/2014/main" id="{54D7507B-7E16-48D4-A4C1-B63F8AE294A9}"/>
              </a:ext>
            </a:extLst>
          </p:cNvPr>
          <p:cNvGrpSpPr/>
          <p:nvPr/>
        </p:nvGrpSpPr>
        <p:grpSpPr>
          <a:xfrm rot="2125640">
            <a:off x="8623165" y="2059866"/>
            <a:ext cx="3617844" cy="986460"/>
            <a:chOff x="-1016556" y="2075937"/>
            <a:chExt cx="3617844" cy="986460"/>
          </a:xfrm>
        </p:grpSpPr>
        <p:sp>
          <p:nvSpPr>
            <p:cNvPr id="37" name="Rectángulo: esquinas redondeadas 36">
              <a:extLst>
                <a:ext uri="{FF2B5EF4-FFF2-40B4-BE49-F238E27FC236}">
                  <a16:creationId xmlns:a16="http://schemas.microsoft.com/office/drawing/2014/main" id="{9B63840B-C6F0-4ACE-9EF1-B2616EFA31BD}"/>
                </a:ext>
              </a:extLst>
            </p:cNvPr>
            <p:cNvSpPr/>
            <p:nvPr/>
          </p:nvSpPr>
          <p:spPr>
            <a:xfrm rot="20442615">
              <a:off x="-645435" y="2090768"/>
              <a:ext cx="2961362" cy="971629"/>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8" name="CuadroTexto 37">
              <a:extLst>
                <a:ext uri="{FF2B5EF4-FFF2-40B4-BE49-F238E27FC236}">
                  <a16:creationId xmlns:a16="http://schemas.microsoft.com/office/drawing/2014/main" id="{64D7E8B3-45C3-4A37-A12B-3710A863FAFA}"/>
                </a:ext>
              </a:extLst>
            </p:cNvPr>
            <p:cNvSpPr txBox="1"/>
            <p:nvPr/>
          </p:nvSpPr>
          <p:spPr>
            <a:xfrm rot="20475395">
              <a:off x="-1016556" y="2075937"/>
              <a:ext cx="3617844"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PE" sz="1800" b="1" i="0" u="none" strike="noStrike" kern="1200" cap="none" spc="0" normalizeH="0" baseline="0" noProof="0" dirty="0">
                  <a:ln>
                    <a:noFill/>
                  </a:ln>
                  <a:solidFill>
                    <a:prstClr val="black"/>
                  </a:solidFill>
                  <a:effectLst/>
                  <a:uLnTx/>
                  <a:uFillTx/>
                  <a:latin typeface="Century Gothic" panose="020B0502020202020204"/>
                  <a:ea typeface="+mn-ea"/>
                  <a:cs typeface="+mn-cs"/>
                </a:rPr>
                <a:t>QUE CONOZCA SU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PE" sz="1800" b="1" i="0" u="none" strike="noStrike" kern="1200" cap="none" spc="0" normalizeH="0" baseline="0" noProof="0" dirty="0">
                  <a:ln>
                    <a:noFill/>
                  </a:ln>
                  <a:solidFill>
                    <a:prstClr val="black"/>
                  </a:solidFill>
                  <a:effectLst/>
                  <a:uLnTx/>
                  <a:uFillTx/>
                  <a:latin typeface="Century Gothic" panose="020B0502020202020204"/>
                  <a:ea typeface="+mn-ea"/>
                  <a:cs typeface="+mn-cs"/>
                </a:rPr>
                <a:t> ESQUEMA CORPORAL (IMAGEN)</a:t>
              </a:r>
            </a:p>
          </p:txBody>
        </p:sp>
      </p:grpSp>
      <p:grpSp>
        <p:nvGrpSpPr>
          <p:cNvPr id="39" name="Grupo 38">
            <a:extLst>
              <a:ext uri="{FF2B5EF4-FFF2-40B4-BE49-F238E27FC236}">
                <a16:creationId xmlns:a16="http://schemas.microsoft.com/office/drawing/2014/main" id="{95179083-9BB8-4C45-9F8A-58B68ADA94DE}"/>
              </a:ext>
            </a:extLst>
          </p:cNvPr>
          <p:cNvGrpSpPr/>
          <p:nvPr/>
        </p:nvGrpSpPr>
        <p:grpSpPr>
          <a:xfrm rot="2125640">
            <a:off x="8373897" y="3388078"/>
            <a:ext cx="3617844" cy="1078380"/>
            <a:chOff x="-970654" y="2090768"/>
            <a:chExt cx="3617844" cy="1078380"/>
          </a:xfrm>
        </p:grpSpPr>
        <p:sp>
          <p:nvSpPr>
            <p:cNvPr id="40" name="Rectángulo: esquinas redondeadas 39">
              <a:extLst>
                <a:ext uri="{FF2B5EF4-FFF2-40B4-BE49-F238E27FC236}">
                  <a16:creationId xmlns:a16="http://schemas.microsoft.com/office/drawing/2014/main" id="{4373CE93-7F56-4212-9DC1-C603002CF1CE}"/>
                </a:ext>
              </a:extLst>
            </p:cNvPr>
            <p:cNvSpPr/>
            <p:nvPr/>
          </p:nvSpPr>
          <p:spPr>
            <a:xfrm rot="20442615">
              <a:off x="-645435" y="2090768"/>
              <a:ext cx="2961362" cy="971629"/>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1" name="CuadroTexto 40">
              <a:extLst>
                <a:ext uri="{FF2B5EF4-FFF2-40B4-BE49-F238E27FC236}">
                  <a16:creationId xmlns:a16="http://schemas.microsoft.com/office/drawing/2014/main" id="{E88AE47E-ED88-4CEF-B1C8-A48D734223EB}"/>
                </a:ext>
              </a:extLst>
            </p:cNvPr>
            <p:cNvSpPr txBox="1"/>
            <p:nvPr/>
          </p:nvSpPr>
          <p:spPr>
            <a:xfrm rot="20475395">
              <a:off x="-970654" y="2184263"/>
              <a:ext cx="3617844"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prstClr val="black"/>
                  </a:solidFill>
                  <a:effectLst/>
                  <a:uLnTx/>
                  <a:uFillTx/>
                  <a:latin typeface="Century Gothic" panose="020B0502020202020204"/>
                  <a:ea typeface="+mn-ea"/>
                  <a:cs typeface="+mn-cs"/>
                </a:rPr>
                <a:t>SE UBIQUE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prstClr val="black"/>
                  </a:solidFill>
                  <a:effectLst/>
                  <a:uLnTx/>
                  <a:uFillTx/>
                  <a:latin typeface="Century Gothic" panose="020B0502020202020204"/>
                  <a:ea typeface="+mn-ea"/>
                  <a:cs typeface="+mn-cs"/>
                </a:rPr>
                <a:t> ESPACIALMENTE.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grpSp>
      <p:grpSp>
        <p:nvGrpSpPr>
          <p:cNvPr id="42" name="Grupo 41">
            <a:extLst>
              <a:ext uri="{FF2B5EF4-FFF2-40B4-BE49-F238E27FC236}">
                <a16:creationId xmlns:a16="http://schemas.microsoft.com/office/drawing/2014/main" id="{D5376DAC-5A7C-4F2C-ACB5-97ABD2519FCD}"/>
              </a:ext>
            </a:extLst>
          </p:cNvPr>
          <p:cNvGrpSpPr/>
          <p:nvPr/>
        </p:nvGrpSpPr>
        <p:grpSpPr>
          <a:xfrm rot="2125640">
            <a:off x="8610283" y="4811464"/>
            <a:ext cx="3472998" cy="996620"/>
            <a:chOff x="-645435" y="2065777"/>
            <a:chExt cx="3920979" cy="996620"/>
          </a:xfrm>
        </p:grpSpPr>
        <p:sp>
          <p:nvSpPr>
            <p:cNvPr id="43" name="Rectángulo: esquinas redondeadas 42">
              <a:extLst>
                <a:ext uri="{FF2B5EF4-FFF2-40B4-BE49-F238E27FC236}">
                  <a16:creationId xmlns:a16="http://schemas.microsoft.com/office/drawing/2014/main" id="{825C91A0-FA44-45F0-9EC7-0D516B30A0E6}"/>
                </a:ext>
              </a:extLst>
            </p:cNvPr>
            <p:cNvSpPr/>
            <p:nvPr/>
          </p:nvSpPr>
          <p:spPr>
            <a:xfrm rot="20442615">
              <a:off x="-645435" y="2090768"/>
              <a:ext cx="2961362" cy="971629"/>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4" name="CuadroTexto 43">
              <a:extLst>
                <a:ext uri="{FF2B5EF4-FFF2-40B4-BE49-F238E27FC236}">
                  <a16:creationId xmlns:a16="http://schemas.microsoft.com/office/drawing/2014/main" id="{0A8A127C-C61C-4912-98BF-B9DE87621389}"/>
                </a:ext>
              </a:extLst>
            </p:cNvPr>
            <p:cNvSpPr txBox="1"/>
            <p:nvPr/>
          </p:nvSpPr>
          <p:spPr>
            <a:xfrm rot="20475395">
              <a:off x="-342300" y="2065777"/>
              <a:ext cx="3617844"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a:ln>
                    <a:noFill/>
                  </a:ln>
                  <a:solidFill>
                    <a:prstClr val="black"/>
                  </a:solidFill>
                  <a:effectLst/>
                  <a:uLnTx/>
                  <a:uFillTx/>
                  <a:latin typeface="Century Gothic" panose="020B0502020202020204"/>
                  <a:ea typeface="+mn-ea"/>
                  <a:cs typeface="+mn-cs"/>
                </a:rPr>
                <a:t>AUTOVALIA</a:t>
              </a:r>
              <a:r>
                <a:rPr kumimoji="0" lang="es-PE" sz="1800" b="1"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grpSp>
    </p:spTree>
    <p:extLst>
      <p:ext uri="{BB962C8B-B14F-4D97-AF65-F5344CB8AC3E}">
        <p14:creationId xmlns:p14="http://schemas.microsoft.com/office/powerpoint/2010/main" val="175186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08AC4C-2A5D-4172-8972-FBFD291C05E3}"/>
              </a:ext>
            </a:extLst>
          </p:cNvPr>
          <p:cNvSpPr txBox="1"/>
          <p:nvPr/>
        </p:nvSpPr>
        <p:spPr>
          <a:xfrm>
            <a:off x="3046828" y="442672"/>
            <a:ext cx="6098344" cy="1260281"/>
          </a:xfrm>
          <a:prstGeom prst="rect">
            <a:avLst/>
          </a:prstGeom>
          <a:noFill/>
        </p:spPr>
        <p:txBody>
          <a:bodyPr wrap="square">
            <a:spAutoFit/>
          </a:bodyPr>
          <a:lstStyle/>
          <a:p>
            <a:pPr algn="ctr">
              <a:lnSpc>
                <a:spcPct val="107000"/>
              </a:lnSpc>
              <a:spcAft>
                <a:spcPts val="800"/>
              </a:spcAft>
            </a:pPr>
            <a:r>
              <a:rPr lang="es-PE" sz="2400" b="1" dirty="0">
                <a:solidFill>
                  <a:srgbClr val="000000"/>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Times New Roman" panose="02020603050405020304" pitchFamily="18" charset="0"/>
              </a:rPr>
              <a:t>ACTIVIDADES DE BIENVENIDA, INTEGRACIÓN Y SOPORTE SOCIOEMOCIONAL.</a:t>
            </a:r>
            <a:endParaRPr lang="es-PE"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esquinas redondeadas 3">
            <a:extLst>
              <a:ext uri="{FF2B5EF4-FFF2-40B4-BE49-F238E27FC236}">
                <a16:creationId xmlns:a16="http://schemas.microsoft.com/office/drawing/2014/main" id="{3FEE7798-3C9A-4BAA-A309-24C56B08978D}"/>
              </a:ext>
            </a:extLst>
          </p:cNvPr>
          <p:cNvSpPr/>
          <p:nvPr/>
        </p:nvSpPr>
        <p:spPr>
          <a:xfrm>
            <a:off x="1117502" y="2123317"/>
            <a:ext cx="4073476" cy="473075"/>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2000" b="1">
                <a:solidFill>
                  <a:srgbClr val="808080"/>
                </a:solidFill>
                <a:effectLst/>
                <a:ea typeface="Calibri" panose="020F0502020204030204" pitchFamily="34" charset="0"/>
                <a:cs typeface="Times New Roman" panose="02020603050405020304" pitchFamily="18" charset="0"/>
              </a:rPr>
              <a:t>Dinámica de bienvenida</a:t>
            </a:r>
            <a:endParaRPr lang="es-PE" sz="1100">
              <a:effectLst/>
              <a:ea typeface="Calibri" panose="020F0502020204030204" pitchFamily="34" charset="0"/>
              <a:cs typeface="Times New Roman" panose="02020603050405020304" pitchFamily="18" charset="0"/>
            </a:endParaRPr>
          </a:p>
        </p:txBody>
      </p:sp>
      <p:sp>
        <p:nvSpPr>
          <p:cNvPr id="2" name="Rectángulo: esquinas redondeadas 1">
            <a:extLst>
              <a:ext uri="{FF2B5EF4-FFF2-40B4-BE49-F238E27FC236}">
                <a16:creationId xmlns:a16="http://schemas.microsoft.com/office/drawing/2014/main" id="{9D212AF1-C45D-4E3E-894A-0FB3FFA8F3D9}"/>
              </a:ext>
            </a:extLst>
          </p:cNvPr>
          <p:cNvSpPr/>
          <p:nvPr/>
        </p:nvSpPr>
        <p:spPr>
          <a:xfrm>
            <a:off x="1117502" y="3016756"/>
            <a:ext cx="6098343" cy="30588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07000"/>
              </a:lnSpc>
              <a:spcAft>
                <a:spcPts val="800"/>
              </a:spcAft>
            </a:pPr>
            <a:r>
              <a:rPr lang="es-PE" sz="1800" b="1" i="1" dirty="0">
                <a:effectLst/>
                <a:latin typeface="Times New Roman" panose="02020603050405020304" pitchFamily="18" charset="0"/>
                <a:ea typeface="Calibri" panose="020F0502020204030204" pitchFamily="34" charset="0"/>
                <a:cs typeface="Times New Roman" panose="02020603050405020304" pitchFamily="18" charset="0"/>
              </a:rPr>
              <a:t>“Saludos en la puerta de clase”</a:t>
            </a:r>
            <a:r>
              <a:rPr lang="es-PE"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s-PE" sz="1800" dirty="0">
                <a:effectLst/>
                <a:latin typeface="Times New Roman" panose="02020603050405020304" pitchFamily="18" charset="0"/>
                <a:ea typeface="Calibri" panose="020F0502020204030204" pitchFamily="34" charset="0"/>
              </a:rPr>
              <a:t>Dar la bienvenida a tu alumnado con un saludo personalizado al entrar en el aula hará que mejore el sentimiento de pertenencia hacia el grupo. ¡Además este tipo de dinámicas te puede dar información extra sobre tus estudiantes como por ejemplo su estado de ánimo o su personalidad! También puedes hacer que cada día sea un alumno diferente el que salude al resto de compañeros y compañeros de la clase. Con ello podrás observar las relaciones sociales y afectivas</a:t>
            </a:r>
            <a:endParaRPr lang="es-PE" dirty="0"/>
          </a:p>
        </p:txBody>
      </p:sp>
      <p:pic>
        <p:nvPicPr>
          <p:cNvPr id="5" name="Imagen 4" descr="Pin en ACTIVIDADES EDUCATIVAS Y LÚDICAS">
            <a:extLst>
              <a:ext uri="{FF2B5EF4-FFF2-40B4-BE49-F238E27FC236}">
                <a16:creationId xmlns:a16="http://schemas.microsoft.com/office/drawing/2014/main" id="{266BD10D-8D2C-460D-B9D4-CDBFEEDEE2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2254" y="2123317"/>
            <a:ext cx="2361657" cy="2948953"/>
          </a:xfrm>
          <a:prstGeom prst="rect">
            <a:avLst/>
          </a:prstGeom>
          <a:noFill/>
          <a:ln>
            <a:noFill/>
          </a:ln>
          <a:effectLst>
            <a:reflection blurRad="6350" stA="52000" endA="300" endPos="35000" dir="5400000" sy="-100000" algn="bl" rotWithShape="0"/>
          </a:effectLst>
        </p:spPr>
      </p:pic>
    </p:spTree>
    <p:extLst>
      <p:ext uri="{BB962C8B-B14F-4D97-AF65-F5344CB8AC3E}">
        <p14:creationId xmlns:p14="http://schemas.microsoft.com/office/powerpoint/2010/main" val="3386866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F0F1B2-483F-4BDC-BF92-745117699DBF}"/>
              </a:ext>
            </a:extLst>
          </p:cNvPr>
          <p:cNvSpPr>
            <a:spLocks noGrp="1"/>
          </p:cNvSpPr>
          <p:nvPr>
            <p:ph type="title"/>
          </p:nvPr>
        </p:nvSpPr>
        <p:spPr/>
        <p:txBody>
          <a:bodyPr/>
          <a:lstStyle/>
          <a:p>
            <a:pPr algn="ctr">
              <a:lnSpc>
                <a:spcPct val="107000"/>
              </a:lnSpc>
              <a:spcAft>
                <a:spcPts val="800"/>
              </a:spcAft>
            </a:pPr>
            <a:r>
              <a:rPr lang="es-MX" sz="4000" b="1" dirty="0">
                <a:solidFill>
                  <a:srgbClr val="808080"/>
                </a:solidFill>
                <a:effectLst/>
                <a:ea typeface="Calibri" panose="020F0502020204030204" pitchFamily="34" charset="0"/>
                <a:cs typeface="Times New Roman" panose="02020603050405020304" pitchFamily="18" charset="0"/>
              </a:rPr>
              <a:t>Dinámica de presentación</a:t>
            </a:r>
            <a:endParaRPr lang="es-PE" sz="2000" dirty="0">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48BA8EF1-F587-4246-BFB3-DFB52481B873}"/>
              </a:ext>
            </a:extLst>
          </p:cNvPr>
          <p:cNvPicPr>
            <a:picLocks noChangeAspect="1"/>
          </p:cNvPicPr>
          <p:nvPr/>
        </p:nvPicPr>
        <p:blipFill>
          <a:blip r:embed="rId2"/>
          <a:stretch>
            <a:fillRect/>
          </a:stretch>
        </p:blipFill>
        <p:spPr>
          <a:xfrm>
            <a:off x="4146488" y="4164036"/>
            <a:ext cx="3899023" cy="2701101"/>
          </a:xfrm>
          <a:prstGeom prst="rect">
            <a:avLst/>
          </a:prstGeom>
        </p:spPr>
      </p:pic>
    </p:spTree>
    <p:extLst>
      <p:ext uri="{BB962C8B-B14F-4D97-AF65-F5344CB8AC3E}">
        <p14:creationId xmlns:p14="http://schemas.microsoft.com/office/powerpoint/2010/main" val="3485446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7079" y="1304938"/>
            <a:ext cx="9470029" cy="424692"/>
          </a:xfrm>
        </p:spPr>
        <p:txBody>
          <a:bodyPr/>
          <a:lstStyle/>
          <a:p>
            <a:pPr algn="ctr"/>
            <a:r>
              <a:rPr lang="es-PE" dirty="0"/>
              <a:t>PROPOSITÓ DE LA ASISTENCIA TÉCNICA</a:t>
            </a:r>
          </a:p>
        </p:txBody>
      </p:sp>
      <p:sp>
        <p:nvSpPr>
          <p:cNvPr id="3" name="Subtítulo 2">
            <a:extLst>
              <a:ext uri="{FF2B5EF4-FFF2-40B4-BE49-F238E27FC236}">
                <a16:creationId xmlns:a16="http://schemas.microsoft.com/office/drawing/2014/main" id="{7932A20C-8823-4E5C-BF21-C75BA56E76DE}"/>
              </a:ext>
            </a:extLst>
          </p:cNvPr>
          <p:cNvSpPr txBox="1">
            <a:spLocks/>
          </p:cNvSpPr>
          <p:nvPr/>
        </p:nvSpPr>
        <p:spPr bwMode="black">
          <a:xfrm>
            <a:off x="682660" y="2019211"/>
            <a:ext cx="6341347" cy="3060759"/>
          </a:xfrm>
          <a:prstGeom prst="rect">
            <a:avLst/>
          </a:prstGeom>
        </p:spPr>
        <p:txBody>
          <a:bodyPr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3000"/>
              </a:spcAft>
            </a:pPr>
            <a:r>
              <a:rPr lang="es-ES" dirty="0"/>
              <a:t>Al culminar la asistencia técnica los docentes e integrantes del Comité  de Gestión  del Bienestar,   estarán en la capacidad de identificar el marco normativo y CGE 5 relacionado a la TOECE, lineamientos y estrategias para la buena acogida de los estudiantes  en el marco de un retorno gradual a la educación presencial.</a:t>
            </a:r>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b="12998"/>
          <a:stretch/>
        </p:blipFill>
        <p:spPr>
          <a:xfrm>
            <a:off x="7467600" y="2019211"/>
            <a:ext cx="3962400" cy="2381339"/>
          </a:xfrm>
          <a:prstGeom prst="rect">
            <a:avLst/>
          </a:prstGeom>
        </p:spPr>
      </p:pic>
    </p:spTree>
    <p:extLst>
      <p:ext uri="{BB962C8B-B14F-4D97-AF65-F5344CB8AC3E}">
        <p14:creationId xmlns:p14="http://schemas.microsoft.com/office/powerpoint/2010/main" val="3105828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036767C-59DF-4619-9278-7B19FECF843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776" b="63099" l="15176" r="82268">
                        <a14:foregroundMark x1="82268" y1="48562" x2="82268" y2="48562"/>
                        <a14:foregroundMark x1="15176" y1="46326" x2="15176" y2="46326"/>
                      </a14:backgroundRemoval>
                    </a14:imgEffect>
                  </a14:imgLayer>
                </a14:imgProps>
              </a:ext>
              <a:ext uri="{28A0092B-C50C-407E-A947-70E740481C1C}">
                <a14:useLocalDpi xmlns:a14="http://schemas.microsoft.com/office/drawing/2010/main" val="0"/>
              </a:ext>
            </a:extLst>
          </a:blip>
          <a:srcRect l="11661" t="36901" r="9744" b="33898"/>
          <a:stretch/>
        </p:blipFill>
        <p:spPr>
          <a:xfrm rot="10800000">
            <a:off x="185118" y="914400"/>
            <a:ext cx="8088045" cy="1216956"/>
          </a:xfrm>
          <a:prstGeom prst="rect">
            <a:avLst/>
          </a:prstGeom>
        </p:spPr>
      </p:pic>
      <p:sp>
        <p:nvSpPr>
          <p:cNvPr id="3" name="Rectangle 1">
            <a:extLst>
              <a:ext uri="{FF2B5EF4-FFF2-40B4-BE49-F238E27FC236}">
                <a16:creationId xmlns:a16="http://schemas.microsoft.com/office/drawing/2014/main" id="{AEB42F8B-E79E-4D7C-96F5-028C6D12D330}"/>
              </a:ext>
            </a:extLst>
          </p:cNvPr>
          <p:cNvSpPr/>
          <p:nvPr/>
        </p:nvSpPr>
        <p:spPr>
          <a:xfrm>
            <a:off x="914401" y="1190852"/>
            <a:ext cx="7358764" cy="646331"/>
          </a:xfrm>
          <a:prstGeom prst="rect">
            <a:avLst/>
          </a:prstGeom>
        </p:spPr>
        <p:txBody>
          <a:bodyPr wrap="square">
            <a:spAutoFit/>
          </a:bodyPr>
          <a:lstStyle/>
          <a:p>
            <a:r>
              <a:rPr lang="es-AR" sz="3600" dirty="0">
                <a:latin typeface="Cooper Black" panose="0208090404030B020404" pitchFamily="18" charset="0"/>
              </a:rPr>
              <a:t>DINAMICA DE LOS SALUDOS</a:t>
            </a:r>
          </a:p>
        </p:txBody>
      </p:sp>
      <p:grpSp>
        <p:nvGrpSpPr>
          <p:cNvPr id="18" name="Grupo 17">
            <a:extLst>
              <a:ext uri="{FF2B5EF4-FFF2-40B4-BE49-F238E27FC236}">
                <a16:creationId xmlns:a16="http://schemas.microsoft.com/office/drawing/2014/main" id="{23B26E72-A454-4896-835A-A13CDAD2531A}"/>
              </a:ext>
            </a:extLst>
          </p:cNvPr>
          <p:cNvGrpSpPr/>
          <p:nvPr/>
        </p:nvGrpSpPr>
        <p:grpSpPr>
          <a:xfrm>
            <a:off x="351692" y="1812205"/>
            <a:ext cx="5936566" cy="5017671"/>
            <a:chOff x="2125945" y="3837982"/>
            <a:chExt cx="3655110" cy="2225473"/>
          </a:xfrm>
        </p:grpSpPr>
        <p:pic>
          <p:nvPicPr>
            <p:cNvPr id="4" name="Google Shape;300;p40">
              <a:hlinkClick r:id="rId4" action="ppaction://hlinksldjump"/>
              <a:extLst>
                <a:ext uri="{FF2B5EF4-FFF2-40B4-BE49-F238E27FC236}">
                  <a16:creationId xmlns:a16="http://schemas.microsoft.com/office/drawing/2014/main" id="{641158CE-71D5-4AF5-8214-4209587FEA1A}"/>
                </a:ext>
              </a:extLst>
            </p:cNvPr>
            <p:cNvPicPr preferRelativeResize="0"/>
            <p:nvPr/>
          </p:nvPicPr>
          <p:blipFill rotWithShape="1">
            <a:blip r:embed="rId5">
              <a:alphaModFix/>
            </a:blip>
            <a:srcRect l="32005" t="19826" r="39798" b="9790"/>
            <a:stretch/>
          </p:blipFill>
          <p:spPr>
            <a:xfrm rot="16200000">
              <a:off x="2840763" y="3123164"/>
              <a:ext cx="2225473" cy="3655110"/>
            </a:xfrm>
            <a:prstGeom prst="rect">
              <a:avLst/>
            </a:prstGeom>
            <a:noFill/>
            <a:ln>
              <a:noFill/>
            </a:ln>
          </p:spPr>
        </p:pic>
        <p:sp>
          <p:nvSpPr>
            <p:cNvPr id="15" name="CuadroTexto 14">
              <a:extLst>
                <a:ext uri="{FF2B5EF4-FFF2-40B4-BE49-F238E27FC236}">
                  <a16:creationId xmlns:a16="http://schemas.microsoft.com/office/drawing/2014/main" id="{8387BB5C-86D2-46BD-B2D6-B05EBDB9BB9A}"/>
                </a:ext>
              </a:extLst>
            </p:cNvPr>
            <p:cNvSpPr txBox="1"/>
            <p:nvPr/>
          </p:nvSpPr>
          <p:spPr>
            <a:xfrm>
              <a:off x="2700823" y="4111066"/>
              <a:ext cx="2861625" cy="1542532"/>
            </a:xfrm>
            <a:prstGeom prst="rect">
              <a:avLst/>
            </a:prstGeom>
            <a:noFill/>
          </p:spPr>
          <p:txBody>
            <a:bodyPr wrap="square" rtlCol="0">
              <a:spAutoFit/>
            </a:bodyPr>
            <a:lstStyle/>
            <a:p>
              <a:pPr algn="just"/>
              <a:r>
                <a:rPr lang="es-PE" sz="2000" dirty="0">
                  <a:solidFill>
                    <a:sysClr val="windowText" lastClr="000000"/>
                  </a:solidFill>
                  <a:latin typeface="Baskerville Old Face" panose="02020602080505020303" pitchFamily="18" charset="0"/>
                  <a:cs typeface="Arial" panose="020B0604020202020204" pitchFamily="34" charset="0"/>
                </a:rPr>
                <a:t>Ponemos una música movida; una vez que se detenga buscamos una pareja y nos miramos frente a frente y el día de hoy  tendremos un saludo diferente.</a:t>
              </a:r>
            </a:p>
            <a:p>
              <a:pPr algn="just"/>
              <a:r>
                <a:rPr lang="es-PE" sz="2000" dirty="0">
                  <a:solidFill>
                    <a:sysClr val="windowText" lastClr="000000"/>
                  </a:solidFill>
                  <a:latin typeface="Baskerville Old Face" panose="02020602080505020303" pitchFamily="18" charset="0"/>
                  <a:cs typeface="Arial" panose="020B0604020202020204" pitchFamily="34" charset="0"/>
                </a:rPr>
                <a:t>1.- Con tu pareja nos saludaremos como el perrito (pamela) buenos días pamela rascándome la espalda.  </a:t>
              </a:r>
            </a:p>
            <a:p>
              <a:pPr algn="just"/>
              <a:r>
                <a:rPr lang="es-PE" sz="2000" dirty="0">
                  <a:solidFill>
                    <a:sysClr val="windowText" lastClr="000000"/>
                  </a:solidFill>
                  <a:latin typeface="Baskerville Old Face" panose="02020602080505020303" pitchFamily="18" charset="0"/>
                  <a:cs typeface="Arial" panose="020B0604020202020204" pitchFamily="34" charset="0"/>
                </a:rPr>
                <a:t>2.- Nuevamente nos movemos y buscamos otra pareja; nos  miramos frente a frente “vieron como se saludan los de </a:t>
              </a:r>
              <a:r>
                <a:rPr lang="es-PE" sz="2000" dirty="0" err="1">
                  <a:solidFill>
                    <a:sysClr val="windowText" lastClr="000000"/>
                  </a:solidFill>
                  <a:latin typeface="Baskerville Old Face" panose="02020602080505020303" pitchFamily="18" charset="0"/>
                  <a:cs typeface="Arial" panose="020B0604020202020204" pitchFamily="34" charset="0"/>
                </a:rPr>
                <a:t>Hawaii</a:t>
              </a:r>
              <a:r>
                <a:rPr lang="es-PE" sz="2000" dirty="0">
                  <a:solidFill>
                    <a:sysClr val="windowText" lastClr="000000"/>
                  </a:solidFill>
                  <a:latin typeface="Baskerville Old Face" panose="02020602080505020303" pitchFamily="18" charset="0"/>
                  <a:cs typeface="Arial" panose="020B0604020202020204" pitchFamily="34" charset="0"/>
                </a:rPr>
                <a:t>” nos saludaremos bailando (buenos días pamela)</a:t>
              </a:r>
            </a:p>
          </p:txBody>
        </p:sp>
      </p:grpSp>
      <p:pic>
        <p:nvPicPr>
          <p:cNvPr id="6" name="Imagen 5">
            <a:extLst>
              <a:ext uri="{FF2B5EF4-FFF2-40B4-BE49-F238E27FC236}">
                <a16:creationId xmlns:a16="http://schemas.microsoft.com/office/drawing/2014/main" id="{50AB1C57-AFB6-4921-B287-6BAD31CF0D22}"/>
              </a:ext>
            </a:extLst>
          </p:cNvPr>
          <p:cNvPicPr>
            <a:picLocks noChangeAspect="1"/>
          </p:cNvPicPr>
          <p:nvPr/>
        </p:nvPicPr>
        <p:blipFill>
          <a:blip r:embed="rId6"/>
          <a:stretch>
            <a:fillRect/>
          </a:stretch>
        </p:blipFill>
        <p:spPr>
          <a:xfrm>
            <a:off x="7221966" y="2257966"/>
            <a:ext cx="4170300" cy="3812244"/>
          </a:xfrm>
          <a:prstGeom prst="rect">
            <a:avLst/>
          </a:prstGeom>
        </p:spPr>
      </p:pic>
    </p:spTree>
    <p:extLst>
      <p:ext uri="{BB962C8B-B14F-4D97-AF65-F5344CB8AC3E}">
        <p14:creationId xmlns:p14="http://schemas.microsoft.com/office/powerpoint/2010/main" val="211370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F0F1B2-483F-4BDC-BF92-745117699DBF}"/>
              </a:ext>
            </a:extLst>
          </p:cNvPr>
          <p:cNvSpPr>
            <a:spLocks noGrp="1"/>
          </p:cNvSpPr>
          <p:nvPr>
            <p:ph type="title"/>
          </p:nvPr>
        </p:nvSpPr>
        <p:spPr/>
        <p:txBody>
          <a:bodyPr/>
          <a:lstStyle/>
          <a:p>
            <a:pPr algn="ctr">
              <a:lnSpc>
                <a:spcPct val="107000"/>
              </a:lnSpc>
              <a:spcAft>
                <a:spcPts val="800"/>
              </a:spcAft>
            </a:pPr>
            <a:r>
              <a:rPr lang="es-MX" sz="4000" b="1" dirty="0">
                <a:solidFill>
                  <a:srgbClr val="808080"/>
                </a:solidFill>
                <a:effectLst/>
                <a:ea typeface="Calibri" panose="020F0502020204030204" pitchFamily="34" charset="0"/>
                <a:cs typeface="Times New Roman" panose="02020603050405020304" pitchFamily="18" charset="0"/>
              </a:rPr>
              <a:t>Dinámica de motivación</a:t>
            </a:r>
            <a:endParaRPr lang="es-PE" sz="2000" dirty="0">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D1426EE-5A88-4B91-8A7F-99C0F42CB1CC}"/>
              </a:ext>
            </a:extLst>
          </p:cNvPr>
          <p:cNvPicPr>
            <a:picLocks noChangeAspect="1"/>
          </p:cNvPicPr>
          <p:nvPr/>
        </p:nvPicPr>
        <p:blipFill>
          <a:blip r:embed="rId2"/>
          <a:stretch>
            <a:fillRect/>
          </a:stretch>
        </p:blipFill>
        <p:spPr>
          <a:xfrm>
            <a:off x="4042994" y="4173341"/>
            <a:ext cx="3655141" cy="2213391"/>
          </a:xfrm>
          <a:prstGeom prst="rect">
            <a:avLst/>
          </a:prstGeom>
        </p:spPr>
      </p:pic>
    </p:spTree>
    <p:extLst>
      <p:ext uri="{BB962C8B-B14F-4D97-AF65-F5344CB8AC3E}">
        <p14:creationId xmlns:p14="http://schemas.microsoft.com/office/powerpoint/2010/main" val="1774778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00;p40">
            <a:hlinkClick r:id="rId4" action="ppaction://hlinksldjump"/>
            <a:extLst>
              <a:ext uri="{FF2B5EF4-FFF2-40B4-BE49-F238E27FC236}">
                <a16:creationId xmlns:a16="http://schemas.microsoft.com/office/drawing/2014/main" id="{2CFC8C30-853D-4BD0-9A33-B1AE3AC41E3E}"/>
              </a:ext>
            </a:extLst>
          </p:cNvPr>
          <p:cNvPicPr preferRelativeResize="0"/>
          <p:nvPr/>
        </p:nvPicPr>
        <p:blipFill rotWithShape="1">
          <a:blip r:embed="rId5">
            <a:alphaModFix/>
          </a:blip>
          <a:srcRect l="32005" t="19826" r="39798" b="9790"/>
          <a:stretch/>
        </p:blipFill>
        <p:spPr>
          <a:xfrm rot="-5400000" flipV="1">
            <a:off x="10050274" y="-923766"/>
            <a:ext cx="1308100" cy="3708270"/>
          </a:xfrm>
          <a:prstGeom prst="rect">
            <a:avLst/>
          </a:prstGeom>
          <a:noFill/>
          <a:ln>
            <a:noFill/>
          </a:ln>
        </p:spPr>
      </p:pic>
      <p:grpSp>
        <p:nvGrpSpPr>
          <p:cNvPr id="24" name="Grupo 23">
            <a:extLst>
              <a:ext uri="{FF2B5EF4-FFF2-40B4-BE49-F238E27FC236}">
                <a16:creationId xmlns:a16="http://schemas.microsoft.com/office/drawing/2014/main" id="{AF828BB8-096F-4355-A19B-A25F1A7102FE}"/>
              </a:ext>
            </a:extLst>
          </p:cNvPr>
          <p:cNvGrpSpPr/>
          <p:nvPr/>
        </p:nvGrpSpPr>
        <p:grpSpPr>
          <a:xfrm>
            <a:off x="1991267" y="-49739"/>
            <a:ext cx="7279341" cy="2235200"/>
            <a:chOff x="3138688" y="-190879"/>
            <a:chExt cx="4324073" cy="2235200"/>
          </a:xfrm>
        </p:grpSpPr>
        <p:pic>
          <p:nvPicPr>
            <p:cNvPr id="6" name="Imagen 5">
              <a:extLst>
                <a:ext uri="{FF2B5EF4-FFF2-40B4-BE49-F238E27FC236}">
                  <a16:creationId xmlns:a16="http://schemas.microsoft.com/office/drawing/2014/main" id="{41A57197-7182-411B-9252-E989AF44C2D4}"/>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45489" b="93858" l="8307" r="96486">
                          <a14:foregroundMark x1="92013" y1="79846" x2="92013" y2="79846"/>
                          <a14:foregroundMark x1="96645" y1="81382" x2="96645" y2="81382"/>
                          <a14:foregroundMark x1="8307" y1="73321" x2="8307" y2="90403"/>
                          <a14:foregroundMark x1="8307" y1="90403" x2="8307" y2="90403"/>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t="39899"/>
            <a:stretch/>
          </p:blipFill>
          <p:spPr>
            <a:xfrm>
              <a:off x="3138688" y="-190879"/>
              <a:ext cx="4324073" cy="2235200"/>
            </a:xfrm>
            <a:prstGeom prst="rect">
              <a:avLst/>
            </a:prstGeom>
            <a:ln>
              <a:noFill/>
            </a:ln>
            <a:effectLst>
              <a:outerShdw blurRad="292100" dist="139700" dir="2700000" algn="tl" rotWithShape="0">
                <a:srgbClr val="333333">
                  <a:alpha val="65000"/>
                </a:srgbClr>
              </a:outerShdw>
            </a:effectLst>
          </p:spPr>
        </p:pic>
        <p:sp>
          <p:nvSpPr>
            <p:cNvPr id="7" name="CuadroTexto 6">
              <a:extLst>
                <a:ext uri="{FF2B5EF4-FFF2-40B4-BE49-F238E27FC236}">
                  <a16:creationId xmlns:a16="http://schemas.microsoft.com/office/drawing/2014/main" id="{393FB46E-06C1-404A-941B-F7E23AB468B4}"/>
                </a:ext>
              </a:extLst>
            </p:cNvPr>
            <p:cNvSpPr txBox="1"/>
            <p:nvPr/>
          </p:nvSpPr>
          <p:spPr>
            <a:xfrm>
              <a:off x="3758109" y="1103099"/>
              <a:ext cx="2691658" cy="468077"/>
            </a:xfrm>
            <a:prstGeom prst="rect">
              <a:avLst/>
            </a:prstGeom>
            <a:noFill/>
          </p:spPr>
          <p:txBody>
            <a:bodyPr wrap="square" rtlCol="0">
              <a:spAutoFit/>
            </a:bodyPr>
            <a:lstStyle/>
            <a:p>
              <a:pPr algn="just">
                <a:lnSpc>
                  <a:spcPct val="107000"/>
                </a:lnSpc>
                <a:spcAft>
                  <a:spcPts val="800"/>
                </a:spcAft>
              </a:pPr>
              <a:r>
                <a:rPr lang="es-PE" sz="2400" b="1" i="1" dirty="0">
                  <a:effectLst/>
                  <a:latin typeface="Times New Roman" panose="02020603050405020304" pitchFamily="18" charset="0"/>
                  <a:ea typeface="Calibri" panose="020F0502020204030204" pitchFamily="34" charset="0"/>
                  <a:cs typeface="Times New Roman" panose="02020603050405020304" pitchFamily="18" charset="0"/>
                </a:rPr>
                <a:t>“Pintamos mándalas en equipo”</a:t>
              </a: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8" name="Olga Tañon  El Frio De Tu Adios">
            <a:hlinkClick r:id="" action="ppaction://media"/>
            <a:extLst>
              <a:ext uri="{FF2B5EF4-FFF2-40B4-BE49-F238E27FC236}">
                <a16:creationId xmlns:a16="http://schemas.microsoft.com/office/drawing/2014/main" id="{BD402440-B1D8-41AB-BDA2-E21989C7146E}"/>
              </a:ext>
            </a:extLst>
          </p:cNvPr>
          <p:cNvPicPr>
            <a:picLocks noChangeAspect="1"/>
          </p:cNvPicPr>
          <p:nvPr>
            <a:audioFile r:link="rId1"/>
            <p:extLst>
              <p:ext uri="{DAA4B4D4-6D71-4841-9C94-3DE7FCFB9230}">
                <p14:media xmlns:p14="http://schemas.microsoft.com/office/powerpoint/2010/main" r:embed="rId2">
                  <p14:trim st="99675"/>
                </p14:media>
              </p:ext>
            </p:extLst>
          </p:nvPr>
        </p:nvPicPr>
        <p:blipFill>
          <a:blip r:embed="rId8"/>
          <a:stretch>
            <a:fillRect/>
          </a:stretch>
        </p:blipFill>
        <p:spPr>
          <a:xfrm>
            <a:off x="4549270" y="4931337"/>
            <a:ext cx="609600" cy="609600"/>
          </a:xfrm>
          <a:prstGeom prst="rect">
            <a:avLst/>
          </a:prstGeom>
        </p:spPr>
      </p:pic>
      <p:grpSp>
        <p:nvGrpSpPr>
          <p:cNvPr id="39" name="Grupo 38">
            <a:extLst>
              <a:ext uri="{FF2B5EF4-FFF2-40B4-BE49-F238E27FC236}">
                <a16:creationId xmlns:a16="http://schemas.microsoft.com/office/drawing/2014/main" id="{46D1A6FF-0109-48E5-BFD6-B225E968B3A9}"/>
              </a:ext>
            </a:extLst>
          </p:cNvPr>
          <p:cNvGrpSpPr/>
          <p:nvPr/>
        </p:nvGrpSpPr>
        <p:grpSpPr>
          <a:xfrm>
            <a:off x="449785" y="1916124"/>
            <a:ext cx="5646215" cy="3813838"/>
            <a:chOff x="5563612" y="4889928"/>
            <a:chExt cx="5290606" cy="2326623"/>
          </a:xfrm>
        </p:grpSpPr>
        <p:pic>
          <p:nvPicPr>
            <p:cNvPr id="40" name="Google Shape;232;p38">
              <a:extLst>
                <a:ext uri="{FF2B5EF4-FFF2-40B4-BE49-F238E27FC236}">
                  <a16:creationId xmlns:a16="http://schemas.microsoft.com/office/drawing/2014/main" id="{DE94428D-B63E-433B-95AF-0780B3810DF4}"/>
                </a:ext>
              </a:extLst>
            </p:cNvPr>
            <p:cNvPicPr preferRelativeResize="0"/>
            <p:nvPr/>
          </p:nvPicPr>
          <p:blipFill rotWithShape="1">
            <a:blip r:embed="rId9">
              <a:alphaModFix/>
            </a:blip>
            <a:srcRect t="5800" b="2858"/>
            <a:stretch/>
          </p:blipFill>
          <p:spPr>
            <a:xfrm>
              <a:off x="5563612" y="4889928"/>
              <a:ext cx="5290606" cy="2326623"/>
            </a:xfrm>
            <a:prstGeom prst="rect">
              <a:avLst/>
            </a:prstGeom>
            <a:noFill/>
            <a:ln>
              <a:noFill/>
            </a:ln>
          </p:spPr>
        </p:pic>
        <p:sp>
          <p:nvSpPr>
            <p:cNvPr id="41" name="CuadroTexto 40">
              <a:extLst>
                <a:ext uri="{FF2B5EF4-FFF2-40B4-BE49-F238E27FC236}">
                  <a16:creationId xmlns:a16="http://schemas.microsoft.com/office/drawing/2014/main" id="{463AE8C7-DD25-454E-83EB-6A5FFFBE854F}"/>
                </a:ext>
              </a:extLst>
            </p:cNvPr>
            <p:cNvSpPr txBox="1"/>
            <p:nvPr/>
          </p:nvSpPr>
          <p:spPr>
            <a:xfrm>
              <a:off x="6350153" y="5459164"/>
              <a:ext cx="4024405" cy="1408188"/>
            </a:xfrm>
            <a:prstGeom prst="rect">
              <a:avLst/>
            </a:prstGeom>
            <a:noFill/>
          </p:spPr>
          <p:txBody>
            <a:bodyPr wrap="square">
              <a:spAutoFit/>
            </a:bodyPr>
            <a:lstStyle/>
            <a:p>
              <a:r>
                <a:rPr lang="es-PE" sz="1800" b="1" dirty="0">
                  <a:effectLst/>
                  <a:latin typeface="Times New Roman" panose="02020603050405020304" pitchFamily="18" charset="0"/>
                  <a:ea typeface="Calibri" panose="020F0502020204030204" pitchFamily="34" charset="0"/>
                </a:rPr>
                <a:t>Descripción:</a:t>
              </a:r>
              <a:r>
                <a:rPr lang="es-PE" sz="1800" dirty="0">
                  <a:effectLst/>
                  <a:latin typeface="Times New Roman" panose="02020603050405020304" pitchFamily="18" charset="0"/>
                  <a:ea typeface="Calibri" panose="020F0502020204030204" pitchFamily="34" charset="0"/>
                </a:rPr>
                <a:t> pintar mándalas tiene muchos beneficios, uno de ellos es que Relaja y alivia el nivel estrés, además durante el tiempo que el niño pinta un mándala se le puede poner música de fondo para que el efecto relajante y calmante sea aún mayor. Algunos llaman el mándala como el dibujo de la </a:t>
              </a:r>
              <a:r>
                <a:rPr lang="es-PE" sz="1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beneficios de la meditación para niños"/>
                </a:rPr>
                <a:t>meditación</a:t>
              </a:r>
              <a:endParaRPr lang="es-PE" dirty="0"/>
            </a:p>
          </p:txBody>
        </p:sp>
      </p:grpSp>
      <p:pic>
        <p:nvPicPr>
          <p:cNvPr id="11" name="Imagen 10" descr="Colorear mandalas, una forma de relajar a los niños – Príncipes Princesas y  Reinas">
            <a:extLst>
              <a:ext uri="{FF2B5EF4-FFF2-40B4-BE49-F238E27FC236}">
                <a16:creationId xmlns:a16="http://schemas.microsoft.com/office/drawing/2014/main" id="{D17F6AFE-E735-47B1-BAE5-678CDBAA1EF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72905" y="2511519"/>
            <a:ext cx="4154568" cy="2336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8139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702"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38"/>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9"/>
                                        </p:tgtEl>
                                      </p:cBhvr>
                                    </p:animEffect>
                                    <p:set>
                                      <p:cBhvr>
                                        <p:cTn id="20"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3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1B67033E-6D11-4C96-876E-CE5E0A2F2CF1}"/>
              </a:ext>
            </a:extLst>
          </p:cNvPr>
          <p:cNvSpPr/>
          <p:nvPr/>
        </p:nvSpPr>
        <p:spPr>
          <a:xfrm>
            <a:off x="5267739" y="275205"/>
            <a:ext cx="5241092" cy="987064"/>
          </a:xfrm>
          <a:prstGeom prst="rect">
            <a:avLst/>
          </a:prstGeom>
          <a:solidFill>
            <a:srgbClr val="F9F9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Google Shape;300;p40">
            <a:hlinkClick r:id="rId2" action="ppaction://hlinksldjump"/>
            <a:extLst>
              <a:ext uri="{FF2B5EF4-FFF2-40B4-BE49-F238E27FC236}">
                <a16:creationId xmlns:a16="http://schemas.microsoft.com/office/drawing/2014/main" id="{2CFC8C30-853D-4BD0-9A33-B1AE3AC41E3E}"/>
              </a:ext>
            </a:extLst>
          </p:cNvPr>
          <p:cNvPicPr preferRelativeResize="0"/>
          <p:nvPr/>
        </p:nvPicPr>
        <p:blipFill rotWithShape="1">
          <a:blip r:embed="rId3">
            <a:alphaModFix/>
          </a:blip>
          <a:srcRect l="32005" t="19826" r="39798" b="9790"/>
          <a:stretch/>
        </p:blipFill>
        <p:spPr>
          <a:xfrm rot="-5400000">
            <a:off x="678177" y="-884234"/>
            <a:ext cx="1308100" cy="3370221"/>
          </a:xfrm>
          <a:prstGeom prst="rect">
            <a:avLst/>
          </a:prstGeom>
          <a:noFill/>
          <a:ln>
            <a:noFill/>
          </a:ln>
        </p:spPr>
      </p:pic>
      <p:sp>
        <p:nvSpPr>
          <p:cNvPr id="6" name="Rectángulo 5">
            <a:extLst>
              <a:ext uri="{FF2B5EF4-FFF2-40B4-BE49-F238E27FC236}">
                <a16:creationId xmlns:a16="http://schemas.microsoft.com/office/drawing/2014/main" id="{05500273-8A41-4FB7-BD24-5FDACF11022F}"/>
              </a:ext>
            </a:extLst>
          </p:cNvPr>
          <p:cNvSpPr/>
          <p:nvPr/>
        </p:nvSpPr>
        <p:spPr>
          <a:xfrm>
            <a:off x="1445343" y="2034716"/>
            <a:ext cx="10404534" cy="4189103"/>
          </a:xfrm>
          <a:prstGeom prst="rect">
            <a:avLst/>
          </a:prstGeom>
          <a:solidFill>
            <a:srgbClr val="F9F9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Título 1">
            <a:extLst>
              <a:ext uri="{FF2B5EF4-FFF2-40B4-BE49-F238E27FC236}">
                <a16:creationId xmlns:a16="http://schemas.microsoft.com/office/drawing/2014/main" id="{94A25D7F-9855-4F6E-BE26-0077E5751D5B}"/>
              </a:ext>
            </a:extLst>
          </p:cNvPr>
          <p:cNvSpPr txBox="1">
            <a:spLocks/>
          </p:cNvSpPr>
          <p:nvPr/>
        </p:nvSpPr>
        <p:spPr>
          <a:xfrm>
            <a:off x="4008776" y="1096734"/>
            <a:ext cx="7712764" cy="1021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4800" dirty="0">
                <a:latin typeface="Comic Sans MS" panose="030F0702030302020204" pitchFamily="66" charset="0"/>
              </a:rPr>
              <a:t>Había Una Vez… </a:t>
            </a:r>
          </a:p>
        </p:txBody>
      </p:sp>
      <p:grpSp>
        <p:nvGrpSpPr>
          <p:cNvPr id="35" name="Grupo 34">
            <a:extLst>
              <a:ext uri="{FF2B5EF4-FFF2-40B4-BE49-F238E27FC236}">
                <a16:creationId xmlns:a16="http://schemas.microsoft.com/office/drawing/2014/main" id="{6142D4B3-37E5-438A-8FD1-F50789F75AE4}"/>
              </a:ext>
            </a:extLst>
          </p:cNvPr>
          <p:cNvGrpSpPr/>
          <p:nvPr/>
        </p:nvGrpSpPr>
        <p:grpSpPr>
          <a:xfrm>
            <a:off x="1701128" y="4064556"/>
            <a:ext cx="1865470" cy="1706762"/>
            <a:chOff x="725865" y="4389237"/>
            <a:chExt cx="1865470" cy="1706762"/>
          </a:xfrm>
          <a:effectLst>
            <a:outerShdw blurRad="50800" dist="38100" dir="8100000" algn="tr" rotWithShape="0">
              <a:prstClr val="black">
                <a:alpha val="40000"/>
              </a:prstClr>
            </a:outerShdw>
          </a:effectLst>
        </p:grpSpPr>
        <p:pic>
          <p:nvPicPr>
            <p:cNvPr id="18" name="Imagen 17">
              <a:extLst>
                <a:ext uri="{FF2B5EF4-FFF2-40B4-BE49-F238E27FC236}">
                  <a16:creationId xmlns:a16="http://schemas.microsoft.com/office/drawing/2014/main" id="{E2D2511F-6ADB-4C44-A9D1-9162A582AFCB}"/>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6204" b="55836" l="6535" r="58816"/>
                      </a14:imgEffect>
                    </a14:imgLayer>
                  </a14:imgProps>
                </a:ext>
                <a:ext uri="{28A0092B-C50C-407E-A947-70E740481C1C}">
                  <a14:useLocalDpi xmlns:a14="http://schemas.microsoft.com/office/drawing/2010/main" val="0"/>
                </a:ext>
              </a:extLst>
            </a:blip>
            <a:srcRect l="13134" t="4794" r="43272" b="44615"/>
            <a:stretch/>
          </p:blipFill>
          <p:spPr>
            <a:xfrm>
              <a:off x="760050" y="4389237"/>
              <a:ext cx="1831285" cy="1628778"/>
            </a:xfrm>
            <a:prstGeom prst="rect">
              <a:avLst/>
            </a:prstGeom>
            <a:ln>
              <a:noFill/>
            </a:ln>
            <a:effectLst>
              <a:outerShdw blurRad="292100" dist="139700" dir="2700000" algn="tl" rotWithShape="0">
                <a:srgbClr val="333333">
                  <a:alpha val="65000"/>
                </a:srgbClr>
              </a:outerShdw>
            </a:effectLst>
          </p:spPr>
        </p:pic>
        <p:sp>
          <p:nvSpPr>
            <p:cNvPr id="10" name="Rectángulo 9">
              <a:extLst>
                <a:ext uri="{FF2B5EF4-FFF2-40B4-BE49-F238E27FC236}">
                  <a16:creationId xmlns:a16="http://schemas.microsoft.com/office/drawing/2014/main" id="{29EF655C-E2F7-43F1-89CD-6457C7E6E019}"/>
                </a:ext>
              </a:extLst>
            </p:cNvPr>
            <p:cNvSpPr/>
            <p:nvPr/>
          </p:nvSpPr>
          <p:spPr>
            <a:xfrm>
              <a:off x="725865" y="4759022"/>
              <a:ext cx="1782998" cy="13369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PE" sz="2000" b="1" dirty="0">
                  <a:latin typeface="Comic Sans MS" panose="030F0702030302020204" pitchFamily="66" charset="0"/>
                </a:rPr>
                <a:t>Un Ave, </a:t>
              </a:r>
            </a:p>
            <a:p>
              <a:pPr algn="ctr"/>
              <a:r>
                <a:rPr lang="es-PE" sz="2000" b="1" dirty="0">
                  <a:latin typeface="Comic Sans MS" panose="030F0702030302020204" pitchFamily="66" charset="0"/>
                </a:rPr>
                <a:t>Te Subes A</a:t>
              </a:r>
            </a:p>
            <a:p>
              <a:pPr algn="ctr"/>
              <a:r>
                <a:rPr lang="es-PE" sz="2000" b="1" dirty="0">
                  <a:latin typeface="Comic Sans MS" panose="030F0702030302020204" pitchFamily="66" charset="0"/>
                </a:rPr>
                <a:t> La Silla </a:t>
              </a:r>
            </a:p>
          </p:txBody>
        </p:sp>
      </p:grpSp>
      <p:grpSp>
        <p:nvGrpSpPr>
          <p:cNvPr id="36" name="Grupo 35">
            <a:extLst>
              <a:ext uri="{FF2B5EF4-FFF2-40B4-BE49-F238E27FC236}">
                <a16:creationId xmlns:a16="http://schemas.microsoft.com/office/drawing/2014/main" id="{DCC22A7D-28D1-4E52-A133-5FA9E6D9A9C8}"/>
              </a:ext>
            </a:extLst>
          </p:cNvPr>
          <p:cNvGrpSpPr/>
          <p:nvPr/>
        </p:nvGrpSpPr>
        <p:grpSpPr>
          <a:xfrm>
            <a:off x="4263768" y="4085655"/>
            <a:ext cx="2072416" cy="1790442"/>
            <a:chOff x="3620667" y="4510967"/>
            <a:chExt cx="2072416" cy="1790442"/>
          </a:xfrm>
        </p:grpSpPr>
        <p:pic>
          <p:nvPicPr>
            <p:cNvPr id="20" name="Imagen 19">
              <a:extLst>
                <a:ext uri="{FF2B5EF4-FFF2-40B4-BE49-F238E27FC236}">
                  <a16:creationId xmlns:a16="http://schemas.microsoft.com/office/drawing/2014/main" id="{C30DD2B4-4CEC-4889-B21A-BB5DBE9AA88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6204" b="55836" l="6535" r="58816"/>
                      </a14:imgEffect>
                    </a14:imgLayer>
                  </a14:imgProps>
                </a:ext>
                <a:ext uri="{28A0092B-C50C-407E-A947-70E740481C1C}">
                  <a14:useLocalDpi xmlns:a14="http://schemas.microsoft.com/office/drawing/2010/main" val="0"/>
                </a:ext>
              </a:extLst>
            </a:blip>
            <a:srcRect l="13134" t="4794" r="43272" b="44615"/>
            <a:stretch/>
          </p:blipFill>
          <p:spPr>
            <a:xfrm>
              <a:off x="3620667" y="4510967"/>
              <a:ext cx="2072416" cy="1790442"/>
            </a:xfrm>
            <a:prstGeom prst="rect">
              <a:avLst/>
            </a:prstGeom>
            <a:ln>
              <a:noFill/>
            </a:ln>
            <a:effectLst>
              <a:outerShdw blurRad="292100" dist="139700" dir="2700000" algn="tl" rotWithShape="0">
                <a:srgbClr val="333333">
                  <a:alpha val="65000"/>
                </a:srgbClr>
              </a:outerShdw>
            </a:effectLst>
          </p:spPr>
        </p:pic>
        <p:sp>
          <p:nvSpPr>
            <p:cNvPr id="11" name="Rectángulo 10">
              <a:extLst>
                <a:ext uri="{FF2B5EF4-FFF2-40B4-BE49-F238E27FC236}">
                  <a16:creationId xmlns:a16="http://schemas.microsoft.com/office/drawing/2014/main" id="{513C3741-71B7-40E8-85E7-116548A1ECEC}"/>
                </a:ext>
              </a:extLst>
            </p:cNvPr>
            <p:cNvSpPr/>
            <p:nvPr/>
          </p:nvSpPr>
          <p:spPr>
            <a:xfrm>
              <a:off x="3658748" y="5000211"/>
              <a:ext cx="2020214" cy="10022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PE" sz="2000" b="1" dirty="0">
                  <a:latin typeface="Comic Sans MS" panose="030F0702030302020204" pitchFamily="66" charset="0"/>
                </a:rPr>
                <a:t>Un Animal Salvaje, Saltas </a:t>
              </a:r>
            </a:p>
            <a:p>
              <a:pPr algn="ctr"/>
              <a:r>
                <a:rPr lang="es-PE" sz="2000" b="1" dirty="0">
                  <a:latin typeface="Comic Sans MS" panose="030F0702030302020204" pitchFamily="66" charset="0"/>
                </a:rPr>
                <a:t>2 Veces </a:t>
              </a:r>
            </a:p>
          </p:txBody>
        </p:sp>
      </p:grpSp>
      <p:grpSp>
        <p:nvGrpSpPr>
          <p:cNvPr id="37" name="Grupo 36">
            <a:extLst>
              <a:ext uri="{FF2B5EF4-FFF2-40B4-BE49-F238E27FC236}">
                <a16:creationId xmlns:a16="http://schemas.microsoft.com/office/drawing/2014/main" id="{601C1374-47F0-471E-9BB9-109514C5C631}"/>
              </a:ext>
            </a:extLst>
          </p:cNvPr>
          <p:cNvGrpSpPr/>
          <p:nvPr/>
        </p:nvGrpSpPr>
        <p:grpSpPr>
          <a:xfrm>
            <a:off x="7366434" y="4085655"/>
            <a:ext cx="1831285" cy="1628778"/>
            <a:chOff x="6977042" y="4467221"/>
            <a:chExt cx="1831285" cy="1628778"/>
          </a:xfrm>
        </p:grpSpPr>
        <p:pic>
          <p:nvPicPr>
            <p:cNvPr id="22" name="Imagen 21">
              <a:extLst>
                <a:ext uri="{FF2B5EF4-FFF2-40B4-BE49-F238E27FC236}">
                  <a16:creationId xmlns:a16="http://schemas.microsoft.com/office/drawing/2014/main" id="{2F29D7B6-F8F8-4A66-AA57-31000175E3B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6204" b="55836" l="6535" r="58816"/>
                      </a14:imgEffect>
                    </a14:imgLayer>
                  </a14:imgProps>
                </a:ext>
                <a:ext uri="{28A0092B-C50C-407E-A947-70E740481C1C}">
                  <a14:useLocalDpi xmlns:a14="http://schemas.microsoft.com/office/drawing/2010/main" val="0"/>
                </a:ext>
              </a:extLst>
            </a:blip>
            <a:srcRect l="13134" t="4794" r="43272" b="44615"/>
            <a:stretch/>
          </p:blipFill>
          <p:spPr>
            <a:xfrm>
              <a:off x="6977042" y="4467221"/>
              <a:ext cx="1831285" cy="1628778"/>
            </a:xfrm>
            <a:prstGeom prst="rect">
              <a:avLst/>
            </a:prstGeom>
            <a:ln>
              <a:noFill/>
            </a:ln>
            <a:effectLst>
              <a:outerShdw blurRad="292100" dist="139700" dir="2700000" algn="tl" rotWithShape="0">
                <a:srgbClr val="333333">
                  <a:alpha val="65000"/>
                </a:srgbClr>
              </a:outerShdw>
            </a:effectLst>
          </p:spPr>
        </p:pic>
        <p:sp>
          <p:nvSpPr>
            <p:cNvPr id="12" name="Rectángulo 11">
              <a:extLst>
                <a:ext uri="{FF2B5EF4-FFF2-40B4-BE49-F238E27FC236}">
                  <a16:creationId xmlns:a16="http://schemas.microsoft.com/office/drawing/2014/main" id="{EEE5B08C-BF9A-439E-A51C-501DAE0F778C}"/>
                </a:ext>
              </a:extLst>
            </p:cNvPr>
            <p:cNvSpPr/>
            <p:nvPr/>
          </p:nvSpPr>
          <p:spPr>
            <a:xfrm>
              <a:off x="6977042" y="4759022"/>
              <a:ext cx="1782998" cy="13369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PE" sz="2000" b="1" dirty="0">
                  <a:latin typeface="Comic Sans MS" panose="030F0702030302020204" pitchFamily="66" charset="0"/>
                </a:rPr>
                <a:t>Un Insecto, Haces</a:t>
              </a:r>
            </a:p>
            <a:p>
              <a:pPr algn="ctr"/>
              <a:r>
                <a:rPr lang="es-PE" sz="2000" b="1" dirty="0">
                  <a:latin typeface="Comic Sans MS" panose="030F0702030302020204" pitchFamily="66" charset="0"/>
                </a:rPr>
                <a:t> 1 Giros </a:t>
              </a:r>
            </a:p>
          </p:txBody>
        </p:sp>
      </p:grpSp>
      <p:grpSp>
        <p:nvGrpSpPr>
          <p:cNvPr id="38" name="Grupo 37">
            <a:extLst>
              <a:ext uri="{FF2B5EF4-FFF2-40B4-BE49-F238E27FC236}">
                <a16:creationId xmlns:a16="http://schemas.microsoft.com/office/drawing/2014/main" id="{158E0183-E93D-49BB-9887-A535DACB96FC}"/>
              </a:ext>
            </a:extLst>
          </p:cNvPr>
          <p:cNvGrpSpPr/>
          <p:nvPr/>
        </p:nvGrpSpPr>
        <p:grpSpPr>
          <a:xfrm>
            <a:off x="9746719" y="4085969"/>
            <a:ext cx="2014667" cy="1628778"/>
            <a:chOff x="9989092" y="4531590"/>
            <a:chExt cx="2014667" cy="1628778"/>
          </a:xfrm>
        </p:grpSpPr>
        <p:pic>
          <p:nvPicPr>
            <p:cNvPr id="24" name="Imagen 23">
              <a:extLst>
                <a:ext uri="{FF2B5EF4-FFF2-40B4-BE49-F238E27FC236}">
                  <a16:creationId xmlns:a16="http://schemas.microsoft.com/office/drawing/2014/main" id="{6BAC3B9D-A1BC-4451-AA64-B47FCE7B77B3}"/>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6204" b="55836" l="6535" r="58816"/>
                      </a14:imgEffect>
                    </a14:imgLayer>
                  </a14:imgProps>
                </a:ext>
                <a:ext uri="{28A0092B-C50C-407E-A947-70E740481C1C}">
                  <a14:useLocalDpi xmlns:a14="http://schemas.microsoft.com/office/drawing/2010/main" val="0"/>
                </a:ext>
              </a:extLst>
            </a:blip>
            <a:srcRect l="13134" t="4794" r="43272" b="44615"/>
            <a:stretch/>
          </p:blipFill>
          <p:spPr>
            <a:xfrm>
              <a:off x="10092286" y="4531590"/>
              <a:ext cx="1831285" cy="1628778"/>
            </a:xfrm>
            <a:prstGeom prst="rect">
              <a:avLst/>
            </a:prstGeom>
            <a:ln>
              <a:noFill/>
            </a:ln>
            <a:effectLst>
              <a:outerShdw blurRad="292100" dist="139700" dir="2700000" algn="tl" rotWithShape="0">
                <a:srgbClr val="333333">
                  <a:alpha val="65000"/>
                </a:srgbClr>
              </a:outerShdw>
            </a:effectLst>
          </p:spPr>
        </p:pic>
        <p:sp>
          <p:nvSpPr>
            <p:cNvPr id="13" name="Rectángulo 12">
              <a:extLst>
                <a:ext uri="{FF2B5EF4-FFF2-40B4-BE49-F238E27FC236}">
                  <a16:creationId xmlns:a16="http://schemas.microsoft.com/office/drawing/2014/main" id="{580D5F42-E4A1-4871-9419-8DEB59B3653A}"/>
                </a:ext>
              </a:extLst>
            </p:cNvPr>
            <p:cNvSpPr/>
            <p:nvPr/>
          </p:nvSpPr>
          <p:spPr>
            <a:xfrm>
              <a:off x="9989092" y="4829257"/>
              <a:ext cx="2014667" cy="11965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PE" sz="2000" b="1" dirty="0">
                  <a:latin typeface="Comic Sans MS" panose="030F0702030302020204" pitchFamily="66" charset="0"/>
                </a:rPr>
                <a:t>Un Animal Doméstico</a:t>
              </a:r>
            </a:p>
            <a:p>
              <a:pPr algn="ctr"/>
              <a:r>
                <a:rPr lang="es-PE" sz="2000" b="1" dirty="0">
                  <a:latin typeface="Comic Sans MS" panose="030F0702030302020204" pitchFamily="66" charset="0"/>
                </a:rPr>
                <a:t>Te Sientas </a:t>
              </a:r>
            </a:p>
          </p:txBody>
        </p:sp>
      </p:grpSp>
      <p:pic>
        <p:nvPicPr>
          <p:cNvPr id="3" name="Google Shape;571;p49">
            <a:extLst>
              <a:ext uri="{FF2B5EF4-FFF2-40B4-BE49-F238E27FC236}">
                <a16:creationId xmlns:a16="http://schemas.microsoft.com/office/drawing/2014/main" id="{D0190338-E6DB-4324-9A6C-7CC3B438028E}"/>
              </a:ext>
            </a:extLst>
          </p:cNvPr>
          <p:cNvPicPr preferRelativeResize="0"/>
          <p:nvPr/>
        </p:nvPicPr>
        <p:blipFill>
          <a:blip r:embed="rId6">
            <a:alphaModFix/>
          </a:blip>
          <a:stretch>
            <a:fillRect/>
          </a:stretch>
        </p:blipFill>
        <p:spPr>
          <a:xfrm>
            <a:off x="9621078" y="256900"/>
            <a:ext cx="709811" cy="574218"/>
          </a:xfrm>
          <a:prstGeom prst="rect">
            <a:avLst/>
          </a:prstGeom>
          <a:noFill/>
          <a:ln>
            <a:noFill/>
          </a:ln>
        </p:spPr>
      </p:pic>
      <p:pic>
        <p:nvPicPr>
          <p:cNvPr id="26" name="Imagen 25">
            <a:extLst>
              <a:ext uri="{FF2B5EF4-FFF2-40B4-BE49-F238E27FC236}">
                <a16:creationId xmlns:a16="http://schemas.microsoft.com/office/drawing/2014/main" id="{9D7639F6-286F-4965-8B37-7FDEE29776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3866" y="2214961"/>
            <a:ext cx="2194430" cy="1790442"/>
          </a:xfrm>
          <a:prstGeom prst="rect">
            <a:avLst/>
          </a:prstGeom>
        </p:spPr>
      </p:pic>
      <p:pic>
        <p:nvPicPr>
          <p:cNvPr id="28" name="Imagen 27">
            <a:extLst>
              <a:ext uri="{FF2B5EF4-FFF2-40B4-BE49-F238E27FC236}">
                <a16:creationId xmlns:a16="http://schemas.microsoft.com/office/drawing/2014/main" id="{8BE7912A-49F9-47D5-9B3F-7AB087024B75}"/>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77490" y="2098113"/>
            <a:ext cx="1831286" cy="1831286"/>
          </a:xfrm>
          <a:prstGeom prst="rect">
            <a:avLst/>
          </a:prstGeom>
        </p:spPr>
      </p:pic>
      <p:pic>
        <p:nvPicPr>
          <p:cNvPr id="30" name="Imagen 29">
            <a:extLst>
              <a:ext uri="{FF2B5EF4-FFF2-40B4-BE49-F238E27FC236}">
                <a16:creationId xmlns:a16="http://schemas.microsoft.com/office/drawing/2014/main" id="{303EAF8F-8172-4C85-8E2E-DD883E6B26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9251" y="2692156"/>
            <a:ext cx="2016959" cy="1102604"/>
          </a:xfrm>
          <a:prstGeom prst="rect">
            <a:avLst/>
          </a:prstGeom>
        </p:spPr>
      </p:pic>
      <p:pic>
        <p:nvPicPr>
          <p:cNvPr id="34" name="Imagen 33">
            <a:extLst>
              <a:ext uri="{FF2B5EF4-FFF2-40B4-BE49-F238E27FC236}">
                <a16:creationId xmlns:a16="http://schemas.microsoft.com/office/drawing/2014/main" id="{76A7F58A-5991-4F73-AD6E-C4DBEF80A3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63927" y="2627706"/>
            <a:ext cx="1577146" cy="1378011"/>
          </a:xfrm>
          <a:prstGeom prst="rect">
            <a:avLst/>
          </a:prstGeom>
        </p:spPr>
      </p:pic>
      <p:pic>
        <p:nvPicPr>
          <p:cNvPr id="7" name="Google Shape;571;p49">
            <a:extLst>
              <a:ext uri="{FF2B5EF4-FFF2-40B4-BE49-F238E27FC236}">
                <a16:creationId xmlns:a16="http://schemas.microsoft.com/office/drawing/2014/main" id="{36B90E7C-F921-44C8-9535-598966836BB3}"/>
              </a:ext>
            </a:extLst>
          </p:cNvPr>
          <p:cNvPicPr preferRelativeResize="0"/>
          <p:nvPr/>
        </p:nvPicPr>
        <p:blipFill>
          <a:blip r:embed="rId6">
            <a:alphaModFix/>
          </a:blip>
          <a:stretch>
            <a:fillRect/>
          </a:stretch>
        </p:blipFill>
        <p:spPr>
          <a:xfrm>
            <a:off x="5208745" y="96172"/>
            <a:ext cx="709811" cy="574218"/>
          </a:xfrm>
          <a:prstGeom prst="rect">
            <a:avLst/>
          </a:prstGeom>
          <a:noFill/>
          <a:ln>
            <a:noFill/>
          </a:ln>
        </p:spPr>
      </p:pic>
      <p:pic>
        <p:nvPicPr>
          <p:cNvPr id="2054" name="Picture 6" descr="Hojas De Papel Con El Sistema De Los Efectos De Escritorio Ilustración del  Vector - Ilustración de pasador, curva: 95187817">
            <a:extLst>
              <a:ext uri="{FF2B5EF4-FFF2-40B4-BE49-F238E27FC236}">
                <a16:creationId xmlns:a16="http://schemas.microsoft.com/office/drawing/2014/main" id="{AD41BE75-A900-4B11-811B-E35950CEB7DC}"/>
              </a:ext>
            </a:extLst>
          </p:cNvPr>
          <p:cNvPicPr>
            <a:picLocks noChangeAspect="1" noChangeArrowheads="1"/>
          </p:cNvPicPr>
          <p:nvPr/>
        </p:nvPicPr>
        <p:blipFill rotWithShape="1">
          <a:blip r:embed="rId11" cstate="print">
            <a:clrChange>
              <a:clrFrom>
                <a:srgbClr val="CBCBCB"/>
              </a:clrFrom>
              <a:clrTo>
                <a:srgbClr val="CBCBCB">
                  <a:alpha val="0"/>
                </a:srgbClr>
              </a:clrTo>
            </a:clrChange>
            <a:extLst>
              <a:ext uri="{BEBA8EAE-BF5A-486C-A8C5-ECC9F3942E4B}">
                <a14:imgProps xmlns:a14="http://schemas.microsoft.com/office/drawing/2010/main">
                  <a14:imgLayer r:embed="rId12">
                    <a14:imgEffect>
                      <a14:backgroundRemoval t="10000" b="90000" l="10000" r="94125">
                        <a14:foregroundMark x1="45875" y1="78000" x2="53875" y2="79875"/>
                        <a14:foregroundMark x1="53500" y1="79250" x2="58875" y2="75375"/>
                        <a14:foregroundMark x1="78596" y1="26914" x2="78875" y2="26500"/>
                        <a14:foregroundMark x1="77362" y1="28750" x2="78303" y2="27351"/>
                        <a14:foregroundMark x1="76942" y1="29375" x2="77362" y2="28750"/>
                        <a14:foregroundMark x1="76638" y1="29828" x2="76942" y2="29375"/>
                        <a14:foregroundMark x1="75346" y1="31750" x2="76270" y2="30375"/>
                        <a14:foregroundMark x1="73750" y1="34125" x2="75346" y2="31750"/>
                        <a14:foregroundMark x1="91250" y1="30125" x2="86000" y2="25375"/>
                        <a14:foregroundMark x1="86000" y1="25375" x2="80125" y2="24625"/>
                        <a14:foregroundMark x1="82750" y1="24500" x2="89500" y2="27125"/>
                        <a14:foregroundMark x1="89500" y1="27125" x2="93375" y2="31875"/>
                        <a14:foregroundMark x1="93298" y1="35875" x2="93875" y2="33250"/>
                        <a14:foregroundMark x1="93160" y1="36500" x2="93298" y2="35875"/>
                        <a14:foregroundMark x1="93105" y1="36750" x2="93160" y2="36500"/>
                        <a14:foregroundMark x1="93050" y1="37000" x2="93105" y2="36750"/>
                        <a14:foregroundMark x1="89292" y1="54075" x2="93050" y2="37000"/>
                        <a14:foregroundMark x1="86777" y1="65500" x2="87547" y2="62000"/>
                        <a14:foregroundMark x1="83750" y1="79250" x2="86777" y2="65500"/>
                        <a14:foregroundMark x1="93875" y1="33250" x2="90375" y2="27000"/>
                        <a14:foregroundMark x1="90375" y1="27000" x2="83875" y2="24500"/>
                        <a14:foregroundMark x1="83875" y1="24500" x2="83375" y2="24500"/>
                        <a14:foregroundMark x1="78375" y1="81625" x2="76806" y2="80437"/>
                        <a14:foregroundMark x1="71106" y1="71770" x2="70750" y2="65125"/>
                        <a14:foregroundMark x1="70750" y1="65125" x2="75845" y2="47388"/>
                        <a14:foregroundMark x1="81389" y1="39871" x2="83875" y2="38750"/>
                        <a14:foregroundMark x1="80371" y1="40330" x2="80688" y2="40187"/>
                        <a14:foregroundMark x1="83875" y1="38750" x2="87875" y2="45250"/>
                        <a14:foregroundMark x1="86668" y1="49972" x2="85841" y2="53208"/>
                        <a14:foregroundMark x1="87875" y1="45250" x2="86932" y2="48940"/>
                        <a14:foregroundMark x1="80704" y1="38356" x2="86625" y2="42000"/>
                        <a14:foregroundMark x1="80319" y1="38119" x2="80686" y2="38345"/>
                        <a14:foregroundMark x1="86625" y1="42000" x2="80875" y2="37125"/>
                        <a14:foregroundMark x1="80875" y1="37125" x2="80500" y2="37000"/>
                        <a14:foregroundMark x1="82000" y1="37750" x2="87375" y2="42750"/>
                        <a14:foregroundMark x1="87375" y1="42750" x2="87375" y2="43000"/>
                        <a14:foregroundMark x1="87375" y1="43000" x2="87000" y2="40500"/>
                        <a14:foregroundMark x1="78500" y1="26625" x2="84125" y2="25875"/>
                        <a14:foregroundMark x1="94020" y1="35875" x2="94125" y2="35375"/>
                        <a14:foregroundMark x1="93889" y1="36500" x2="94020" y2="35875"/>
                        <a14:foregroundMark x1="93837" y1="36750" x2="93889" y2="36500"/>
                        <a14:foregroundMark x1="93785" y1="37000" x2="93837" y2="36750"/>
                        <a14:foregroundMark x1="87820" y1="65500" x2="93785" y2="37000"/>
                        <a14:foregroundMark x1="85125" y1="78375" x2="87820" y2="65500"/>
                        <a14:foregroundMark x1="73000" y1="60125" x2="71125" y2="69500"/>
                        <a14:foregroundMark x1="69750" y1="73500" x2="69750" y2="73500"/>
                        <a14:foregroundMark x1="69875" y1="73625" x2="70000" y2="73625"/>
                        <a14:foregroundMark x1="69625" y1="75125" x2="69625" y2="75125"/>
                        <a14:foregroundMark x1="70125" y1="75500" x2="71060" y2="76435"/>
                        <a14:foregroundMark x1="86625" y1="48625" x2="86625" y2="48625"/>
                        <a14:foregroundMark x1="86250" y1="48625" x2="86250" y2="47625"/>
                        <a14:foregroundMark x1="86125" y1="48000" x2="85000" y2="53125"/>
                        <a14:foregroundMark x1="80250" y1="38625" x2="77625" y2="38875"/>
                        <a14:foregroundMark x1="79625" y1="38000" x2="79625" y2="38000"/>
                        <a14:foregroundMark x1="79500" y1="37875" x2="81500" y2="38750"/>
                        <a14:foregroundMark x1="76125" y1="42750" x2="75500" y2="44625"/>
                        <a14:foregroundMark x1="87250" y1="24875" x2="87250" y2="24875"/>
                        <a14:foregroundMark x1="78875" y1="27125" x2="78875" y2="27125"/>
                        <a14:foregroundMark x1="78875" y1="27125" x2="78875" y2="27125"/>
                        <a14:foregroundMark x1="78375" y1="27250" x2="78375" y2="27250"/>
                        <a14:foregroundMark x1="78625" y1="27250" x2="78625" y2="27250"/>
                        <a14:foregroundMark x1="79000" y1="26750" x2="79000" y2="26750"/>
                        <a14:foregroundMark x1="79000" y1="26750" x2="78375" y2="26875"/>
                        <a14:foregroundMark x1="86042" y1="53259" x2="87125" y2="47875"/>
                        <a14:foregroundMark x1="77905" y1="40147" x2="77625" y2="39750"/>
                        <a14:foregroundMark x1="81321" y1="45000" x2="81101" y2="44687"/>
                        <a14:foregroundMark x1="81673" y1="45500" x2="81321" y2="45000"/>
                        <a14:foregroundMark x1="81849" y1="45750" x2="81673" y2="45500"/>
                        <a14:foregroundMark x1="86250" y1="52000" x2="84862" y2="50028"/>
                        <a14:foregroundMark x1="70875" y1="78250" x2="74750" y2="80875"/>
                        <a14:backgroundMark x1="77105" y1="79615" x2="77250" y2="79875"/>
                        <a14:backgroundMark x1="72375" y1="71125" x2="76954" y2="79344"/>
                        <a14:backgroundMark x1="72500" y1="73750" x2="73184" y2="75574"/>
                        <a14:backgroundMark x1="79305" y1="43002" x2="76250" y2="47625"/>
                        <a14:backgroundMark x1="80875" y1="40625" x2="79895" y2="42108"/>
                        <a14:backgroundMark x1="79630" y1="37724" x2="78500" y2="35875"/>
                        <a14:backgroundMark x1="85877" y1="47946" x2="80772" y2="39593"/>
                        <a14:backgroundMark x1="88125" y1="51625" x2="87669" y2="50879"/>
                        <a14:backgroundMark x1="80000" y1="36250" x2="78662" y2="27250"/>
                        <a14:backgroundMark x1="87375" y1="36250" x2="87375" y2="36250"/>
                        <a14:backgroundMark x1="87375" y1="37000" x2="87375" y2="37000"/>
                        <a14:backgroundMark x1="77125" y1="30375" x2="77125" y2="30375"/>
                        <a14:backgroundMark x1="76875" y1="30250" x2="76875" y2="30250"/>
                        <a14:backgroundMark x1="76875" y1="30250" x2="76875" y2="30250"/>
                        <a14:backgroundMark x1="77875" y1="28750" x2="77875" y2="28750"/>
                        <a14:backgroundMark x1="77625" y1="29375" x2="77625" y2="29375"/>
                        <a14:backgroundMark x1="76875" y1="29875" x2="76750" y2="30500"/>
                        <a14:backgroundMark x1="76375" y1="31750" x2="76375" y2="31750"/>
                        <a14:backgroundMark x1="81750" y1="36000" x2="81750" y2="36000"/>
                        <a14:backgroundMark x1="81125" y1="36250" x2="81125" y2="36250"/>
                        <a14:backgroundMark x1="94750" y1="37000" x2="94750" y2="37000"/>
                        <a14:backgroundMark x1="94750" y1="36750" x2="94750" y2="36750"/>
                        <a14:backgroundMark x1="94500" y1="36500" x2="94500" y2="36500"/>
                        <a14:backgroundMark x1="94625" y1="35875" x2="94625" y2="35875"/>
                        <a14:backgroundMark x1="88750" y1="65500" x2="88750" y2="65500"/>
                        <a14:backgroundMark x1="88375" y1="65500" x2="88375" y2="65500"/>
                        <a14:backgroundMark x1="87500" y1="53625" x2="83750" y2="68250"/>
                        <a14:backgroundMark x1="79250" y1="42000" x2="75875" y2="73625"/>
                        <a14:backgroundMark x1="82625" y1="45750" x2="82625" y2="48625"/>
                        <a14:backgroundMark x1="83000" y1="47875" x2="83125" y2="50125"/>
                        <a14:backgroundMark x1="83750" y1="49875" x2="83750" y2="49750"/>
                        <a14:backgroundMark x1="81875" y1="45500" x2="81875" y2="45500"/>
                        <a14:backgroundMark x1="81625" y1="45375" x2="81625" y2="45375"/>
                        <a14:backgroundMark x1="81125" y1="45375" x2="81125" y2="45375"/>
                        <a14:backgroundMark x1="81125" y1="45000" x2="81125" y2="45000"/>
                        <a14:backgroundMark x1="80250" y1="40625" x2="78000" y2="43375"/>
                        <a14:backgroundMark x1="71500" y1="76000" x2="77375" y2="79875"/>
                      </a14:backgroundRemoval>
                    </a14:imgEffect>
                  </a14:imgLayer>
                </a14:imgProps>
              </a:ext>
              <a:ext uri="{28A0092B-C50C-407E-A947-70E740481C1C}">
                <a14:useLocalDpi xmlns:a14="http://schemas.microsoft.com/office/drawing/2010/main" val="0"/>
              </a:ext>
            </a:extLst>
          </a:blip>
          <a:srcRect l="65218" b="11399"/>
          <a:stretch/>
        </p:blipFill>
        <p:spPr bwMode="auto">
          <a:xfrm rot="20835771">
            <a:off x="1467621" y="1476385"/>
            <a:ext cx="511852" cy="12852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ojas De Papel Con El Sistema De Los Efectos De Escritorio Ilustración del  Vector - Ilustración de pasador, curva: 95187817">
            <a:extLst>
              <a:ext uri="{FF2B5EF4-FFF2-40B4-BE49-F238E27FC236}">
                <a16:creationId xmlns:a16="http://schemas.microsoft.com/office/drawing/2014/main" id="{46D7BBD1-863C-4C40-BEA4-E20C8E6D5AA4}"/>
              </a:ext>
            </a:extLst>
          </p:cNvPr>
          <p:cNvPicPr>
            <a:picLocks noChangeAspect="1" noChangeArrowheads="1"/>
          </p:cNvPicPr>
          <p:nvPr/>
        </p:nvPicPr>
        <p:blipFill rotWithShape="1">
          <a:blip r:embed="rId11" cstate="print">
            <a:clrChange>
              <a:clrFrom>
                <a:srgbClr val="CBCBCB"/>
              </a:clrFrom>
              <a:clrTo>
                <a:srgbClr val="CBCBCB">
                  <a:alpha val="0"/>
                </a:srgbClr>
              </a:clrTo>
            </a:clrChange>
            <a:extLst>
              <a:ext uri="{BEBA8EAE-BF5A-486C-A8C5-ECC9F3942E4B}">
                <a14:imgProps xmlns:a14="http://schemas.microsoft.com/office/drawing/2010/main">
                  <a14:imgLayer r:embed="rId12">
                    <a14:imgEffect>
                      <a14:backgroundRemoval t="10000" b="90000" l="10000" r="94125">
                        <a14:foregroundMark x1="45875" y1="78000" x2="53875" y2="79875"/>
                        <a14:foregroundMark x1="53500" y1="79250" x2="58875" y2="75375"/>
                        <a14:foregroundMark x1="78596" y1="26914" x2="78875" y2="26500"/>
                        <a14:foregroundMark x1="77362" y1="28750" x2="78303" y2="27351"/>
                        <a14:foregroundMark x1="76942" y1="29375" x2="77362" y2="28750"/>
                        <a14:foregroundMark x1="76638" y1="29828" x2="76942" y2="29375"/>
                        <a14:foregroundMark x1="75346" y1="31750" x2="76270" y2="30375"/>
                        <a14:foregroundMark x1="73750" y1="34125" x2="75346" y2="31750"/>
                        <a14:foregroundMark x1="91250" y1="30125" x2="86000" y2="25375"/>
                        <a14:foregroundMark x1="86000" y1="25375" x2="80125" y2="24625"/>
                        <a14:foregroundMark x1="82750" y1="24500" x2="89500" y2="27125"/>
                        <a14:foregroundMark x1="89500" y1="27125" x2="93375" y2="31875"/>
                        <a14:foregroundMark x1="93298" y1="35875" x2="93875" y2="33250"/>
                        <a14:foregroundMark x1="93160" y1="36500" x2="93298" y2="35875"/>
                        <a14:foregroundMark x1="93105" y1="36750" x2="93160" y2="36500"/>
                        <a14:foregroundMark x1="93050" y1="37000" x2="93105" y2="36750"/>
                        <a14:foregroundMark x1="89292" y1="54075" x2="93050" y2="37000"/>
                        <a14:foregroundMark x1="86777" y1="65500" x2="87547" y2="62000"/>
                        <a14:foregroundMark x1="83750" y1="79250" x2="86777" y2="65500"/>
                        <a14:foregroundMark x1="93875" y1="33250" x2="90375" y2="27000"/>
                        <a14:foregroundMark x1="90375" y1="27000" x2="83875" y2="24500"/>
                        <a14:foregroundMark x1="83875" y1="24500" x2="83375" y2="24500"/>
                        <a14:foregroundMark x1="78375" y1="81625" x2="76806" y2="80437"/>
                        <a14:foregroundMark x1="71106" y1="71770" x2="70750" y2="65125"/>
                        <a14:foregroundMark x1="70750" y1="65125" x2="75845" y2="47388"/>
                        <a14:foregroundMark x1="81389" y1="39871" x2="83875" y2="38750"/>
                        <a14:foregroundMark x1="80371" y1="40330" x2="80688" y2="40187"/>
                        <a14:foregroundMark x1="83875" y1="38750" x2="87875" y2="45250"/>
                        <a14:foregroundMark x1="86668" y1="49972" x2="85841" y2="53208"/>
                        <a14:foregroundMark x1="87875" y1="45250" x2="86932" y2="48940"/>
                        <a14:foregroundMark x1="80704" y1="38356" x2="86625" y2="42000"/>
                        <a14:foregroundMark x1="80319" y1="38119" x2="80686" y2="38345"/>
                        <a14:foregroundMark x1="86625" y1="42000" x2="80875" y2="37125"/>
                        <a14:foregroundMark x1="80875" y1="37125" x2="80500" y2="37000"/>
                        <a14:foregroundMark x1="82000" y1="37750" x2="87375" y2="42750"/>
                        <a14:foregroundMark x1="87375" y1="42750" x2="87375" y2="43000"/>
                        <a14:foregroundMark x1="87375" y1="43000" x2="87000" y2="40500"/>
                        <a14:foregroundMark x1="78500" y1="26625" x2="84125" y2="25875"/>
                        <a14:foregroundMark x1="94020" y1="35875" x2="94125" y2="35375"/>
                        <a14:foregroundMark x1="93889" y1="36500" x2="94020" y2="35875"/>
                        <a14:foregroundMark x1="93837" y1="36750" x2="93889" y2="36500"/>
                        <a14:foregroundMark x1="93785" y1="37000" x2="93837" y2="36750"/>
                        <a14:foregroundMark x1="87820" y1="65500" x2="93785" y2="37000"/>
                        <a14:foregroundMark x1="85125" y1="78375" x2="87820" y2="65500"/>
                        <a14:foregroundMark x1="73000" y1="60125" x2="71125" y2="69500"/>
                        <a14:foregroundMark x1="69750" y1="73500" x2="69750" y2="73500"/>
                        <a14:foregroundMark x1="69875" y1="73625" x2="70000" y2="73625"/>
                        <a14:foregroundMark x1="69625" y1="75125" x2="69625" y2="75125"/>
                        <a14:foregroundMark x1="70125" y1="75500" x2="71060" y2="76435"/>
                        <a14:foregroundMark x1="86625" y1="48625" x2="86625" y2="48625"/>
                        <a14:foregroundMark x1="86250" y1="48625" x2="86250" y2="47625"/>
                        <a14:foregroundMark x1="86125" y1="48000" x2="85000" y2="53125"/>
                        <a14:foregroundMark x1="80250" y1="38625" x2="77625" y2="38875"/>
                        <a14:foregroundMark x1="79625" y1="38000" x2="79625" y2="38000"/>
                        <a14:foregroundMark x1="79500" y1="37875" x2="81500" y2="38750"/>
                        <a14:foregroundMark x1="76125" y1="42750" x2="75500" y2="44625"/>
                        <a14:foregroundMark x1="87250" y1="24875" x2="87250" y2="24875"/>
                        <a14:foregroundMark x1="78875" y1="27125" x2="78875" y2="27125"/>
                        <a14:foregroundMark x1="78875" y1="27125" x2="78875" y2="27125"/>
                        <a14:foregroundMark x1="78375" y1="27250" x2="78375" y2="27250"/>
                        <a14:foregroundMark x1="78625" y1="27250" x2="78625" y2="27250"/>
                        <a14:foregroundMark x1="79000" y1="26750" x2="79000" y2="26750"/>
                        <a14:foregroundMark x1="79000" y1="26750" x2="78375" y2="26875"/>
                        <a14:foregroundMark x1="86042" y1="53259" x2="87125" y2="47875"/>
                        <a14:foregroundMark x1="77905" y1="40147" x2="77625" y2="39750"/>
                        <a14:foregroundMark x1="81321" y1="45000" x2="81101" y2="44687"/>
                        <a14:foregroundMark x1="81673" y1="45500" x2="81321" y2="45000"/>
                        <a14:foregroundMark x1="81849" y1="45750" x2="81673" y2="45500"/>
                        <a14:foregroundMark x1="86250" y1="52000" x2="84862" y2="50028"/>
                        <a14:foregroundMark x1="70875" y1="78250" x2="74750" y2="80875"/>
                        <a14:backgroundMark x1="77105" y1="79615" x2="77250" y2="79875"/>
                        <a14:backgroundMark x1="72375" y1="71125" x2="76954" y2="79344"/>
                        <a14:backgroundMark x1="72500" y1="73750" x2="73184" y2="75574"/>
                        <a14:backgroundMark x1="79305" y1="43002" x2="76250" y2="47625"/>
                        <a14:backgroundMark x1="80875" y1="40625" x2="79895" y2="42108"/>
                        <a14:backgroundMark x1="79630" y1="37724" x2="78500" y2="35875"/>
                        <a14:backgroundMark x1="85877" y1="47946" x2="80772" y2="39593"/>
                        <a14:backgroundMark x1="88125" y1="51625" x2="87669" y2="50879"/>
                        <a14:backgroundMark x1="80000" y1="36250" x2="78662" y2="27250"/>
                        <a14:backgroundMark x1="87375" y1="36250" x2="87375" y2="36250"/>
                        <a14:backgroundMark x1="87375" y1="37000" x2="87375" y2="37000"/>
                        <a14:backgroundMark x1="77125" y1="30375" x2="77125" y2="30375"/>
                        <a14:backgroundMark x1="76875" y1="30250" x2="76875" y2="30250"/>
                        <a14:backgroundMark x1="76875" y1="30250" x2="76875" y2="30250"/>
                        <a14:backgroundMark x1="77875" y1="28750" x2="77875" y2="28750"/>
                        <a14:backgroundMark x1="77625" y1="29375" x2="77625" y2="29375"/>
                        <a14:backgroundMark x1="76875" y1="29875" x2="76750" y2="30500"/>
                        <a14:backgroundMark x1="76375" y1="31750" x2="76375" y2="31750"/>
                        <a14:backgroundMark x1="81750" y1="36000" x2="81750" y2="36000"/>
                        <a14:backgroundMark x1="81125" y1="36250" x2="81125" y2="36250"/>
                        <a14:backgroundMark x1="94750" y1="37000" x2="94750" y2="37000"/>
                        <a14:backgroundMark x1="94750" y1="36750" x2="94750" y2="36750"/>
                        <a14:backgroundMark x1="94500" y1="36500" x2="94500" y2="36500"/>
                        <a14:backgroundMark x1="94625" y1="35875" x2="94625" y2="35875"/>
                        <a14:backgroundMark x1="88750" y1="65500" x2="88750" y2="65500"/>
                        <a14:backgroundMark x1="88375" y1="65500" x2="88375" y2="65500"/>
                        <a14:backgroundMark x1="87500" y1="53625" x2="83750" y2="68250"/>
                        <a14:backgroundMark x1="79250" y1="42000" x2="75875" y2="73625"/>
                        <a14:backgroundMark x1="82625" y1="45750" x2="82625" y2="48625"/>
                        <a14:backgroundMark x1="83000" y1="47875" x2="83125" y2="50125"/>
                        <a14:backgroundMark x1="83750" y1="49875" x2="83750" y2="49750"/>
                        <a14:backgroundMark x1="81875" y1="45500" x2="81875" y2="45500"/>
                        <a14:backgroundMark x1="81625" y1="45375" x2="81625" y2="45375"/>
                        <a14:backgroundMark x1="81125" y1="45375" x2="81125" y2="45375"/>
                        <a14:backgroundMark x1="81125" y1="45000" x2="81125" y2="45000"/>
                        <a14:backgroundMark x1="80250" y1="40625" x2="78000" y2="43375"/>
                        <a14:backgroundMark x1="71500" y1="76000" x2="77375" y2="79875"/>
                      </a14:backgroundRemoval>
                    </a14:imgEffect>
                  </a14:imgLayer>
                </a14:imgProps>
              </a:ext>
              <a:ext uri="{28A0092B-C50C-407E-A947-70E740481C1C}">
                <a14:useLocalDpi xmlns:a14="http://schemas.microsoft.com/office/drawing/2010/main" val="0"/>
              </a:ext>
            </a:extLst>
          </a:blip>
          <a:srcRect l="65218" b="11399"/>
          <a:stretch/>
        </p:blipFill>
        <p:spPr bwMode="auto">
          <a:xfrm rot="20835771">
            <a:off x="11113859" y="1503389"/>
            <a:ext cx="511852" cy="128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54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ppt_x"/>
                                          </p:val>
                                        </p:tav>
                                        <p:tav tm="100000">
                                          <p:val>
                                            <p:strVal val="#ppt_x"/>
                                          </p:val>
                                        </p:tav>
                                      </p:tavLst>
                                    </p:anim>
                                    <p:anim calcmode="lin" valueType="num">
                                      <p:cBhvr additive="base">
                                        <p:cTn id="2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00;p40">
            <a:hlinkClick r:id="rId4" action="ppaction://hlinksldjump"/>
            <a:extLst>
              <a:ext uri="{FF2B5EF4-FFF2-40B4-BE49-F238E27FC236}">
                <a16:creationId xmlns:a16="http://schemas.microsoft.com/office/drawing/2014/main" id="{2CFC8C30-853D-4BD0-9A33-B1AE3AC41E3E}"/>
              </a:ext>
            </a:extLst>
          </p:cNvPr>
          <p:cNvPicPr preferRelativeResize="0"/>
          <p:nvPr/>
        </p:nvPicPr>
        <p:blipFill rotWithShape="1">
          <a:blip r:embed="rId5">
            <a:alphaModFix/>
          </a:blip>
          <a:srcRect l="32005" t="19826" r="39798" b="9790"/>
          <a:stretch/>
        </p:blipFill>
        <p:spPr>
          <a:xfrm rot="-5400000" flipV="1">
            <a:off x="10050274" y="-923766"/>
            <a:ext cx="1308100" cy="3708270"/>
          </a:xfrm>
          <a:prstGeom prst="rect">
            <a:avLst/>
          </a:prstGeom>
          <a:noFill/>
          <a:ln>
            <a:noFill/>
          </a:ln>
        </p:spPr>
      </p:pic>
      <p:pic>
        <p:nvPicPr>
          <p:cNvPr id="4" name="tesororo">
            <a:extLst>
              <a:ext uri="{FF2B5EF4-FFF2-40B4-BE49-F238E27FC236}">
                <a16:creationId xmlns:a16="http://schemas.microsoft.com/office/drawing/2014/main" id="{8B7FECF5-BF73-408D-A22A-AB5A40C8F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68211" y="1973346"/>
            <a:ext cx="4856798" cy="4437745"/>
          </a:xfrm>
          <a:prstGeom prst="rect">
            <a:avLst/>
          </a:prstGeom>
        </p:spPr>
      </p:pic>
      <p:grpSp>
        <p:nvGrpSpPr>
          <p:cNvPr id="24" name="Grupo 23">
            <a:extLst>
              <a:ext uri="{FF2B5EF4-FFF2-40B4-BE49-F238E27FC236}">
                <a16:creationId xmlns:a16="http://schemas.microsoft.com/office/drawing/2014/main" id="{AF828BB8-096F-4355-A19B-A25F1A7102FE}"/>
              </a:ext>
            </a:extLst>
          </p:cNvPr>
          <p:cNvGrpSpPr/>
          <p:nvPr/>
        </p:nvGrpSpPr>
        <p:grpSpPr>
          <a:xfrm>
            <a:off x="3623121" y="-261854"/>
            <a:ext cx="4324073" cy="2235200"/>
            <a:chOff x="3138688" y="-190879"/>
            <a:chExt cx="4324073" cy="2235200"/>
          </a:xfrm>
        </p:grpSpPr>
        <p:pic>
          <p:nvPicPr>
            <p:cNvPr id="6" name="Imagen 5">
              <a:extLst>
                <a:ext uri="{FF2B5EF4-FFF2-40B4-BE49-F238E27FC236}">
                  <a16:creationId xmlns:a16="http://schemas.microsoft.com/office/drawing/2014/main" id="{41A57197-7182-411B-9252-E989AF44C2D4}"/>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45489" b="93858" l="8307" r="96486">
                          <a14:foregroundMark x1="92013" y1="79846" x2="92013" y2="79846"/>
                          <a14:foregroundMark x1="96645" y1="81382" x2="96645" y2="81382"/>
                          <a14:foregroundMark x1="8307" y1="73321" x2="8307" y2="90403"/>
                          <a14:foregroundMark x1="8307" y1="90403" x2="8307" y2="90403"/>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t="39899"/>
            <a:stretch/>
          </p:blipFill>
          <p:spPr>
            <a:xfrm>
              <a:off x="3138688" y="-190879"/>
              <a:ext cx="4324073" cy="2235200"/>
            </a:xfrm>
            <a:prstGeom prst="rect">
              <a:avLst/>
            </a:prstGeom>
            <a:ln>
              <a:noFill/>
            </a:ln>
            <a:effectLst>
              <a:outerShdw blurRad="292100" dist="139700" dir="2700000" algn="tl" rotWithShape="0">
                <a:srgbClr val="333333">
                  <a:alpha val="65000"/>
                </a:srgbClr>
              </a:outerShdw>
            </a:effectLst>
          </p:spPr>
        </p:pic>
        <p:sp>
          <p:nvSpPr>
            <p:cNvPr id="7" name="CuadroTexto 6">
              <a:extLst>
                <a:ext uri="{FF2B5EF4-FFF2-40B4-BE49-F238E27FC236}">
                  <a16:creationId xmlns:a16="http://schemas.microsoft.com/office/drawing/2014/main" id="{393FB46E-06C1-404A-941B-F7E23AB468B4}"/>
                </a:ext>
              </a:extLst>
            </p:cNvPr>
            <p:cNvSpPr txBox="1"/>
            <p:nvPr/>
          </p:nvSpPr>
          <p:spPr>
            <a:xfrm>
              <a:off x="3666187" y="755627"/>
              <a:ext cx="2691658" cy="1077218"/>
            </a:xfrm>
            <a:prstGeom prst="rect">
              <a:avLst/>
            </a:prstGeom>
            <a:noFill/>
          </p:spPr>
          <p:txBody>
            <a:bodyPr wrap="square" rtlCol="0">
              <a:spAutoFit/>
            </a:bodyPr>
            <a:lstStyle/>
            <a:p>
              <a:pPr algn="ctr"/>
              <a:r>
                <a:rPr lang="es-PE" sz="3200" dirty="0">
                  <a:latin typeface="Forte" panose="03060902040502070203" pitchFamily="66" charset="0"/>
                </a:rPr>
                <a:t>En búsqueda </a:t>
              </a:r>
            </a:p>
            <a:p>
              <a:pPr algn="ctr"/>
              <a:r>
                <a:rPr lang="es-PE" sz="3200" dirty="0">
                  <a:latin typeface="Forte" panose="03060902040502070203" pitchFamily="66" charset="0"/>
                </a:rPr>
                <a:t>del tesoro</a:t>
              </a:r>
            </a:p>
          </p:txBody>
        </p:sp>
      </p:grpSp>
      <p:grpSp>
        <p:nvGrpSpPr>
          <p:cNvPr id="39" name="Grupo 38">
            <a:extLst>
              <a:ext uri="{FF2B5EF4-FFF2-40B4-BE49-F238E27FC236}">
                <a16:creationId xmlns:a16="http://schemas.microsoft.com/office/drawing/2014/main" id="{46D1A6FF-0109-48E5-BFD6-B225E968B3A9}"/>
              </a:ext>
            </a:extLst>
          </p:cNvPr>
          <p:cNvGrpSpPr/>
          <p:nvPr/>
        </p:nvGrpSpPr>
        <p:grpSpPr>
          <a:xfrm>
            <a:off x="5410991" y="2052202"/>
            <a:ext cx="5593785" cy="3798666"/>
            <a:chOff x="5563612" y="4453756"/>
            <a:chExt cx="5593785" cy="2530627"/>
          </a:xfrm>
        </p:grpSpPr>
        <p:pic>
          <p:nvPicPr>
            <p:cNvPr id="40" name="Google Shape;232;p38">
              <a:extLst>
                <a:ext uri="{FF2B5EF4-FFF2-40B4-BE49-F238E27FC236}">
                  <a16:creationId xmlns:a16="http://schemas.microsoft.com/office/drawing/2014/main" id="{DE94428D-B63E-433B-95AF-0780B3810DF4}"/>
                </a:ext>
              </a:extLst>
            </p:cNvPr>
            <p:cNvPicPr preferRelativeResize="0"/>
            <p:nvPr/>
          </p:nvPicPr>
          <p:blipFill rotWithShape="1">
            <a:blip r:embed="rId9">
              <a:alphaModFix/>
            </a:blip>
            <a:srcRect t="5800" b="2858"/>
            <a:stretch/>
          </p:blipFill>
          <p:spPr>
            <a:xfrm>
              <a:off x="5563612" y="4453756"/>
              <a:ext cx="5593785" cy="2308324"/>
            </a:xfrm>
            <a:prstGeom prst="rect">
              <a:avLst/>
            </a:prstGeom>
            <a:noFill/>
            <a:ln>
              <a:noFill/>
            </a:ln>
          </p:spPr>
        </p:pic>
        <p:sp>
          <p:nvSpPr>
            <p:cNvPr id="41" name="CuadroTexto 40">
              <a:extLst>
                <a:ext uri="{FF2B5EF4-FFF2-40B4-BE49-F238E27FC236}">
                  <a16:creationId xmlns:a16="http://schemas.microsoft.com/office/drawing/2014/main" id="{463AE8C7-DD25-454E-83EB-6A5FFFBE854F}"/>
                </a:ext>
              </a:extLst>
            </p:cNvPr>
            <p:cNvSpPr txBox="1"/>
            <p:nvPr/>
          </p:nvSpPr>
          <p:spPr>
            <a:xfrm>
              <a:off x="6357845" y="4889928"/>
              <a:ext cx="4024405" cy="2094455"/>
            </a:xfrm>
            <a:prstGeom prst="rect">
              <a:avLst/>
            </a:prstGeom>
            <a:noFill/>
          </p:spPr>
          <p:txBody>
            <a:bodyPr wrap="square">
              <a:spAutoFit/>
            </a:bodyPr>
            <a:lstStyle/>
            <a:p>
              <a:pPr algn="just">
                <a:lnSpc>
                  <a:spcPct val="107000"/>
                </a:lnSpc>
                <a:spcAft>
                  <a:spcPts val="800"/>
                </a:spcAft>
              </a:pPr>
              <a:r>
                <a:rPr lang="es-PE"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“Búsqueda del tesoro”</a:t>
              </a:r>
              <a:endParaRPr lang="es-PE"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s-PE" sz="1600" b="1" dirty="0">
                  <a:effectLst/>
                  <a:latin typeface="Times New Roman" panose="02020603050405020304" pitchFamily="18" charset="0"/>
                  <a:ea typeface="Calibri" panose="020F0502020204030204" pitchFamily="34" charset="0"/>
                  <a:cs typeface="Times New Roman" panose="02020603050405020304" pitchFamily="18" charset="0"/>
                </a:rPr>
                <a:t>Descripción: </a:t>
              </a:r>
              <a:r>
                <a:rPr lang="es-PE" sz="1600" dirty="0">
                  <a:effectLst/>
                  <a:latin typeface="Times New Roman" panose="02020603050405020304" pitchFamily="18" charset="0"/>
                  <a:ea typeface="Calibri" panose="020F0502020204030204" pitchFamily="34" charset="0"/>
                  <a:cs typeface="Times New Roman" panose="02020603050405020304" pitchFamily="18" charset="0"/>
                </a:rPr>
                <a:t>Este juego es ideal para grupos de estudio que recién se están conociendo. El líder debe esconder pistas que lleven unas a las otras con adivinanzas. Para hacerlo más emocionante, el tesoro deberá ser algo interesante y, en lo posible, que todos puedan compartir, como una bebida o una comida.</a:t>
              </a:r>
              <a:endParaRPr lang="es-PE"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PE" sz="4400" b="1" dirty="0">
                <a:latin typeface="French Script MT" panose="03020402040607040605" pitchFamily="66" charset="0"/>
                <a:ea typeface="Tahoma" panose="020B0604030504040204" pitchFamily="34" charset="0"/>
                <a:cs typeface="Tahoma" panose="020B0604030504040204" pitchFamily="34" charset="0"/>
              </a:endParaRPr>
            </a:p>
          </p:txBody>
        </p:sp>
      </p:grpSp>
      <p:pic>
        <p:nvPicPr>
          <p:cNvPr id="8" name="y2mate.com - La Gallina Turuleca (HD) - Canciones de la Granja 1_d7Mh6uqHyuI">
            <a:hlinkClick r:id="" action="ppaction://media"/>
            <a:extLst>
              <a:ext uri="{FF2B5EF4-FFF2-40B4-BE49-F238E27FC236}">
                <a16:creationId xmlns:a16="http://schemas.microsoft.com/office/drawing/2014/main" id="{F86CAF83-728F-49FB-9B66-8583A1160C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63871" y="5503639"/>
            <a:ext cx="609600" cy="609600"/>
          </a:xfrm>
          <a:prstGeom prst="rect">
            <a:avLst/>
          </a:prstGeom>
        </p:spPr>
      </p:pic>
      <p:pic>
        <p:nvPicPr>
          <p:cNvPr id="9" name="Picture 4" descr="Illustration is a happy boy child, pointing or showing something — Stock  Vector © Lcosmo #63303311">
            <a:extLst>
              <a:ext uri="{FF2B5EF4-FFF2-40B4-BE49-F238E27FC236}">
                <a16:creationId xmlns:a16="http://schemas.microsoft.com/office/drawing/2014/main" id="{0B175DA1-8655-4CCA-B519-F439829D72D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6250" b="95996" l="9961" r="89844">
                        <a14:foregroundMark x1="52051" y1="6250" x2="52051" y2="6250"/>
                        <a14:foregroundMark x1="34277" y1="89941" x2="55859" y2="90332"/>
                        <a14:foregroundMark x1="57031" y1="87891" x2="51367" y2="93164"/>
                        <a14:foregroundMark x1="51367" y1="93164" x2="35645" y2="91309"/>
                        <a14:foregroundMark x1="35645" y1="91309" x2="40137" y2="85645"/>
                        <a14:foregroundMark x1="40137" y1="85645" x2="40137" y2="85645"/>
                        <a14:foregroundMark x1="46973" y1="93945" x2="54297" y2="94727"/>
                        <a14:foregroundMark x1="54297" y1="94727" x2="57715" y2="91895"/>
                        <a14:foregroundMark x1="22949" y1="92480" x2="39648" y2="95801"/>
                        <a14:foregroundMark x1="39648" y1="95801" x2="57227" y2="95801"/>
                        <a14:foregroundMark x1="57227" y1="95801" x2="64746" y2="92773"/>
                        <a14:foregroundMark x1="33398" y1="88086" x2="42090" y2="91309"/>
                        <a14:foregroundMark x1="42090" y1="91309" x2="58105" y2="88379"/>
                        <a14:foregroundMark x1="58105" y1="88379" x2="65820" y2="89453"/>
                        <a14:foregroundMark x1="65820" y1="89453" x2="71777" y2="94336"/>
                        <a14:foregroundMark x1="71777" y1="94336" x2="58301" y2="95996"/>
                        <a14:foregroundMark x1="45117" y1="41211" x2="54199" y2="35645"/>
                        <a14:foregroundMark x1="54199" y1="35645" x2="53809" y2="27441"/>
                        <a14:foregroundMark x1="53809" y1="27441" x2="51855" y2="31738"/>
                        <a14:foregroundMark x1="49414" y1="29492" x2="50879" y2="22070"/>
                        <a14:foregroundMark x1="50879" y1="22070" x2="54492" y2="20605"/>
                        <a14:foregroundMark x1="16895" y1="92480" x2="26563" y2="93164"/>
                        <a14:foregroundMark x1="26563" y1="93164" x2="27734" y2="93555"/>
                      </a14:backgroundRemoval>
                    </a14:imgEffect>
                  </a14:imgLayer>
                </a14:imgProps>
              </a:ext>
              <a:ext uri="{28A0092B-C50C-407E-A947-70E740481C1C}">
                <a14:useLocalDpi xmlns:a14="http://schemas.microsoft.com/office/drawing/2010/main" val="0"/>
              </a:ext>
            </a:extLst>
          </a:blip>
          <a:srcRect/>
          <a:stretch>
            <a:fillRect/>
          </a:stretch>
        </p:blipFill>
        <p:spPr bwMode="auto">
          <a:xfrm>
            <a:off x="9539567" y="3489538"/>
            <a:ext cx="3217205" cy="321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9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56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9"/>
                                        </p:tgtEl>
                                      </p:cBhvr>
                                    </p:animEffect>
                                    <p:set>
                                      <p:cBhvr>
                                        <p:cTn id="2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
                  </p:tgtEl>
                </p:cond>
              </p:nextCondLst>
            </p:seq>
            <p:audio>
              <p:cMediaNode vol="80000" showWhenStopped="0">
                <p:cTn id="22"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Fondo Azul Y Violeta Abstracto De La Acuarela. Concepto De Diseño. Mar Y  Océano. Fotos, Retratos, Imágenes Y Fotografía De Archivo Libres De  Derecho. Image 84784300.">
            <a:extLst>
              <a:ext uri="{FF2B5EF4-FFF2-40B4-BE49-F238E27FC236}">
                <a16:creationId xmlns:a16="http://schemas.microsoft.com/office/drawing/2014/main" id="{AEB5CCA3-DCC4-4E62-98A2-14CE0ACB8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009" y="190500"/>
            <a:ext cx="11357866" cy="64572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Google Shape;300;p40">
            <a:hlinkClick r:id="rId3" action="ppaction://hlinksldjump"/>
            <a:extLst>
              <a:ext uri="{FF2B5EF4-FFF2-40B4-BE49-F238E27FC236}">
                <a16:creationId xmlns:a16="http://schemas.microsoft.com/office/drawing/2014/main" id="{2CFC8C30-853D-4BD0-9A33-B1AE3AC41E3E}"/>
              </a:ext>
            </a:extLst>
          </p:cNvPr>
          <p:cNvPicPr preferRelativeResize="0"/>
          <p:nvPr/>
        </p:nvPicPr>
        <p:blipFill rotWithShape="1">
          <a:blip r:embed="rId4">
            <a:alphaModFix/>
          </a:blip>
          <a:srcRect l="32005" t="19826" r="39798" b="9790"/>
          <a:stretch/>
        </p:blipFill>
        <p:spPr>
          <a:xfrm rot="-5400000">
            <a:off x="1298761" y="-858889"/>
            <a:ext cx="1308100" cy="3370221"/>
          </a:xfrm>
          <a:prstGeom prst="rect">
            <a:avLst/>
          </a:prstGeom>
          <a:noFill/>
          <a:ln>
            <a:noFill/>
          </a:ln>
        </p:spPr>
      </p:pic>
      <p:pic>
        <p:nvPicPr>
          <p:cNvPr id="4" name="ENOJO 1">
            <a:extLst>
              <a:ext uri="{FF2B5EF4-FFF2-40B4-BE49-F238E27FC236}">
                <a16:creationId xmlns:a16="http://schemas.microsoft.com/office/drawing/2014/main" id="{D74FC9B5-BB79-40D7-B928-9BF6ABBA40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133022" y="623150"/>
            <a:ext cx="1475906" cy="1817841"/>
          </a:xfrm>
          <a:prstGeom prst="rect">
            <a:avLst/>
          </a:prstGeom>
        </p:spPr>
      </p:pic>
      <p:pic>
        <p:nvPicPr>
          <p:cNvPr id="6" name="ASOMBRO 1">
            <a:extLst>
              <a:ext uri="{FF2B5EF4-FFF2-40B4-BE49-F238E27FC236}">
                <a16:creationId xmlns:a16="http://schemas.microsoft.com/office/drawing/2014/main" id="{23FBE11B-F8A8-4248-AB5D-390634B2D24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150327" y="2668561"/>
            <a:ext cx="1474966" cy="1823657"/>
          </a:xfrm>
          <a:prstGeom prst="rect">
            <a:avLst/>
          </a:prstGeom>
        </p:spPr>
      </p:pic>
      <p:pic>
        <p:nvPicPr>
          <p:cNvPr id="7" name="MIEDO 1">
            <a:extLst>
              <a:ext uri="{FF2B5EF4-FFF2-40B4-BE49-F238E27FC236}">
                <a16:creationId xmlns:a16="http://schemas.microsoft.com/office/drawing/2014/main" id="{8779FE8A-6BE0-4E8F-87A4-2637DF8B068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907189" y="564000"/>
            <a:ext cx="1466397" cy="1823553"/>
          </a:xfrm>
          <a:prstGeom prst="rect">
            <a:avLst/>
          </a:prstGeom>
        </p:spPr>
      </p:pic>
      <p:pic>
        <p:nvPicPr>
          <p:cNvPr id="8" name="RISA 1">
            <a:extLst>
              <a:ext uri="{FF2B5EF4-FFF2-40B4-BE49-F238E27FC236}">
                <a16:creationId xmlns:a16="http://schemas.microsoft.com/office/drawing/2014/main" id="{F76EBD91-1655-4E08-9CF1-C8D173C7DFF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772423" y="532785"/>
            <a:ext cx="1438989" cy="1799588"/>
          </a:xfrm>
          <a:prstGeom prst="rect">
            <a:avLst/>
          </a:prstGeom>
        </p:spPr>
      </p:pic>
      <p:pic>
        <p:nvPicPr>
          <p:cNvPr id="9" name="ALEGRIA 1">
            <a:extLst>
              <a:ext uri="{FF2B5EF4-FFF2-40B4-BE49-F238E27FC236}">
                <a16:creationId xmlns:a16="http://schemas.microsoft.com/office/drawing/2014/main" id="{A4600048-80E0-4C78-BDBB-D933EEEA695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007408" y="591013"/>
            <a:ext cx="1452761" cy="1813352"/>
          </a:xfrm>
          <a:prstGeom prst="rect">
            <a:avLst/>
          </a:prstGeom>
        </p:spPr>
      </p:pic>
      <p:pic>
        <p:nvPicPr>
          <p:cNvPr id="10" name="MORADO 2">
            <a:extLst>
              <a:ext uri="{FF2B5EF4-FFF2-40B4-BE49-F238E27FC236}">
                <a16:creationId xmlns:a16="http://schemas.microsoft.com/office/drawing/2014/main" id="{51379D8C-8F6A-4196-BCB1-8456A30F3B5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762651" y="4682081"/>
            <a:ext cx="1458533" cy="1803341"/>
          </a:xfrm>
          <a:prstGeom prst="rect">
            <a:avLst/>
          </a:prstGeom>
        </p:spPr>
      </p:pic>
      <p:pic>
        <p:nvPicPr>
          <p:cNvPr id="11" name="MIEDO 2">
            <a:extLst>
              <a:ext uri="{FF2B5EF4-FFF2-40B4-BE49-F238E27FC236}">
                <a16:creationId xmlns:a16="http://schemas.microsoft.com/office/drawing/2014/main" id="{4D32A515-1D69-44BE-800A-6D6AA3E8CB3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901967" y="2607432"/>
            <a:ext cx="1470744" cy="1828959"/>
          </a:xfrm>
          <a:prstGeom prst="rect">
            <a:avLst/>
          </a:prstGeom>
        </p:spPr>
      </p:pic>
      <p:pic>
        <p:nvPicPr>
          <p:cNvPr id="12" name="ASOMBRO 2">
            <a:extLst>
              <a:ext uri="{FF2B5EF4-FFF2-40B4-BE49-F238E27FC236}">
                <a16:creationId xmlns:a16="http://schemas.microsoft.com/office/drawing/2014/main" id="{76C6FFD8-BBD5-4B40-82C4-0500F1276C3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853788" y="4667537"/>
            <a:ext cx="1474966" cy="1823657"/>
          </a:xfrm>
          <a:prstGeom prst="rect">
            <a:avLst/>
          </a:prstGeom>
        </p:spPr>
      </p:pic>
      <p:pic>
        <p:nvPicPr>
          <p:cNvPr id="13" name="RISA 2">
            <a:extLst>
              <a:ext uri="{FF2B5EF4-FFF2-40B4-BE49-F238E27FC236}">
                <a16:creationId xmlns:a16="http://schemas.microsoft.com/office/drawing/2014/main" id="{223E6B5C-E981-4F5C-BA7A-5A8171CAA59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158734" y="4700269"/>
            <a:ext cx="1458152" cy="1823553"/>
          </a:xfrm>
          <a:prstGeom prst="rect">
            <a:avLst/>
          </a:prstGeom>
        </p:spPr>
      </p:pic>
      <p:pic>
        <p:nvPicPr>
          <p:cNvPr id="14" name="MORADO 1">
            <a:extLst>
              <a:ext uri="{FF2B5EF4-FFF2-40B4-BE49-F238E27FC236}">
                <a16:creationId xmlns:a16="http://schemas.microsoft.com/office/drawing/2014/main" id="{41FCECD3-C084-4D57-BEB9-ADAA06AAD59F}"/>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026064" y="4683959"/>
            <a:ext cx="1455498" cy="1799588"/>
          </a:xfrm>
          <a:prstGeom prst="rect">
            <a:avLst/>
          </a:prstGeom>
        </p:spPr>
      </p:pic>
      <p:pic>
        <p:nvPicPr>
          <p:cNvPr id="15" name="ALEGRIA 2">
            <a:extLst>
              <a:ext uri="{FF2B5EF4-FFF2-40B4-BE49-F238E27FC236}">
                <a16:creationId xmlns:a16="http://schemas.microsoft.com/office/drawing/2014/main" id="{C5C26318-7334-439C-8473-95EE95536F2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765537" y="2608071"/>
            <a:ext cx="1452761" cy="1813352"/>
          </a:xfrm>
          <a:prstGeom prst="rect">
            <a:avLst/>
          </a:prstGeom>
        </p:spPr>
      </p:pic>
      <p:pic>
        <p:nvPicPr>
          <p:cNvPr id="16" name="ENOJO 2">
            <a:extLst>
              <a:ext uri="{FF2B5EF4-FFF2-40B4-BE49-F238E27FC236}">
                <a16:creationId xmlns:a16="http://schemas.microsoft.com/office/drawing/2014/main" id="{D112F917-EF20-4596-BB4F-043AF7897D13}"/>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978987" y="2634721"/>
            <a:ext cx="1464132" cy="1803341"/>
          </a:xfrm>
          <a:prstGeom prst="rect">
            <a:avLst/>
          </a:prstGeom>
        </p:spPr>
      </p:pic>
      <p:grpSp>
        <p:nvGrpSpPr>
          <p:cNvPr id="33" name="CARTA 12">
            <a:extLst>
              <a:ext uri="{FF2B5EF4-FFF2-40B4-BE49-F238E27FC236}">
                <a16:creationId xmlns:a16="http://schemas.microsoft.com/office/drawing/2014/main" id="{1FB5460C-8670-4E49-8BF1-A4FBE2D3A236}"/>
              </a:ext>
            </a:extLst>
          </p:cNvPr>
          <p:cNvGrpSpPr/>
          <p:nvPr/>
        </p:nvGrpSpPr>
        <p:grpSpPr>
          <a:xfrm>
            <a:off x="9658119" y="4631174"/>
            <a:ext cx="1677452" cy="1831336"/>
            <a:chOff x="2562933" y="1262268"/>
            <a:chExt cx="1677452" cy="1831336"/>
          </a:xfrm>
        </p:grpSpPr>
        <p:sp>
          <p:nvSpPr>
            <p:cNvPr id="30" name="Rectángulo 29">
              <a:extLst>
                <a:ext uri="{FF2B5EF4-FFF2-40B4-BE49-F238E27FC236}">
                  <a16:creationId xmlns:a16="http://schemas.microsoft.com/office/drawing/2014/main" id="{9EFAEF42-D660-4AAB-A0A9-C3B116BBA61A}"/>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2" name="Imagen 31">
              <a:extLst>
                <a:ext uri="{FF2B5EF4-FFF2-40B4-BE49-F238E27FC236}">
                  <a16:creationId xmlns:a16="http://schemas.microsoft.com/office/drawing/2014/main" id="{656B7DE5-EEE0-4AC6-82C7-DE28450F7AB9}"/>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34" name="CARTA 6">
            <a:extLst>
              <a:ext uri="{FF2B5EF4-FFF2-40B4-BE49-F238E27FC236}">
                <a16:creationId xmlns:a16="http://schemas.microsoft.com/office/drawing/2014/main" id="{DC07FC25-A197-46B9-B8C9-5546827D840F}"/>
              </a:ext>
            </a:extLst>
          </p:cNvPr>
          <p:cNvGrpSpPr/>
          <p:nvPr/>
        </p:nvGrpSpPr>
        <p:grpSpPr>
          <a:xfrm>
            <a:off x="5921595" y="2626564"/>
            <a:ext cx="1677452" cy="1831336"/>
            <a:chOff x="2562933" y="1262268"/>
            <a:chExt cx="1677452" cy="1831336"/>
          </a:xfrm>
        </p:grpSpPr>
        <p:sp>
          <p:nvSpPr>
            <p:cNvPr id="35" name="Rectángulo 34">
              <a:extLst>
                <a:ext uri="{FF2B5EF4-FFF2-40B4-BE49-F238E27FC236}">
                  <a16:creationId xmlns:a16="http://schemas.microsoft.com/office/drawing/2014/main" id="{8507B32A-F3F8-4E14-8805-BB6FC1DED11B}"/>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6" name="Imagen 35">
              <a:extLst>
                <a:ext uri="{FF2B5EF4-FFF2-40B4-BE49-F238E27FC236}">
                  <a16:creationId xmlns:a16="http://schemas.microsoft.com/office/drawing/2014/main" id="{0C73E595-AF70-44AC-A05B-14E7CABD4B54}"/>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37" name="CARTA 5">
            <a:extLst>
              <a:ext uri="{FF2B5EF4-FFF2-40B4-BE49-F238E27FC236}">
                <a16:creationId xmlns:a16="http://schemas.microsoft.com/office/drawing/2014/main" id="{AB05443C-C4F3-42EA-94C1-5E495E1A43C8}"/>
              </a:ext>
            </a:extLst>
          </p:cNvPr>
          <p:cNvGrpSpPr/>
          <p:nvPr/>
        </p:nvGrpSpPr>
        <p:grpSpPr>
          <a:xfrm>
            <a:off x="4072680" y="2616084"/>
            <a:ext cx="1677452" cy="1831336"/>
            <a:chOff x="2562933" y="1262268"/>
            <a:chExt cx="1677452" cy="1831336"/>
          </a:xfrm>
        </p:grpSpPr>
        <p:sp>
          <p:nvSpPr>
            <p:cNvPr id="38" name="Rectángulo 37">
              <a:extLst>
                <a:ext uri="{FF2B5EF4-FFF2-40B4-BE49-F238E27FC236}">
                  <a16:creationId xmlns:a16="http://schemas.microsoft.com/office/drawing/2014/main" id="{AE868B84-CBBB-4A19-AC80-DBFD79F92EC3}"/>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9" name="Imagen 38">
              <a:extLst>
                <a:ext uri="{FF2B5EF4-FFF2-40B4-BE49-F238E27FC236}">
                  <a16:creationId xmlns:a16="http://schemas.microsoft.com/office/drawing/2014/main" id="{EB64637D-79E7-4F62-B270-0A5363D94A0E}"/>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40" name="CARTA 4">
            <a:extLst>
              <a:ext uri="{FF2B5EF4-FFF2-40B4-BE49-F238E27FC236}">
                <a16:creationId xmlns:a16="http://schemas.microsoft.com/office/drawing/2014/main" id="{669F7316-E333-4798-9A7B-F5B922DDBFEE}"/>
              </a:ext>
            </a:extLst>
          </p:cNvPr>
          <p:cNvGrpSpPr/>
          <p:nvPr/>
        </p:nvGrpSpPr>
        <p:grpSpPr>
          <a:xfrm>
            <a:off x="9645616" y="532785"/>
            <a:ext cx="1677452" cy="1831336"/>
            <a:chOff x="2562933" y="1262268"/>
            <a:chExt cx="1677452" cy="1831336"/>
          </a:xfrm>
        </p:grpSpPr>
        <p:sp>
          <p:nvSpPr>
            <p:cNvPr id="41" name="Rectángulo 40">
              <a:extLst>
                <a:ext uri="{FF2B5EF4-FFF2-40B4-BE49-F238E27FC236}">
                  <a16:creationId xmlns:a16="http://schemas.microsoft.com/office/drawing/2014/main" id="{352AAFF9-34D8-42B9-B473-A5F94DACE7F9}"/>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2" name="Imagen 41">
              <a:extLst>
                <a:ext uri="{FF2B5EF4-FFF2-40B4-BE49-F238E27FC236}">
                  <a16:creationId xmlns:a16="http://schemas.microsoft.com/office/drawing/2014/main" id="{4FB72CCD-DACA-409E-9B83-19A7A7A1D98C}"/>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43" name="CARTA 3">
            <a:extLst>
              <a:ext uri="{FF2B5EF4-FFF2-40B4-BE49-F238E27FC236}">
                <a16:creationId xmlns:a16="http://schemas.microsoft.com/office/drawing/2014/main" id="{337B2CBA-FB4E-44C2-96F0-157ADF598EB7}"/>
              </a:ext>
            </a:extLst>
          </p:cNvPr>
          <p:cNvGrpSpPr/>
          <p:nvPr/>
        </p:nvGrpSpPr>
        <p:grpSpPr>
          <a:xfrm>
            <a:off x="7828124" y="564000"/>
            <a:ext cx="1677452" cy="1831336"/>
            <a:chOff x="2562933" y="1262268"/>
            <a:chExt cx="1677452" cy="1831336"/>
          </a:xfrm>
        </p:grpSpPr>
        <p:sp>
          <p:nvSpPr>
            <p:cNvPr id="44" name="Rectángulo 43">
              <a:extLst>
                <a:ext uri="{FF2B5EF4-FFF2-40B4-BE49-F238E27FC236}">
                  <a16:creationId xmlns:a16="http://schemas.microsoft.com/office/drawing/2014/main" id="{70953298-3ADF-45DF-B298-F423D4D84642}"/>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5" name="Imagen 44">
              <a:extLst>
                <a:ext uri="{FF2B5EF4-FFF2-40B4-BE49-F238E27FC236}">
                  <a16:creationId xmlns:a16="http://schemas.microsoft.com/office/drawing/2014/main" id="{0892C569-AFB7-4026-90CC-A4238735921A}"/>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46" name="CARTA 2">
            <a:extLst>
              <a:ext uri="{FF2B5EF4-FFF2-40B4-BE49-F238E27FC236}">
                <a16:creationId xmlns:a16="http://schemas.microsoft.com/office/drawing/2014/main" id="{ABD24901-E927-44C9-914F-A00E4C2FF127}"/>
              </a:ext>
            </a:extLst>
          </p:cNvPr>
          <p:cNvGrpSpPr/>
          <p:nvPr/>
        </p:nvGrpSpPr>
        <p:grpSpPr>
          <a:xfrm>
            <a:off x="5872327" y="549008"/>
            <a:ext cx="1677452" cy="1831336"/>
            <a:chOff x="2562933" y="1262268"/>
            <a:chExt cx="1677452" cy="1831336"/>
          </a:xfrm>
        </p:grpSpPr>
        <p:sp>
          <p:nvSpPr>
            <p:cNvPr id="47" name="Rectángulo 46">
              <a:extLst>
                <a:ext uri="{FF2B5EF4-FFF2-40B4-BE49-F238E27FC236}">
                  <a16:creationId xmlns:a16="http://schemas.microsoft.com/office/drawing/2014/main" id="{A0F06AF8-48B4-435F-9DB1-9B3BC199911A}"/>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8" name="Imagen 47">
              <a:extLst>
                <a:ext uri="{FF2B5EF4-FFF2-40B4-BE49-F238E27FC236}">
                  <a16:creationId xmlns:a16="http://schemas.microsoft.com/office/drawing/2014/main" id="{1C2E47B8-DF4E-44C6-864F-740853B92ADB}"/>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49" name="CARTA 1">
            <a:extLst>
              <a:ext uri="{FF2B5EF4-FFF2-40B4-BE49-F238E27FC236}">
                <a16:creationId xmlns:a16="http://schemas.microsoft.com/office/drawing/2014/main" id="{55D78C17-22E0-4D5B-B17F-39759C1EAD10}"/>
              </a:ext>
            </a:extLst>
          </p:cNvPr>
          <p:cNvGrpSpPr/>
          <p:nvPr/>
        </p:nvGrpSpPr>
        <p:grpSpPr>
          <a:xfrm>
            <a:off x="4050165" y="564000"/>
            <a:ext cx="1677452" cy="1831336"/>
            <a:chOff x="2562933" y="1262268"/>
            <a:chExt cx="1677452" cy="1831336"/>
          </a:xfrm>
        </p:grpSpPr>
        <p:sp>
          <p:nvSpPr>
            <p:cNvPr id="50" name="Rectángulo 49">
              <a:extLst>
                <a:ext uri="{FF2B5EF4-FFF2-40B4-BE49-F238E27FC236}">
                  <a16:creationId xmlns:a16="http://schemas.microsoft.com/office/drawing/2014/main" id="{D716E2BA-11A2-4B67-AC72-1B3C4B20A27B}"/>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1" name="Imagen 50">
              <a:extLst>
                <a:ext uri="{FF2B5EF4-FFF2-40B4-BE49-F238E27FC236}">
                  <a16:creationId xmlns:a16="http://schemas.microsoft.com/office/drawing/2014/main" id="{5F923236-3216-409A-91FC-C0EFBAC7D95C}"/>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52" name="CARTA 10">
            <a:extLst>
              <a:ext uri="{FF2B5EF4-FFF2-40B4-BE49-F238E27FC236}">
                <a16:creationId xmlns:a16="http://schemas.microsoft.com/office/drawing/2014/main" id="{3A61D15D-6545-484D-9981-665076689919}"/>
              </a:ext>
            </a:extLst>
          </p:cNvPr>
          <p:cNvGrpSpPr/>
          <p:nvPr/>
        </p:nvGrpSpPr>
        <p:grpSpPr>
          <a:xfrm>
            <a:off x="5986997" y="4650224"/>
            <a:ext cx="1677452" cy="1831336"/>
            <a:chOff x="2562933" y="1224168"/>
            <a:chExt cx="1677452" cy="1831336"/>
          </a:xfrm>
        </p:grpSpPr>
        <p:sp>
          <p:nvSpPr>
            <p:cNvPr id="53" name="Rectángulo 52">
              <a:extLst>
                <a:ext uri="{FF2B5EF4-FFF2-40B4-BE49-F238E27FC236}">
                  <a16:creationId xmlns:a16="http://schemas.microsoft.com/office/drawing/2014/main" id="{21046727-0503-43BA-959B-CF75A077759A}"/>
                </a:ext>
              </a:extLst>
            </p:cNvPr>
            <p:cNvSpPr/>
            <p:nvPr/>
          </p:nvSpPr>
          <p:spPr>
            <a:xfrm>
              <a:off x="2675773" y="12241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4" name="Imagen 53">
              <a:extLst>
                <a:ext uri="{FF2B5EF4-FFF2-40B4-BE49-F238E27FC236}">
                  <a16:creationId xmlns:a16="http://schemas.microsoft.com/office/drawing/2014/main" id="{E72060B4-2F5B-429C-9310-D1948DA95D60}"/>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55" name="CARTA 9">
            <a:extLst>
              <a:ext uri="{FF2B5EF4-FFF2-40B4-BE49-F238E27FC236}">
                <a16:creationId xmlns:a16="http://schemas.microsoft.com/office/drawing/2014/main" id="{955CCFB0-4542-4B5B-ADF7-150F39505B89}"/>
              </a:ext>
            </a:extLst>
          </p:cNvPr>
          <p:cNvGrpSpPr/>
          <p:nvPr/>
        </p:nvGrpSpPr>
        <p:grpSpPr>
          <a:xfrm>
            <a:off x="4075049" y="4641994"/>
            <a:ext cx="1677452" cy="1831336"/>
            <a:chOff x="2562933" y="1262268"/>
            <a:chExt cx="1677452" cy="1831336"/>
          </a:xfrm>
        </p:grpSpPr>
        <p:sp>
          <p:nvSpPr>
            <p:cNvPr id="56" name="Rectángulo 55">
              <a:extLst>
                <a:ext uri="{FF2B5EF4-FFF2-40B4-BE49-F238E27FC236}">
                  <a16:creationId xmlns:a16="http://schemas.microsoft.com/office/drawing/2014/main" id="{3641C726-72EC-49B3-828B-425F34DD7387}"/>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7" name="Imagen 56">
              <a:extLst>
                <a:ext uri="{FF2B5EF4-FFF2-40B4-BE49-F238E27FC236}">
                  <a16:creationId xmlns:a16="http://schemas.microsoft.com/office/drawing/2014/main" id="{2E8097CF-20C8-4EB4-92FB-9B4A5C45968B}"/>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58" name="CARTA 8">
            <a:extLst>
              <a:ext uri="{FF2B5EF4-FFF2-40B4-BE49-F238E27FC236}">
                <a16:creationId xmlns:a16="http://schemas.microsoft.com/office/drawing/2014/main" id="{EA8DCB40-6402-408C-8A9B-A2E1FDCD36A3}"/>
              </a:ext>
            </a:extLst>
          </p:cNvPr>
          <p:cNvGrpSpPr/>
          <p:nvPr/>
        </p:nvGrpSpPr>
        <p:grpSpPr>
          <a:xfrm>
            <a:off x="9683065" y="2637179"/>
            <a:ext cx="1677452" cy="1831336"/>
            <a:chOff x="2562933" y="1262268"/>
            <a:chExt cx="1677452" cy="1831336"/>
          </a:xfrm>
        </p:grpSpPr>
        <p:sp>
          <p:nvSpPr>
            <p:cNvPr id="59" name="Rectángulo 58">
              <a:extLst>
                <a:ext uri="{FF2B5EF4-FFF2-40B4-BE49-F238E27FC236}">
                  <a16:creationId xmlns:a16="http://schemas.microsoft.com/office/drawing/2014/main" id="{BED70DB0-520A-4B2F-A924-E5A041169B1F}"/>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0" name="Imagen 59">
              <a:extLst>
                <a:ext uri="{FF2B5EF4-FFF2-40B4-BE49-F238E27FC236}">
                  <a16:creationId xmlns:a16="http://schemas.microsoft.com/office/drawing/2014/main" id="{4B6551C6-4575-42F5-B701-0FD83011F6F0}"/>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61" name="CARTA 7">
            <a:extLst>
              <a:ext uri="{FF2B5EF4-FFF2-40B4-BE49-F238E27FC236}">
                <a16:creationId xmlns:a16="http://schemas.microsoft.com/office/drawing/2014/main" id="{7D6F8F49-B9E2-4786-8907-D77092584F70}"/>
              </a:ext>
            </a:extLst>
          </p:cNvPr>
          <p:cNvGrpSpPr/>
          <p:nvPr/>
        </p:nvGrpSpPr>
        <p:grpSpPr>
          <a:xfrm>
            <a:off x="7828124" y="2636444"/>
            <a:ext cx="1677452" cy="1831336"/>
            <a:chOff x="2562933" y="1262268"/>
            <a:chExt cx="1677452" cy="1831336"/>
          </a:xfrm>
        </p:grpSpPr>
        <p:sp>
          <p:nvSpPr>
            <p:cNvPr id="62" name="Rectángulo 61">
              <a:extLst>
                <a:ext uri="{FF2B5EF4-FFF2-40B4-BE49-F238E27FC236}">
                  <a16:creationId xmlns:a16="http://schemas.microsoft.com/office/drawing/2014/main" id="{04FA63B2-A6BB-486F-89B2-5E630F01339B}"/>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3" name="Imagen 62">
              <a:extLst>
                <a:ext uri="{FF2B5EF4-FFF2-40B4-BE49-F238E27FC236}">
                  <a16:creationId xmlns:a16="http://schemas.microsoft.com/office/drawing/2014/main" id="{DAB39439-FAAD-4B70-BF95-C6BC9AE331EF}"/>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64" name="CARTA 11">
            <a:extLst>
              <a:ext uri="{FF2B5EF4-FFF2-40B4-BE49-F238E27FC236}">
                <a16:creationId xmlns:a16="http://schemas.microsoft.com/office/drawing/2014/main" id="{3EC015E6-923D-426B-9353-9983F91C1FF5}"/>
              </a:ext>
            </a:extLst>
          </p:cNvPr>
          <p:cNvGrpSpPr/>
          <p:nvPr/>
        </p:nvGrpSpPr>
        <p:grpSpPr>
          <a:xfrm>
            <a:off x="7779353" y="4631174"/>
            <a:ext cx="1677452" cy="1831336"/>
            <a:chOff x="2562933" y="1262268"/>
            <a:chExt cx="1677452" cy="1831336"/>
          </a:xfrm>
        </p:grpSpPr>
        <p:sp>
          <p:nvSpPr>
            <p:cNvPr id="65" name="Rectángulo 64">
              <a:extLst>
                <a:ext uri="{FF2B5EF4-FFF2-40B4-BE49-F238E27FC236}">
                  <a16:creationId xmlns:a16="http://schemas.microsoft.com/office/drawing/2014/main" id="{51657814-B771-463D-B51A-73E29DE0AC1A}"/>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6" name="Imagen 65">
              <a:extLst>
                <a:ext uri="{FF2B5EF4-FFF2-40B4-BE49-F238E27FC236}">
                  <a16:creationId xmlns:a16="http://schemas.microsoft.com/office/drawing/2014/main" id="{7AA93551-CB6F-4695-B548-447B8D691B68}"/>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pic>
        <p:nvPicPr>
          <p:cNvPr id="68" name="Google Shape;232;p38">
            <a:extLst>
              <a:ext uri="{FF2B5EF4-FFF2-40B4-BE49-F238E27FC236}">
                <a16:creationId xmlns:a16="http://schemas.microsoft.com/office/drawing/2014/main" id="{54CA0D0D-3BA2-474C-9FCB-4B32180DFD62}"/>
              </a:ext>
            </a:extLst>
          </p:cNvPr>
          <p:cNvPicPr preferRelativeResize="0"/>
          <p:nvPr/>
        </p:nvPicPr>
        <p:blipFill rotWithShape="1">
          <a:blip r:embed="rId16">
            <a:alphaModFix/>
          </a:blip>
          <a:srcRect t="5800" b="2858"/>
          <a:stretch/>
        </p:blipFill>
        <p:spPr>
          <a:xfrm>
            <a:off x="495555" y="1652640"/>
            <a:ext cx="3370222" cy="1446550"/>
          </a:xfrm>
          <a:prstGeom prst="rect">
            <a:avLst/>
          </a:prstGeom>
          <a:noFill/>
          <a:ln>
            <a:noFill/>
          </a:ln>
        </p:spPr>
      </p:pic>
      <p:sp>
        <p:nvSpPr>
          <p:cNvPr id="70" name="CuadroTexto 69">
            <a:extLst>
              <a:ext uri="{FF2B5EF4-FFF2-40B4-BE49-F238E27FC236}">
                <a16:creationId xmlns:a16="http://schemas.microsoft.com/office/drawing/2014/main" id="{96A3B0BB-7E42-4150-AFCC-181005888898}"/>
              </a:ext>
            </a:extLst>
          </p:cNvPr>
          <p:cNvSpPr txBox="1"/>
          <p:nvPr/>
        </p:nvSpPr>
        <p:spPr>
          <a:xfrm>
            <a:off x="692852" y="1736431"/>
            <a:ext cx="3160353" cy="1077218"/>
          </a:xfrm>
          <a:prstGeom prst="rect">
            <a:avLst/>
          </a:prstGeom>
          <a:noFill/>
        </p:spPr>
        <p:txBody>
          <a:bodyPr wrap="square">
            <a:spAutoFit/>
          </a:bodyPr>
          <a:lstStyle/>
          <a:p>
            <a:pPr algn="ctr"/>
            <a:r>
              <a:rPr lang="es-PE" sz="3200" b="1" dirty="0">
                <a:latin typeface="Forte" panose="03060902040502070203" pitchFamily="66" charset="0"/>
                <a:ea typeface="Tahoma" panose="020B0604030504040204" pitchFamily="34" charset="0"/>
                <a:cs typeface="Tahoma" panose="020B0604030504040204" pitchFamily="34" charset="0"/>
              </a:rPr>
              <a:t>Memoria </a:t>
            </a:r>
          </a:p>
          <a:p>
            <a:pPr algn="ctr"/>
            <a:r>
              <a:rPr lang="es-PE" sz="3200" b="1" dirty="0">
                <a:latin typeface="Forte" panose="03060902040502070203" pitchFamily="66" charset="0"/>
                <a:ea typeface="Tahoma" panose="020B0604030504040204" pitchFamily="34" charset="0"/>
                <a:cs typeface="Tahoma" panose="020B0604030504040204" pitchFamily="34" charset="0"/>
              </a:rPr>
              <a:t>emo - test</a:t>
            </a:r>
          </a:p>
        </p:txBody>
      </p:sp>
      <p:pic>
        <p:nvPicPr>
          <p:cNvPr id="7170" name="Picture 2" descr="Vectores de stock de Dibujo niño señalando, ilustraciones de Dibujo niño  señalando sin royalties | Depositphotos®">
            <a:extLst>
              <a:ext uri="{FF2B5EF4-FFF2-40B4-BE49-F238E27FC236}">
                <a16:creationId xmlns:a16="http://schemas.microsoft.com/office/drawing/2014/main" id="{17573520-B32C-4FB2-AEF7-BEF415F26B07}"/>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57316" y="2216006"/>
            <a:ext cx="3181350" cy="50341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Niños En Edad Escolar La Celebración De La Pizarra. Presentación.  Ilustraciones Vectoriales, Clip Art Vectorizado Libre De Derechos. Image  65348562.">
            <a:extLst>
              <a:ext uri="{FF2B5EF4-FFF2-40B4-BE49-F238E27FC236}">
                <a16:creationId xmlns:a16="http://schemas.microsoft.com/office/drawing/2014/main" id="{DBCE96E1-F2AB-4D76-9A76-844AE57B09C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58222" b="95333" l="4000" r="47333">
                        <a14:foregroundMark x1="4000" y1="66889" x2="4000" y2="66889"/>
                        <a14:foregroundMark x1="28889" y1="67778" x2="28889" y2="67778"/>
                        <a14:foregroundMark x1="26889" y1="66889" x2="26889" y2="66889"/>
                      </a14:backgroundRemoval>
                    </a14:imgEffect>
                  </a14:imgLayer>
                </a14:imgProps>
              </a:ext>
              <a:ext uri="{28A0092B-C50C-407E-A947-70E740481C1C}">
                <a14:useLocalDpi xmlns:a14="http://schemas.microsoft.com/office/drawing/2010/main" val="0"/>
              </a:ext>
            </a:extLst>
          </a:blip>
          <a:srcRect t="53717" r="47275"/>
          <a:stretch/>
        </p:blipFill>
        <p:spPr bwMode="auto">
          <a:xfrm flipH="1">
            <a:off x="9911998" y="-69680"/>
            <a:ext cx="2347357" cy="198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51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6"/>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46"/>
                                        </p:tgtEl>
                                      </p:cBhvr>
                                    </p:animEffect>
                                    <p:set>
                                      <p:cBhvr>
                                        <p:cTn id="68"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9" restart="whenNotActive" fill="hold" evtFilter="cancelBubble" nodeType="interactiveSeq">
                <p:stCondLst>
                  <p:cond evt="onClick" delay="0">
                    <p:tgtEl>
                      <p:spTgt spid="49"/>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49"/>
                                        </p:tgtEl>
                                      </p:cBhvr>
                                    </p:animEffect>
                                    <p:set>
                                      <p:cBhvr>
                                        <p:cTn id="74"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43"/>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86" restart="whenNotActive" fill="hold" evtFilter="cancelBubble" nodeType="interactiveSeq">
                <p:stCondLst>
                  <p:cond evt="onClick" delay="0">
                    <p:tgtEl>
                      <p:spTgt spid="7"/>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childTnLst>
                    </p:cTn>
                  </p:par>
                </p:childTnLst>
              </p:cTn>
              <p:nextCondLst>
                <p:cond evt="onClick" delay="0">
                  <p:tgtEl>
                    <p:spTgt spid="7"/>
                  </p:tgtEl>
                </p:cond>
              </p:nextCondLst>
            </p:seq>
            <p:seq concurrent="1" nextAc="seek">
              <p:cTn id="92" restart="whenNotActive" fill="hold" evtFilter="cancelBubble" nodeType="interactiveSeq">
                <p:stCondLst>
                  <p:cond evt="onClick" delay="0">
                    <p:tgtEl>
                      <p:spTgt spid="4"/>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fade">
                                      <p:cBhvr>
                                        <p:cTn id="97" dur="500"/>
                                        <p:tgtEl>
                                          <p:spTgt spid="49"/>
                                        </p:tgtEl>
                                      </p:cBhvr>
                                    </p:animEffect>
                                  </p:childTnLst>
                                </p:cTn>
                              </p:par>
                            </p:childTnLst>
                          </p:cTn>
                        </p:par>
                      </p:childTnLst>
                    </p:cTn>
                  </p:par>
                </p:childTnLst>
              </p:cTn>
              <p:nextCondLst>
                <p:cond evt="onClick" delay="0">
                  <p:tgtEl>
                    <p:spTgt spid="4"/>
                  </p:tgtEl>
                </p:cond>
              </p:nextCondLst>
            </p:seq>
            <p:seq concurrent="1" nextAc="seek">
              <p:cTn id="98" restart="whenNotActive" fill="hold" evtFilter="cancelBubble" nodeType="interactiveSeq">
                <p:stCondLst>
                  <p:cond evt="onClick" delay="0">
                    <p:tgtEl>
                      <p:spTgt spid="4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4" restart="whenNotActive" fill="hold" evtFilter="cancelBubble" nodeType="interactiveSeq">
                <p:stCondLst>
                  <p:cond evt="onClick" delay="0">
                    <p:tgtEl>
                      <p:spTgt spid="8"/>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500"/>
                                        <p:tgtEl>
                                          <p:spTgt spid="40"/>
                                        </p:tgtEl>
                                      </p:cBhvr>
                                    </p:animEffect>
                                  </p:childTnLst>
                                </p:cTn>
                              </p:par>
                            </p:childTnLst>
                          </p:cTn>
                        </p:par>
                      </p:childTnLst>
                    </p:cTn>
                  </p:par>
                </p:childTnLst>
              </p:cTn>
              <p:nextCondLst>
                <p:cond evt="onClick" delay="0">
                  <p:tgtEl>
                    <p:spTgt spid="8"/>
                  </p:tgtEl>
                </p:cond>
              </p:nextCondLst>
            </p:seq>
            <p:seq concurrent="1" nextAc="seek">
              <p:cTn id="110" restart="whenNotActive" fill="hold" evtFilter="cancelBubble" nodeType="interactiveSeq">
                <p:stCondLst>
                  <p:cond evt="onClick" delay="0">
                    <p:tgtEl>
                      <p:spTgt spid="37"/>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37"/>
                                        </p:tgtEl>
                                      </p:cBhvr>
                                    </p:animEffect>
                                    <p:set>
                                      <p:cBhvr>
                                        <p:cTn id="11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16" restart="whenNotActive" fill="hold" evtFilter="cancelBubble" nodeType="interactiveSeq">
                <p:stCondLst>
                  <p:cond evt="onClick" delay="0">
                    <p:tgtEl>
                      <p:spTgt spid="6"/>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fade">
                                      <p:cBhvr>
                                        <p:cTn id="121" dur="500"/>
                                        <p:tgtEl>
                                          <p:spTgt spid="37"/>
                                        </p:tgtEl>
                                      </p:cBhvr>
                                    </p:animEffect>
                                  </p:childTnLst>
                                </p:cTn>
                              </p:par>
                            </p:childTnLst>
                          </p:cTn>
                        </p:par>
                      </p:childTnLst>
                    </p:cTn>
                  </p:par>
                </p:childTnLst>
              </p:cTn>
              <p:nextCondLst>
                <p:cond evt="onClick" delay="0">
                  <p:tgtEl>
                    <p:spTgt spid="6"/>
                  </p:tgtEl>
                </p:cond>
              </p:nextCondLst>
            </p:seq>
            <p:seq concurrent="1" nextAc="seek">
              <p:cTn id="122" restart="whenNotActive" fill="hold" evtFilter="cancelBubble" nodeType="interactiveSeq">
                <p:stCondLst>
                  <p:cond evt="onClick" delay="0">
                    <p:tgtEl>
                      <p:spTgt spid="61"/>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61"/>
                                        </p:tgtEl>
                                      </p:cBhvr>
                                    </p:animEffect>
                                    <p:set>
                                      <p:cBhvr>
                                        <p:cTn id="12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28" restart="whenNotActive" fill="hold" evtFilter="cancelBubble" nodeType="interactiveSeq">
                <p:stCondLst>
                  <p:cond evt="onClick" delay="0">
                    <p:tgtEl>
                      <p:spTgt spid="11"/>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fade">
                                      <p:cBhvr>
                                        <p:cTn id="133" dur="500"/>
                                        <p:tgtEl>
                                          <p:spTgt spid="61"/>
                                        </p:tgtEl>
                                      </p:cBhvr>
                                    </p:animEffect>
                                  </p:childTnLst>
                                </p:cTn>
                              </p:par>
                            </p:childTnLst>
                          </p:cTn>
                        </p:par>
                      </p:childTnLst>
                    </p:cTn>
                  </p:par>
                </p:childTnLst>
              </p:cTn>
              <p:nextCondLst>
                <p:cond evt="onClick" delay="0">
                  <p:tgtEl>
                    <p:spTgt spid="11"/>
                  </p:tgtEl>
                </p:cond>
              </p:nextCondLst>
            </p:seq>
            <p:seq concurrent="1" nextAc="seek">
              <p:cTn id="134" restart="whenNotActive" fill="hold" evtFilter="cancelBubble" nodeType="interactiveSeq">
                <p:stCondLst>
                  <p:cond evt="onClick" delay="0">
                    <p:tgtEl>
                      <p:spTgt spid="58"/>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58"/>
                                        </p:tgtEl>
                                      </p:cBhvr>
                                    </p:animEffect>
                                    <p:set>
                                      <p:cBhvr>
                                        <p:cTn id="13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58"/>
                                        </p:tgtEl>
                                        <p:attrNameLst>
                                          <p:attrName>style.visibility</p:attrName>
                                        </p:attrNameLst>
                                      </p:cBhvr>
                                      <p:to>
                                        <p:strVal val="visible"/>
                                      </p:to>
                                    </p:set>
                                    <p:animEffect transition="in" filter="fade">
                                      <p:cBhvr>
                                        <p:cTn id="145" dur="500"/>
                                        <p:tgtEl>
                                          <p:spTgt spid="58"/>
                                        </p:tgtEl>
                                      </p:cBhvr>
                                    </p:animEffect>
                                  </p:childTnLst>
                                </p:cTn>
                              </p:par>
                            </p:childTnLst>
                          </p:cTn>
                        </p:par>
                      </p:childTnLst>
                    </p:cTn>
                  </p:par>
                </p:childTnLst>
              </p:cTn>
              <p:nextCondLst>
                <p:cond evt="onClick" delay="0">
                  <p:tgtEl>
                    <p:spTgt spid="15"/>
                  </p:tgtEl>
                </p:cond>
              </p:nextCondLst>
            </p:seq>
            <p:seq concurrent="1" nextAc="seek">
              <p:cTn id="146" restart="whenNotActive" fill="hold" evtFilter="cancelBubble" nodeType="interactiveSeq">
                <p:stCondLst>
                  <p:cond evt="onClick" delay="0">
                    <p:tgtEl>
                      <p:spTgt spid="55"/>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55"/>
                                        </p:tgtEl>
                                      </p:cBhvr>
                                    </p:animEffect>
                                    <p:set>
                                      <p:cBhvr>
                                        <p:cTn id="15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52" restart="whenNotActive" fill="hold" evtFilter="cancelBubble" nodeType="interactiveSeq">
                <p:stCondLst>
                  <p:cond evt="onClick" delay="0">
                    <p:tgtEl>
                      <p:spTgt spid="13"/>
                    </p:tgtEl>
                  </p:cond>
                </p:stCondLst>
                <p:endSync evt="end" delay="0">
                  <p:rtn val="all"/>
                </p:endSync>
                <p:childTnLst>
                  <p:par>
                    <p:cTn id="153" fill="hold">
                      <p:stCondLst>
                        <p:cond delay="0"/>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55"/>
                                        </p:tgtEl>
                                        <p:attrNameLst>
                                          <p:attrName>style.visibility</p:attrName>
                                        </p:attrNameLst>
                                      </p:cBhvr>
                                      <p:to>
                                        <p:strVal val="visible"/>
                                      </p:to>
                                    </p:set>
                                    <p:animEffect transition="in" filter="fade">
                                      <p:cBhvr>
                                        <p:cTn id="157" dur="500"/>
                                        <p:tgtEl>
                                          <p:spTgt spid="55"/>
                                        </p:tgtEl>
                                      </p:cBhvr>
                                    </p:animEffect>
                                  </p:childTnLst>
                                </p:cTn>
                              </p:par>
                            </p:childTnLst>
                          </p:cTn>
                        </p:par>
                      </p:childTnLst>
                    </p:cTn>
                  </p:par>
                </p:childTnLst>
              </p:cTn>
              <p:nextCondLst>
                <p:cond evt="onClick" delay="0">
                  <p:tgtEl>
                    <p:spTgt spid="13"/>
                  </p:tgtEl>
                </p:cond>
              </p:nextCondLst>
            </p:seq>
            <p:seq concurrent="1" nextAc="seek">
              <p:cTn id="158" restart="whenNotActive" fill="hold" evtFilter="cancelBubble" nodeType="interactiveSeq">
                <p:stCondLst>
                  <p:cond evt="onClick" delay="0">
                    <p:tgtEl>
                      <p:spTgt spid="52"/>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4" restart="whenNotActive" fill="hold" evtFilter="cancelBubble" nodeType="interactiveSeq">
                <p:stCondLst>
                  <p:cond evt="onClick" delay="0">
                    <p:tgtEl>
                      <p:spTgt spid="14"/>
                    </p:tgtEl>
                  </p:cond>
                </p:stCondLst>
                <p:endSync evt="end" delay="0">
                  <p:rtn val="all"/>
                </p:endSync>
                <p:childTnLst>
                  <p:par>
                    <p:cTn id="165" fill="hold">
                      <p:stCondLst>
                        <p:cond delay="0"/>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52"/>
                                        </p:tgtEl>
                                        <p:attrNameLst>
                                          <p:attrName>style.visibility</p:attrName>
                                        </p:attrNameLst>
                                      </p:cBhvr>
                                      <p:to>
                                        <p:strVal val="visible"/>
                                      </p:to>
                                    </p:set>
                                    <p:animEffect transition="in" filter="fade">
                                      <p:cBhvr>
                                        <p:cTn id="169" dur="500"/>
                                        <p:tgtEl>
                                          <p:spTgt spid="52"/>
                                        </p:tgtEl>
                                      </p:cBhvr>
                                    </p:animEffect>
                                  </p:childTnLst>
                                </p:cTn>
                              </p:par>
                            </p:childTnLst>
                          </p:cTn>
                        </p:par>
                      </p:childTnLst>
                    </p:cTn>
                  </p:par>
                </p:childTnLst>
              </p:cTn>
              <p:nextCondLst>
                <p:cond evt="onClick" delay="0">
                  <p:tgtEl>
                    <p:spTgt spid="14"/>
                  </p:tgtEl>
                </p:cond>
              </p:nextCondLst>
            </p:seq>
            <p:seq concurrent="1" nextAc="seek">
              <p:cTn id="170" restart="whenNotActive" fill="hold" evtFilter="cancelBubble" nodeType="interactiveSeq">
                <p:stCondLst>
                  <p:cond evt="onClick" delay="0">
                    <p:tgtEl>
                      <p:spTgt spid="64"/>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64"/>
                                        </p:tgtEl>
                                      </p:cBhvr>
                                    </p:animEffect>
                                    <p:set>
                                      <p:cBhvr>
                                        <p:cTn id="17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76" restart="whenNotActive" fill="hold" evtFilter="cancelBubble" nodeType="interactiveSeq">
                <p:stCondLst>
                  <p:cond evt="onClick" delay="0">
                    <p:tgtEl>
                      <p:spTgt spid="12"/>
                    </p:tgtEl>
                  </p:cond>
                </p:stCondLst>
                <p:endSync evt="end" delay="0">
                  <p:rtn val="all"/>
                </p:endSync>
                <p:childTnLst>
                  <p:par>
                    <p:cTn id="177" fill="hold">
                      <p:stCondLst>
                        <p:cond delay="0"/>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64"/>
                                        </p:tgtEl>
                                        <p:attrNameLst>
                                          <p:attrName>style.visibility</p:attrName>
                                        </p:attrNameLst>
                                      </p:cBhvr>
                                      <p:to>
                                        <p:strVal val="visible"/>
                                      </p:to>
                                    </p:set>
                                    <p:animEffect transition="in" filter="fade">
                                      <p:cBhvr>
                                        <p:cTn id="181" dur="500"/>
                                        <p:tgtEl>
                                          <p:spTgt spid="64"/>
                                        </p:tgtEl>
                                      </p:cBhvr>
                                    </p:animEffect>
                                  </p:childTnLst>
                                </p:cTn>
                              </p:par>
                            </p:childTnLst>
                          </p:cTn>
                        </p:par>
                      </p:childTnLst>
                    </p:cTn>
                  </p:par>
                </p:childTnLst>
              </p:cTn>
              <p:nextCondLst>
                <p:cond evt="onClick" delay="0">
                  <p:tgtEl>
                    <p:spTgt spid="12"/>
                  </p:tgtEl>
                </p:cond>
              </p:nextCondLst>
            </p:seq>
            <p:seq concurrent="1" nextAc="seek">
              <p:cTn id="182" restart="whenNotActive" fill="hold" evtFilter="cancelBubble" nodeType="interactiveSeq">
                <p:stCondLst>
                  <p:cond evt="onClick" delay="0">
                    <p:tgtEl>
                      <p:spTgt spid="33"/>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nodeType="clickEffect">
                                  <p:stCondLst>
                                    <p:cond delay="0"/>
                                  </p:stCondLst>
                                  <p:childTnLst>
                                    <p:animEffect transition="out" filter="fade">
                                      <p:cBhvr>
                                        <p:cTn id="186" dur="500"/>
                                        <p:tgtEl>
                                          <p:spTgt spid="33"/>
                                        </p:tgtEl>
                                      </p:cBhvr>
                                    </p:animEffect>
                                    <p:set>
                                      <p:cBhvr>
                                        <p:cTn id="18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88" restart="whenNotActive" fill="hold" evtFilter="cancelBubble" nodeType="interactiveSeq">
                <p:stCondLst>
                  <p:cond evt="onClick" delay="0">
                    <p:tgtEl>
                      <p:spTgt spid="10"/>
                    </p:tgtEl>
                  </p:cond>
                </p:stCondLst>
                <p:endSync evt="end" delay="0">
                  <p:rtn val="all"/>
                </p:endSync>
                <p:childTnLst>
                  <p:par>
                    <p:cTn id="189" fill="hold">
                      <p:stCondLst>
                        <p:cond delay="0"/>
                      </p:stCondLst>
                      <p:childTnLst>
                        <p:par>
                          <p:cTn id="190" fill="hold">
                            <p:stCondLst>
                              <p:cond delay="0"/>
                            </p:stCondLst>
                            <p:childTnLst>
                              <p:par>
                                <p:cTn id="191" presetID="10" presetClass="entr" presetSubtype="0" fill="hold" nodeType="clickEffect">
                                  <p:stCondLst>
                                    <p:cond delay="0"/>
                                  </p:stCondLst>
                                  <p:childTnLst>
                                    <p:set>
                                      <p:cBhvr>
                                        <p:cTn id="192" dur="1" fill="hold">
                                          <p:stCondLst>
                                            <p:cond delay="0"/>
                                          </p:stCondLst>
                                        </p:cTn>
                                        <p:tgtEl>
                                          <p:spTgt spid="33"/>
                                        </p:tgtEl>
                                        <p:attrNameLst>
                                          <p:attrName>style.visibility</p:attrName>
                                        </p:attrNameLst>
                                      </p:cBhvr>
                                      <p:to>
                                        <p:strVal val="visible"/>
                                      </p:to>
                                    </p:set>
                                    <p:animEffect transition="in" filter="fade">
                                      <p:cBhvr>
                                        <p:cTn id="193" dur="500"/>
                                        <p:tgtEl>
                                          <p:spTgt spid="33"/>
                                        </p:tgtEl>
                                      </p:cBhvr>
                                    </p:animEffect>
                                  </p:childTnLst>
                                </p:cTn>
                              </p:par>
                            </p:childTnLst>
                          </p:cTn>
                        </p:par>
                      </p:childTnLst>
                    </p:cTn>
                  </p:par>
                </p:childTnLst>
              </p:cTn>
              <p:nextCondLst>
                <p:cond evt="onClick" delay="0">
                  <p:tgtEl>
                    <p:spTgt spid="10"/>
                  </p:tgtEl>
                </p:cond>
              </p:nextCondLst>
            </p:seq>
            <p:seq concurrent="1" nextAc="seek">
              <p:cTn id="194" restart="whenNotActive" fill="hold" evtFilter="cancelBubble" nodeType="interactiveSeq">
                <p:stCondLst>
                  <p:cond evt="onClick" delay="0">
                    <p:tgtEl>
                      <p:spTgt spid="34"/>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nodeType="clickEffect">
                                  <p:stCondLst>
                                    <p:cond delay="0"/>
                                  </p:stCondLst>
                                  <p:childTnLst>
                                    <p:animEffect transition="out" filter="fade">
                                      <p:cBhvr>
                                        <p:cTn id="198" dur="500"/>
                                        <p:tgtEl>
                                          <p:spTgt spid="34"/>
                                        </p:tgtEl>
                                      </p:cBhvr>
                                    </p:animEffect>
                                    <p:set>
                                      <p:cBhvr>
                                        <p:cTn id="19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0" restart="whenNotActive" fill="hold" evtFilter="cancelBubble" nodeType="interactiveSeq">
                <p:stCondLst>
                  <p:cond evt="onClick" delay="0">
                    <p:tgtEl>
                      <p:spTgt spid="16"/>
                    </p:tgtEl>
                  </p:cond>
                </p:stCondLst>
                <p:endSync evt="end" delay="0">
                  <p:rtn val="all"/>
                </p:endSync>
                <p:childTnLst>
                  <p:par>
                    <p:cTn id="201" fill="hold">
                      <p:stCondLst>
                        <p:cond delay="0"/>
                      </p:stCondLst>
                      <p:childTnLst>
                        <p:par>
                          <p:cTn id="202" fill="hold">
                            <p:stCondLst>
                              <p:cond delay="0"/>
                            </p:stCondLst>
                            <p:childTnLst>
                              <p:par>
                                <p:cTn id="203" presetID="10" presetClass="entr" presetSubtype="0" fill="hold" nodeType="clickEffect">
                                  <p:stCondLst>
                                    <p:cond delay="0"/>
                                  </p:stCondLst>
                                  <p:childTnLst>
                                    <p:set>
                                      <p:cBhvr>
                                        <p:cTn id="204" dur="1" fill="hold">
                                          <p:stCondLst>
                                            <p:cond delay="0"/>
                                          </p:stCondLst>
                                        </p:cTn>
                                        <p:tgtEl>
                                          <p:spTgt spid="34"/>
                                        </p:tgtEl>
                                        <p:attrNameLst>
                                          <p:attrName>style.visibility</p:attrName>
                                        </p:attrNameLst>
                                      </p:cBhvr>
                                      <p:to>
                                        <p:strVal val="visible"/>
                                      </p:to>
                                    </p:set>
                                    <p:animEffect transition="in" filter="fade">
                                      <p:cBhvr>
                                        <p:cTn id="205" dur="500"/>
                                        <p:tgtEl>
                                          <p:spTgt spid="34"/>
                                        </p:tgtEl>
                                      </p:cBhvr>
                                    </p:animEffect>
                                  </p:childTnLst>
                                </p:cTn>
                              </p:par>
                            </p:childTnLst>
                          </p:cTn>
                        </p:par>
                      </p:childTnLst>
                    </p:cTn>
                  </p:par>
                </p:childTnLst>
              </p:cTn>
              <p:nextCondLst>
                <p:cond evt="onClick" delay="0">
                  <p:tgtEl>
                    <p:spTgt spid="1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Fondo Azul Y Violeta Abstracto De La Acuarela. Concepto De Diseño. Mar Y  Océano. Fotos, Retratos, Imágenes Y Fotografía De Archivo Libres De  Derecho. Image 84784300.">
            <a:extLst>
              <a:ext uri="{FF2B5EF4-FFF2-40B4-BE49-F238E27FC236}">
                <a16:creationId xmlns:a16="http://schemas.microsoft.com/office/drawing/2014/main" id="{48CF5A98-CC2B-4455-B2A6-BA9E09D9A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879" y="190500"/>
            <a:ext cx="10896292" cy="64572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1" name="frutilla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74329" y="453564"/>
            <a:ext cx="1452452" cy="1831799"/>
          </a:xfrm>
          <a:prstGeom prst="rect">
            <a:avLst/>
          </a:prstGeom>
        </p:spPr>
      </p:pic>
      <p:pic>
        <p:nvPicPr>
          <p:cNvPr id="22" name="naranja 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93030" y="2433584"/>
            <a:ext cx="1474966" cy="1822835"/>
          </a:xfrm>
          <a:prstGeom prst="rect">
            <a:avLst/>
          </a:prstGeom>
        </p:spPr>
      </p:pic>
      <p:pic>
        <p:nvPicPr>
          <p:cNvPr id="23" name="ceresa 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69584" y="480423"/>
            <a:ext cx="1469263" cy="1820080"/>
          </a:xfrm>
          <a:prstGeom prst="rect">
            <a:avLst/>
          </a:prstGeom>
        </p:spPr>
      </p:pic>
      <p:pic>
        <p:nvPicPr>
          <p:cNvPr id="25" name="uva 1"/>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030529" y="478687"/>
            <a:ext cx="1463831" cy="1813352"/>
          </a:xfrm>
          <a:prstGeom prst="rect">
            <a:avLst/>
          </a:prstGeom>
        </p:spPr>
      </p:pic>
      <p:pic>
        <p:nvPicPr>
          <p:cNvPr id="24" name="banana 1"/>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394181" y="515544"/>
            <a:ext cx="1444450" cy="1799588"/>
          </a:xfrm>
          <a:prstGeom prst="rect">
            <a:avLst/>
          </a:prstGeom>
        </p:spPr>
      </p:pic>
      <p:pic>
        <p:nvPicPr>
          <p:cNvPr id="27" name="pera 2"/>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03624" y="4510238"/>
            <a:ext cx="1455627" cy="1803341"/>
          </a:xfrm>
          <a:prstGeom prst="rect">
            <a:avLst/>
          </a:prstGeom>
        </p:spPr>
      </p:pic>
      <p:pic>
        <p:nvPicPr>
          <p:cNvPr id="28" name="frutilla 2"/>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700779" y="2467822"/>
            <a:ext cx="1473618" cy="1825629"/>
          </a:xfrm>
          <a:prstGeom prst="rect">
            <a:avLst/>
          </a:prstGeom>
        </p:spPr>
      </p:pic>
      <p:pic>
        <p:nvPicPr>
          <p:cNvPr id="29" name="naranja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11814" y="4442052"/>
            <a:ext cx="1450200" cy="1828959"/>
          </a:xfrm>
          <a:prstGeom prst="rect">
            <a:avLst/>
          </a:prstGeom>
        </p:spPr>
      </p:pic>
      <p:pic>
        <p:nvPicPr>
          <p:cNvPr id="30" name="ceresa 2"/>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265550" y="4412887"/>
            <a:ext cx="1463686" cy="1823553"/>
          </a:xfrm>
          <a:prstGeom prst="rect">
            <a:avLst/>
          </a:prstGeom>
        </p:spPr>
      </p:pic>
      <p:pic>
        <p:nvPicPr>
          <p:cNvPr id="31" name="banana 2"/>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981414" y="4456738"/>
            <a:ext cx="1456155" cy="1799588"/>
          </a:xfrm>
          <a:prstGeom prst="rect">
            <a:avLst/>
          </a:prstGeom>
        </p:spPr>
      </p:pic>
      <p:pic>
        <p:nvPicPr>
          <p:cNvPr id="32" name="uva 2"/>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376053" y="2481764"/>
            <a:ext cx="1452742" cy="1813352"/>
          </a:xfrm>
          <a:prstGeom prst="rect">
            <a:avLst/>
          </a:prstGeom>
        </p:spPr>
      </p:pic>
      <p:pic>
        <p:nvPicPr>
          <p:cNvPr id="33" name="pera1"/>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2987130" y="2459481"/>
            <a:ext cx="1444722" cy="1803341"/>
          </a:xfrm>
          <a:prstGeom prst="rect">
            <a:avLst/>
          </a:prstGeom>
        </p:spPr>
      </p:pic>
      <p:grpSp>
        <p:nvGrpSpPr>
          <p:cNvPr id="26" name="CARTA 12">
            <a:extLst>
              <a:ext uri="{FF2B5EF4-FFF2-40B4-BE49-F238E27FC236}">
                <a16:creationId xmlns:a16="http://schemas.microsoft.com/office/drawing/2014/main" id="{64F00490-4A38-4C26-8A68-CC70787C739A}"/>
              </a:ext>
            </a:extLst>
          </p:cNvPr>
          <p:cNvGrpSpPr/>
          <p:nvPr/>
        </p:nvGrpSpPr>
        <p:grpSpPr>
          <a:xfrm>
            <a:off x="6325527" y="4522687"/>
            <a:ext cx="1677452" cy="1831336"/>
            <a:chOff x="2562933" y="1262268"/>
            <a:chExt cx="1677452" cy="1831336"/>
          </a:xfrm>
        </p:grpSpPr>
        <p:sp>
          <p:nvSpPr>
            <p:cNvPr id="34" name="Rectángulo 33">
              <a:extLst>
                <a:ext uri="{FF2B5EF4-FFF2-40B4-BE49-F238E27FC236}">
                  <a16:creationId xmlns:a16="http://schemas.microsoft.com/office/drawing/2014/main" id="{D228A54C-0641-498C-850E-2218F4F6096A}"/>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5" name="Imagen 34">
              <a:extLst>
                <a:ext uri="{FF2B5EF4-FFF2-40B4-BE49-F238E27FC236}">
                  <a16:creationId xmlns:a16="http://schemas.microsoft.com/office/drawing/2014/main" id="{A07676F4-31CA-423C-9BA0-B69A00E6B814}"/>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36" name="CARTA 6">
            <a:extLst>
              <a:ext uri="{FF2B5EF4-FFF2-40B4-BE49-F238E27FC236}">
                <a16:creationId xmlns:a16="http://schemas.microsoft.com/office/drawing/2014/main" id="{BD7435CE-624D-421A-88F1-6D9923CD03AA}"/>
              </a:ext>
            </a:extLst>
          </p:cNvPr>
          <p:cNvGrpSpPr/>
          <p:nvPr/>
        </p:nvGrpSpPr>
        <p:grpSpPr>
          <a:xfrm>
            <a:off x="2899966" y="2472772"/>
            <a:ext cx="1677452" cy="1831336"/>
            <a:chOff x="2562933" y="1262268"/>
            <a:chExt cx="1677452" cy="1831336"/>
          </a:xfrm>
        </p:grpSpPr>
        <p:sp>
          <p:nvSpPr>
            <p:cNvPr id="37" name="Rectángulo 36">
              <a:extLst>
                <a:ext uri="{FF2B5EF4-FFF2-40B4-BE49-F238E27FC236}">
                  <a16:creationId xmlns:a16="http://schemas.microsoft.com/office/drawing/2014/main" id="{DF5A597F-12B3-49F3-B4BA-884BDCE3525C}"/>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8" name="Imagen 37">
              <a:extLst>
                <a:ext uri="{FF2B5EF4-FFF2-40B4-BE49-F238E27FC236}">
                  <a16:creationId xmlns:a16="http://schemas.microsoft.com/office/drawing/2014/main" id="{6FE84FD4-C49C-43AF-816E-B68D03E1B787}"/>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39" name="CARTA 5">
            <a:extLst>
              <a:ext uri="{FF2B5EF4-FFF2-40B4-BE49-F238E27FC236}">
                <a16:creationId xmlns:a16="http://schemas.microsoft.com/office/drawing/2014/main" id="{64C9E655-E74C-4FDE-A102-F485E2E2D12B}"/>
              </a:ext>
            </a:extLst>
          </p:cNvPr>
          <p:cNvGrpSpPr/>
          <p:nvPr/>
        </p:nvGrpSpPr>
        <p:grpSpPr>
          <a:xfrm>
            <a:off x="1232866" y="2445483"/>
            <a:ext cx="1677452" cy="1831336"/>
            <a:chOff x="2562933" y="1262268"/>
            <a:chExt cx="1677452" cy="1831336"/>
          </a:xfrm>
        </p:grpSpPr>
        <p:sp>
          <p:nvSpPr>
            <p:cNvPr id="40" name="Rectángulo 39">
              <a:extLst>
                <a:ext uri="{FF2B5EF4-FFF2-40B4-BE49-F238E27FC236}">
                  <a16:creationId xmlns:a16="http://schemas.microsoft.com/office/drawing/2014/main" id="{C3821D2C-4C99-4FD3-A0A3-33B9E0A0523A}"/>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1" name="Imagen 40">
              <a:extLst>
                <a:ext uri="{FF2B5EF4-FFF2-40B4-BE49-F238E27FC236}">
                  <a16:creationId xmlns:a16="http://schemas.microsoft.com/office/drawing/2014/main" id="{C49FBD1C-58FC-4D47-A0F3-8B7CB566641B}"/>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42" name="CARTA 4">
            <a:extLst>
              <a:ext uri="{FF2B5EF4-FFF2-40B4-BE49-F238E27FC236}">
                <a16:creationId xmlns:a16="http://schemas.microsoft.com/office/drawing/2014/main" id="{1A5D0674-F176-47DB-91AB-B2BA95B116C9}"/>
              </a:ext>
            </a:extLst>
          </p:cNvPr>
          <p:cNvGrpSpPr/>
          <p:nvPr/>
        </p:nvGrpSpPr>
        <p:grpSpPr>
          <a:xfrm>
            <a:off x="6279823" y="459891"/>
            <a:ext cx="1677452" cy="1831336"/>
            <a:chOff x="2562933" y="1262268"/>
            <a:chExt cx="1677452" cy="1831336"/>
          </a:xfrm>
        </p:grpSpPr>
        <p:sp>
          <p:nvSpPr>
            <p:cNvPr id="43" name="Rectángulo 42">
              <a:extLst>
                <a:ext uri="{FF2B5EF4-FFF2-40B4-BE49-F238E27FC236}">
                  <a16:creationId xmlns:a16="http://schemas.microsoft.com/office/drawing/2014/main" id="{7A5C534F-9AEF-4AD8-AC40-A1602F4BA7CF}"/>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4" name="Imagen 43">
              <a:extLst>
                <a:ext uri="{FF2B5EF4-FFF2-40B4-BE49-F238E27FC236}">
                  <a16:creationId xmlns:a16="http://schemas.microsoft.com/office/drawing/2014/main" id="{A2667A51-ACFB-4713-A66A-06865D7AA757}"/>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45" name="CARTA 3">
            <a:extLst>
              <a:ext uri="{FF2B5EF4-FFF2-40B4-BE49-F238E27FC236}">
                <a16:creationId xmlns:a16="http://schemas.microsoft.com/office/drawing/2014/main" id="{05F1E774-7F84-48D4-B09B-95EA136C7D09}"/>
              </a:ext>
            </a:extLst>
          </p:cNvPr>
          <p:cNvGrpSpPr/>
          <p:nvPr/>
        </p:nvGrpSpPr>
        <p:grpSpPr>
          <a:xfrm>
            <a:off x="4589868" y="436930"/>
            <a:ext cx="1677452" cy="1831336"/>
            <a:chOff x="2562933" y="1262268"/>
            <a:chExt cx="1677452" cy="1831336"/>
          </a:xfrm>
        </p:grpSpPr>
        <p:sp>
          <p:nvSpPr>
            <p:cNvPr id="46" name="Rectángulo 45">
              <a:extLst>
                <a:ext uri="{FF2B5EF4-FFF2-40B4-BE49-F238E27FC236}">
                  <a16:creationId xmlns:a16="http://schemas.microsoft.com/office/drawing/2014/main" id="{9ACB4574-B2CD-4953-B159-BE0391FC6AA7}"/>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7" name="Imagen 46">
              <a:extLst>
                <a:ext uri="{FF2B5EF4-FFF2-40B4-BE49-F238E27FC236}">
                  <a16:creationId xmlns:a16="http://schemas.microsoft.com/office/drawing/2014/main" id="{8A969339-9401-41A7-B295-ECD6C2A156A3}"/>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48" name="CARTA 2">
            <a:extLst>
              <a:ext uri="{FF2B5EF4-FFF2-40B4-BE49-F238E27FC236}">
                <a16:creationId xmlns:a16="http://schemas.microsoft.com/office/drawing/2014/main" id="{8A43C2FF-C522-43A4-AA23-29370E97ABDC}"/>
              </a:ext>
            </a:extLst>
          </p:cNvPr>
          <p:cNvGrpSpPr/>
          <p:nvPr/>
        </p:nvGrpSpPr>
        <p:grpSpPr>
          <a:xfrm>
            <a:off x="2901488" y="417880"/>
            <a:ext cx="1677452" cy="1831336"/>
            <a:chOff x="2562933" y="1262268"/>
            <a:chExt cx="1677452" cy="1831336"/>
          </a:xfrm>
        </p:grpSpPr>
        <p:sp>
          <p:nvSpPr>
            <p:cNvPr id="49" name="Rectángulo 48">
              <a:extLst>
                <a:ext uri="{FF2B5EF4-FFF2-40B4-BE49-F238E27FC236}">
                  <a16:creationId xmlns:a16="http://schemas.microsoft.com/office/drawing/2014/main" id="{C013642B-B77A-4A35-A3D0-6F34FB5A5AE7}"/>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0" name="Imagen 49">
              <a:extLst>
                <a:ext uri="{FF2B5EF4-FFF2-40B4-BE49-F238E27FC236}">
                  <a16:creationId xmlns:a16="http://schemas.microsoft.com/office/drawing/2014/main" id="{A80B2150-527A-4AAC-BA44-8DA8F8EA84C2}"/>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52" name="CARTA 1">
            <a:extLst>
              <a:ext uri="{FF2B5EF4-FFF2-40B4-BE49-F238E27FC236}">
                <a16:creationId xmlns:a16="http://schemas.microsoft.com/office/drawing/2014/main" id="{E24BBCE2-4D98-4625-A329-81E489169945}"/>
              </a:ext>
            </a:extLst>
          </p:cNvPr>
          <p:cNvGrpSpPr/>
          <p:nvPr/>
        </p:nvGrpSpPr>
        <p:grpSpPr>
          <a:xfrm>
            <a:off x="1236901" y="469695"/>
            <a:ext cx="1677452" cy="1831336"/>
            <a:chOff x="2562933" y="1262268"/>
            <a:chExt cx="1677452" cy="1831336"/>
          </a:xfrm>
        </p:grpSpPr>
        <p:sp>
          <p:nvSpPr>
            <p:cNvPr id="53" name="Rectángulo 52">
              <a:extLst>
                <a:ext uri="{FF2B5EF4-FFF2-40B4-BE49-F238E27FC236}">
                  <a16:creationId xmlns:a16="http://schemas.microsoft.com/office/drawing/2014/main" id="{68480225-4155-4EE6-AF23-C89C72DDC552}"/>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4" name="Imagen 53">
              <a:extLst>
                <a:ext uri="{FF2B5EF4-FFF2-40B4-BE49-F238E27FC236}">
                  <a16:creationId xmlns:a16="http://schemas.microsoft.com/office/drawing/2014/main" id="{142921B8-BFEC-4DBF-9303-07BC648D2687}"/>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55" name="CARTA 10">
            <a:extLst>
              <a:ext uri="{FF2B5EF4-FFF2-40B4-BE49-F238E27FC236}">
                <a16:creationId xmlns:a16="http://schemas.microsoft.com/office/drawing/2014/main" id="{8116B989-4EBB-4D14-A764-7D4B63DD32D7}"/>
              </a:ext>
            </a:extLst>
          </p:cNvPr>
          <p:cNvGrpSpPr/>
          <p:nvPr/>
        </p:nvGrpSpPr>
        <p:grpSpPr>
          <a:xfrm>
            <a:off x="2897240" y="4446742"/>
            <a:ext cx="1677452" cy="1831336"/>
            <a:chOff x="2562933" y="1224168"/>
            <a:chExt cx="1677452" cy="1831336"/>
          </a:xfrm>
        </p:grpSpPr>
        <p:sp>
          <p:nvSpPr>
            <p:cNvPr id="56" name="Rectángulo 55">
              <a:extLst>
                <a:ext uri="{FF2B5EF4-FFF2-40B4-BE49-F238E27FC236}">
                  <a16:creationId xmlns:a16="http://schemas.microsoft.com/office/drawing/2014/main" id="{00122A12-FF15-40F9-ABF8-2207A674EE13}"/>
                </a:ext>
              </a:extLst>
            </p:cNvPr>
            <p:cNvSpPr/>
            <p:nvPr/>
          </p:nvSpPr>
          <p:spPr>
            <a:xfrm>
              <a:off x="2675773" y="12241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7" name="Imagen 56">
              <a:extLst>
                <a:ext uri="{FF2B5EF4-FFF2-40B4-BE49-F238E27FC236}">
                  <a16:creationId xmlns:a16="http://schemas.microsoft.com/office/drawing/2014/main" id="{CEABC659-36C8-455C-8FD9-ABBA11136E31}"/>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58" name="CARTA 9">
            <a:extLst>
              <a:ext uri="{FF2B5EF4-FFF2-40B4-BE49-F238E27FC236}">
                <a16:creationId xmlns:a16="http://schemas.microsoft.com/office/drawing/2014/main" id="{802C05BF-16C6-4C7A-AF40-6322674B9F76}"/>
              </a:ext>
            </a:extLst>
          </p:cNvPr>
          <p:cNvGrpSpPr/>
          <p:nvPr/>
        </p:nvGrpSpPr>
        <p:grpSpPr>
          <a:xfrm>
            <a:off x="1202982" y="4408995"/>
            <a:ext cx="1677452" cy="1831336"/>
            <a:chOff x="2562933" y="1262268"/>
            <a:chExt cx="1677452" cy="1831336"/>
          </a:xfrm>
        </p:grpSpPr>
        <p:sp>
          <p:nvSpPr>
            <p:cNvPr id="59" name="Rectángulo 58">
              <a:extLst>
                <a:ext uri="{FF2B5EF4-FFF2-40B4-BE49-F238E27FC236}">
                  <a16:creationId xmlns:a16="http://schemas.microsoft.com/office/drawing/2014/main" id="{F4FD4B4B-EE53-4033-97ED-F09B4259D545}"/>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1" name="Imagen 70">
              <a:extLst>
                <a:ext uri="{FF2B5EF4-FFF2-40B4-BE49-F238E27FC236}">
                  <a16:creationId xmlns:a16="http://schemas.microsoft.com/office/drawing/2014/main" id="{F37BA09B-3965-42EA-9B5D-3C7E15A8CED4}"/>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72" name="CARTA 8">
            <a:extLst>
              <a:ext uri="{FF2B5EF4-FFF2-40B4-BE49-F238E27FC236}">
                <a16:creationId xmlns:a16="http://schemas.microsoft.com/office/drawing/2014/main" id="{EC66DBC2-19ED-4A3D-BD95-6E2C46246638}"/>
              </a:ext>
            </a:extLst>
          </p:cNvPr>
          <p:cNvGrpSpPr/>
          <p:nvPr/>
        </p:nvGrpSpPr>
        <p:grpSpPr>
          <a:xfrm>
            <a:off x="6301527" y="2481764"/>
            <a:ext cx="1677452" cy="1831336"/>
            <a:chOff x="2562933" y="1262268"/>
            <a:chExt cx="1677452" cy="1831336"/>
          </a:xfrm>
        </p:grpSpPr>
        <p:sp>
          <p:nvSpPr>
            <p:cNvPr id="73" name="Rectángulo 72">
              <a:extLst>
                <a:ext uri="{FF2B5EF4-FFF2-40B4-BE49-F238E27FC236}">
                  <a16:creationId xmlns:a16="http://schemas.microsoft.com/office/drawing/2014/main" id="{93C57A10-4253-468F-AB71-0C0A59A53D3E}"/>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4" name="Imagen 73">
              <a:extLst>
                <a:ext uri="{FF2B5EF4-FFF2-40B4-BE49-F238E27FC236}">
                  <a16:creationId xmlns:a16="http://schemas.microsoft.com/office/drawing/2014/main" id="{F5EBFEE6-44C5-48B7-9D29-8B50DA99CDC3}"/>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75" name="CARTA 7">
            <a:extLst>
              <a:ext uri="{FF2B5EF4-FFF2-40B4-BE49-F238E27FC236}">
                <a16:creationId xmlns:a16="http://schemas.microsoft.com/office/drawing/2014/main" id="{6F1AE7BB-41A7-4234-BDDF-120A74121B85}"/>
              </a:ext>
            </a:extLst>
          </p:cNvPr>
          <p:cNvGrpSpPr/>
          <p:nvPr/>
        </p:nvGrpSpPr>
        <p:grpSpPr>
          <a:xfrm>
            <a:off x="4573503" y="2441836"/>
            <a:ext cx="1677452" cy="1831336"/>
            <a:chOff x="2562933" y="1262268"/>
            <a:chExt cx="1677452" cy="1831336"/>
          </a:xfrm>
        </p:grpSpPr>
        <p:sp>
          <p:nvSpPr>
            <p:cNvPr id="76" name="Rectángulo 75">
              <a:extLst>
                <a:ext uri="{FF2B5EF4-FFF2-40B4-BE49-F238E27FC236}">
                  <a16:creationId xmlns:a16="http://schemas.microsoft.com/office/drawing/2014/main" id="{D9164295-D0FC-425B-A279-25D3699BFECF}"/>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7" name="Imagen 76">
              <a:extLst>
                <a:ext uri="{FF2B5EF4-FFF2-40B4-BE49-F238E27FC236}">
                  <a16:creationId xmlns:a16="http://schemas.microsoft.com/office/drawing/2014/main" id="{F9A33162-0C3C-4C77-A145-12B2E8119DFF}"/>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78" name="CARTA 11">
            <a:extLst>
              <a:ext uri="{FF2B5EF4-FFF2-40B4-BE49-F238E27FC236}">
                <a16:creationId xmlns:a16="http://schemas.microsoft.com/office/drawing/2014/main" id="{6AD05DDC-046B-4B70-A8C0-B7510ECB7F5C}"/>
              </a:ext>
            </a:extLst>
          </p:cNvPr>
          <p:cNvGrpSpPr/>
          <p:nvPr/>
        </p:nvGrpSpPr>
        <p:grpSpPr>
          <a:xfrm>
            <a:off x="4605367" y="4493834"/>
            <a:ext cx="1677452" cy="1831336"/>
            <a:chOff x="2562933" y="1262268"/>
            <a:chExt cx="1677452" cy="1831336"/>
          </a:xfrm>
        </p:grpSpPr>
        <p:sp>
          <p:nvSpPr>
            <p:cNvPr id="79" name="Rectángulo 78">
              <a:extLst>
                <a:ext uri="{FF2B5EF4-FFF2-40B4-BE49-F238E27FC236}">
                  <a16:creationId xmlns:a16="http://schemas.microsoft.com/office/drawing/2014/main" id="{EF43A041-6A69-497A-B035-B4B46B2B8967}"/>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80" name="Imagen 79">
              <a:extLst>
                <a:ext uri="{FF2B5EF4-FFF2-40B4-BE49-F238E27FC236}">
                  <a16:creationId xmlns:a16="http://schemas.microsoft.com/office/drawing/2014/main" id="{8D6F0D76-DAF0-4952-A3F0-9BC7C1EB0580}"/>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pic>
        <p:nvPicPr>
          <p:cNvPr id="3" name="Google Shape;232;p38">
            <a:extLst>
              <a:ext uri="{FF2B5EF4-FFF2-40B4-BE49-F238E27FC236}">
                <a16:creationId xmlns:a16="http://schemas.microsoft.com/office/drawing/2014/main" id="{0CD22B9F-83B8-458C-9DCF-94CA4CA7EC13}"/>
              </a:ext>
            </a:extLst>
          </p:cNvPr>
          <p:cNvPicPr preferRelativeResize="0"/>
          <p:nvPr/>
        </p:nvPicPr>
        <p:blipFill rotWithShape="1">
          <a:blip r:embed="rId14">
            <a:alphaModFix/>
          </a:blip>
          <a:srcRect t="5800" b="2858"/>
          <a:stretch/>
        </p:blipFill>
        <p:spPr>
          <a:xfrm>
            <a:off x="8079912" y="2241075"/>
            <a:ext cx="3370222" cy="1446550"/>
          </a:xfrm>
          <a:prstGeom prst="rect">
            <a:avLst/>
          </a:prstGeom>
          <a:noFill/>
          <a:ln>
            <a:noFill/>
          </a:ln>
        </p:spPr>
      </p:pic>
      <p:sp>
        <p:nvSpPr>
          <p:cNvPr id="4" name="CuadroTexto 3">
            <a:extLst>
              <a:ext uri="{FF2B5EF4-FFF2-40B4-BE49-F238E27FC236}">
                <a16:creationId xmlns:a16="http://schemas.microsoft.com/office/drawing/2014/main" id="{8C90998B-AC51-4368-9A67-084ED007B914}"/>
              </a:ext>
            </a:extLst>
          </p:cNvPr>
          <p:cNvSpPr txBox="1"/>
          <p:nvPr/>
        </p:nvSpPr>
        <p:spPr>
          <a:xfrm>
            <a:off x="8277332" y="2439677"/>
            <a:ext cx="3160353" cy="1077218"/>
          </a:xfrm>
          <a:prstGeom prst="rect">
            <a:avLst/>
          </a:prstGeom>
          <a:noFill/>
        </p:spPr>
        <p:txBody>
          <a:bodyPr wrap="square">
            <a:spAutoFit/>
          </a:bodyPr>
          <a:lstStyle/>
          <a:p>
            <a:pPr algn="ctr"/>
            <a:r>
              <a:rPr lang="es-PE" sz="3200" b="1" dirty="0">
                <a:latin typeface="Forte" panose="03060902040502070203" pitchFamily="66" charset="0"/>
                <a:ea typeface="Tahoma" panose="020B0604030504040204" pitchFamily="34" charset="0"/>
                <a:cs typeface="Tahoma" panose="020B0604030504040204" pitchFamily="34" charset="0"/>
              </a:rPr>
              <a:t>Memoria </a:t>
            </a:r>
          </a:p>
          <a:p>
            <a:pPr algn="ctr"/>
            <a:r>
              <a:rPr lang="es-PE" sz="3200" b="1" dirty="0">
                <a:latin typeface="Forte" panose="03060902040502070203" pitchFamily="66" charset="0"/>
                <a:ea typeface="Tahoma" panose="020B0604030504040204" pitchFamily="34" charset="0"/>
                <a:cs typeface="Tahoma" panose="020B0604030504040204" pitchFamily="34" charset="0"/>
              </a:rPr>
              <a:t>emo - test</a:t>
            </a:r>
          </a:p>
        </p:txBody>
      </p:sp>
      <p:pic>
        <p:nvPicPr>
          <p:cNvPr id="5" name="Google Shape;300;p40">
            <a:hlinkClick r:id="rId15" action="ppaction://hlinksldjump"/>
            <a:extLst>
              <a:ext uri="{FF2B5EF4-FFF2-40B4-BE49-F238E27FC236}">
                <a16:creationId xmlns:a16="http://schemas.microsoft.com/office/drawing/2014/main" id="{62E3B493-070D-4F3B-AF3F-388A783118D2}"/>
              </a:ext>
            </a:extLst>
          </p:cNvPr>
          <p:cNvPicPr preferRelativeResize="0"/>
          <p:nvPr/>
        </p:nvPicPr>
        <p:blipFill rotWithShape="1">
          <a:blip r:embed="rId16">
            <a:alphaModFix/>
          </a:blip>
          <a:srcRect l="32005" t="19826" r="39798" b="9790"/>
          <a:stretch/>
        </p:blipFill>
        <p:spPr>
          <a:xfrm rot="-5400000" flipV="1">
            <a:off x="9396657" y="-376538"/>
            <a:ext cx="1308100" cy="3562738"/>
          </a:xfrm>
          <a:prstGeom prst="rect">
            <a:avLst/>
          </a:prstGeom>
          <a:noFill/>
          <a:ln>
            <a:noFill/>
          </a:ln>
        </p:spPr>
      </p:pic>
      <p:pic>
        <p:nvPicPr>
          <p:cNvPr id="8200" name="Picture 8" descr="Niños En Edad Escolar La Celebración De La Pizarra. Presentación.  Ilustraciones Vectoriales, Clip Art Vectorizado Libre De Derechos. Image  65348562.">
            <a:extLst>
              <a:ext uri="{FF2B5EF4-FFF2-40B4-BE49-F238E27FC236}">
                <a16:creationId xmlns:a16="http://schemas.microsoft.com/office/drawing/2014/main" id="{13D04FDF-F6C1-4A6D-BD96-86597561B056}"/>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5320" b="47884" l="5450" r="47597">
                        <a14:foregroundMark x1="29333" y1="20000" x2="29333" y2="20000"/>
                        <a14:foregroundMark x1="26889" y1="19333" x2="26889" y2="19333"/>
                        <a14:foregroundMark x1="20444" y1="28222" x2="20444" y2="28222"/>
                      </a14:backgroundRemoval>
                    </a14:imgEffect>
                  </a14:imgLayer>
                </a14:imgProps>
              </a:ext>
              <a:ext uri="{28A0092B-C50C-407E-A947-70E740481C1C}">
                <a14:useLocalDpi xmlns:a14="http://schemas.microsoft.com/office/drawing/2010/main" val="0"/>
              </a:ext>
            </a:extLst>
          </a:blip>
          <a:srcRect l="182" r="47135" b="46796"/>
          <a:stretch/>
        </p:blipFill>
        <p:spPr bwMode="auto">
          <a:xfrm>
            <a:off x="390152" y="-426390"/>
            <a:ext cx="2258113" cy="228043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Niños En Edad Escolar La Celebración De La Pizarra. Presentación.  Ilustraciones Vectoriales, Clip Art Vectorizado Libre De Derechos. Image  65348562.">
            <a:extLst>
              <a:ext uri="{FF2B5EF4-FFF2-40B4-BE49-F238E27FC236}">
                <a16:creationId xmlns:a16="http://schemas.microsoft.com/office/drawing/2014/main" id="{7C5A7439-9AF7-4632-BEE8-9A028F6A9222}"/>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8">
                    <a14:imgEffect>
                      <a14:backgroundRemoval t="58222" b="95333" l="4000" r="47333">
                        <a14:foregroundMark x1="4000" y1="66889" x2="4000" y2="66889"/>
                        <a14:foregroundMark x1="28889" y1="67778" x2="28889" y2="67778"/>
                        <a14:foregroundMark x1="26889" y1="66889" x2="26889" y2="66889"/>
                      </a14:backgroundRemoval>
                    </a14:imgEffect>
                  </a14:imgLayer>
                </a14:imgProps>
              </a:ext>
              <a:ext uri="{28A0092B-C50C-407E-A947-70E740481C1C}">
                <a14:useLocalDpi xmlns:a14="http://schemas.microsoft.com/office/drawing/2010/main" val="0"/>
              </a:ext>
            </a:extLst>
          </a:blip>
          <a:srcRect t="53717" r="47275"/>
          <a:stretch/>
        </p:blipFill>
        <p:spPr bwMode="auto">
          <a:xfrm flipH="1">
            <a:off x="6536121" y="-152258"/>
            <a:ext cx="2347357" cy="1983798"/>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Niño señalando su caricatura de dedos. Niño señalando su caricatura con el  dedo, color completo.">
            <a:extLst>
              <a:ext uri="{FF2B5EF4-FFF2-40B4-BE49-F238E27FC236}">
                <a16:creationId xmlns:a16="http://schemas.microsoft.com/office/drawing/2014/main" id="{C28B6557-FF86-4969-BF6E-9631F6358E57}"/>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8140" y="4011084"/>
            <a:ext cx="1327102" cy="2417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368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4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8"/>
                                        </p:tgtEl>
                                      </p:cBhvr>
                                    </p:animEffect>
                                    <p:set>
                                      <p:cBhvr>
                                        <p:cTn id="1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4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5"/>
                                        </p:tgtEl>
                                      </p:cBhvr>
                                    </p:animEffect>
                                    <p:set>
                                      <p:cBhvr>
                                        <p:cTn id="3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2"/>
                                        </p:tgtEl>
                                      </p:cBhvr>
                                    </p:animEffect>
                                    <p:set>
                                      <p:cBhvr>
                                        <p:cTn id="5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3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6"/>
                                        </p:tgtEl>
                                      </p:cBhvr>
                                    </p:animEffect>
                                    <p:set>
                                      <p:cBhvr>
                                        <p:cTn id="6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8" restart="whenNotActive" fill="hold" evtFilter="cancelBubble" nodeType="interactiveSeq">
                <p:stCondLst>
                  <p:cond evt="onClick" delay="0">
                    <p:tgtEl>
                      <p:spTgt spid="33"/>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7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5"/>
                                        </p:tgtEl>
                                      </p:cBhvr>
                                    </p:animEffect>
                                    <p:set>
                                      <p:cBhvr>
                                        <p:cTn id="79"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0" restart="whenNotActive" fill="hold" evtFilter="cancelBubble" nodeType="interactiveSeq">
                <p:stCondLst>
                  <p:cond evt="onClick" delay="0">
                    <p:tgtEl>
                      <p:spTgt spid="28"/>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75"/>
                                        </p:tgtEl>
                                        <p:attrNameLst>
                                          <p:attrName>style.visibility</p:attrName>
                                        </p:attrNameLst>
                                      </p:cBhvr>
                                      <p:to>
                                        <p:strVal val="visible"/>
                                      </p:to>
                                    </p:set>
                                    <p:animEffect transition="in" filter="fade">
                                      <p:cBhvr>
                                        <p:cTn id="85" dur="500"/>
                                        <p:tgtEl>
                                          <p:spTgt spid="75"/>
                                        </p:tgtEl>
                                      </p:cBhvr>
                                    </p:animEffect>
                                  </p:childTnLst>
                                </p:cTn>
                              </p:par>
                            </p:childTnLst>
                          </p:cTn>
                        </p:par>
                      </p:childTnLst>
                    </p:cTn>
                  </p:par>
                </p:childTnLst>
              </p:cTn>
              <p:nextCondLst>
                <p:cond evt="onClick" delay="0">
                  <p:tgtEl>
                    <p:spTgt spid="28"/>
                  </p:tgtEl>
                </p:cond>
              </p:nextCondLst>
            </p:seq>
            <p:seq concurrent="1" nextAc="seek">
              <p:cTn id="86" restart="whenNotActive" fill="hold" evtFilter="cancelBubble" nodeType="interactiveSeq">
                <p:stCondLst>
                  <p:cond evt="onClick" delay="0">
                    <p:tgtEl>
                      <p:spTgt spid="7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2" restart="whenNotActive" fill="hold" evtFilter="cancelBubble" nodeType="interactiveSeq">
                <p:stCondLst>
                  <p:cond evt="onClick" delay="0">
                    <p:tgtEl>
                      <p:spTgt spid="32"/>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fade">
                                      <p:cBhvr>
                                        <p:cTn id="97" dur="500"/>
                                        <p:tgtEl>
                                          <p:spTgt spid="72"/>
                                        </p:tgtEl>
                                      </p:cBhvr>
                                    </p:animEffect>
                                  </p:childTnLst>
                                </p:cTn>
                              </p:par>
                            </p:childTnLst>
                          </p:cTn>
                        </p:par>
                      </p:childTnLst>
                    </p:cTn>
                  </p:par>
                </p:childTnLst>
              </p:cTn>
              <p:nextCondLst>
                <p:cond evt="onClick" delay="0">
                  <p:tgtEl>
                    <p:spTgt spid="32"/>
                  </p:tgtEl>
                </p:cond>
              </p:nextCondLst>
            </p:seq>
            <p:seq concurrent="1" nextAc="seek">
              <p:cTn id="98" restart="whenNotActive" fill="hold" evtFilter="cancelBubble" nodeType="interactiveSeq">
                <p:stCondLst>
                  <p:cond evt="onClick" delay="0">
                    <p:tgtEl>
                      <p:spTgt spid="5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5"/>
                                        </p:tgtEl>
                                      </p:cBhvr>
                                    </p:animEffect>
                                    <p:set>
                                      <p:cBhvr>
                                        <p:cTn id="10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4" restart="whenNotActive" fill="hold" evtFilter="cancelBubble" nodeType="interactiveSeq">
                <p:stCondLst>
                  <p:cond evt="onClick" delay="0">
                    <p:tgtEl>
                      <p:spTgt spid="31"/>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fade">
                                      <p:cBhvr>
                                        <p:cTn id="109" dur="500"/>
                                        <p:tgtEl>
                                          <p:spTgt spid="55"/>
                                        </p:tgtEl>
                                      </p:cBhvr>
                                    </p:animEffect>
                                  </p:childTnLst>
                                </p:cTn>
                              </p:par>
                            </p:childTnLst>
                          </p:cTn>
                        </p:par>
                      </p:childTnLst>
                    </p:cTn>
                  </p:par>
                </p:childTnLst>
              </p:cTn>
              <p:nextCondLst>
                <p:cond evt="onClick" delay="0">
                  <p:tgtEl>
                    <p:spTgt spid="31"/>
                  </p:tgtEl>
                </p:cond>
              </p:nextCondLst>
            </p:seq>
            <p:seq concurrent="1" nextAc="seek">
              <p:cTn id="110" restart="whenNotActive" fill="hold" evtFilter="cancelBubble" nodeType="interactiveSeq">
                <p:stCondLst>
                  <p:cond evt="onClick" delay="0">
                    <p:tgtEl>
                      <p:spTgt spid="58"/>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58"/>
                                        </p:tgtEl>
                                      </p:cBhvr>
                                    </p:animEffect>
                                    <p:set>
                                      <p:cBhvr>
                                        <p:cTn id="11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16" restart="whenNotActive" fill="hold" evtFilter="cancelBubble" nodeType="interactiveSeq">
                <p:stCondLst>
                  <p:cond evt="onClick" delay="0">
                    <p:tgtEl>
                      <p:spTgt spid="30"/>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fade">
                                      <p:cBhvr>
                                        <p:cTn id="121" dur="500"/>
                                        <p:tgtEl>
                                          <p:spTgt spid="58"/>
                                        </p:tgtEl>
                                      </p:cBhvr>
                                    </p:animEffect>
                                  </p:childTnLst>
                                </p:cTn>
                              </p:par>
                            </p:childTnLst>
                          </p:cTn>
                        </p:par>
                      </p:childTnLst>
                    </p:cTn>
                  </p:par>
                </p:childTnLst>
              </p:cTn>
              <p:nextCondLst>
                <p:cond evt="onClick" delay="0">
                  <p:tgtEl>
                    <p:spTgt spid="30"/>
                  </p:tgtEl>
                </p:cond>
              </p:nextCondLst>
            </p:seq>
            <p:seq concurrent="1" nextAc="seek">
              <p:cTn id="122" restart="whenNotActive" fill="hold" evtFilter="cancelBubble" nodeType="interactiveSeq">
                <p:stCondLst>
                  <p:cond evt="onClick" delay="0">
                    <p:tgtEl>
                      <p:spTgt spid="78"/>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78"/>
                                        </p:tgtEl>
                                      </p:cBhvr>
                                    </p:animEffect>
                                    <p:set>
                                      <p:cBhvr>
                                        <p:cTn id="127"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28" restart="whenNotActive" fill="hold" evtFilter="cancelBubble" nodeType="interactiveSeq">
                <p:stCondLst>
                  <p:cond evt="onClick" delay="0">
                    <p:tgtEl>
                      <p:spTgt spid="29"/>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78"/>
                                        </p:tgtEl>
                                        <p:attrNameLst>
                                          <p:attrName>style.visibility</p:attrName>
                                        </p:attrNameLst>
                                      </p:cBhvr>
                                      <p:to>
                                        <p:strVal val="visible"/>
                                      </p:to>
                                    </p:set>
                                    <p:animEffect transition="in" filter="fade">
                                      <p:cBhvr>
                                        <p:cTn id="133" dur="500"/>
                                        <p:tgtEl>
                                          <p:spTgt spid="78"/>
                                        </p:tgtEl>
                                      </p:cBhvr>
                                    </p:animEffect>
                                  </p:childTnLst>
                                </p:cTn>
                              </p:par>
                            </p:childTnLst>
                          </p:cTn>
                        </p:par>
                      </p:childTnLst>
                    </p:cTn>
                  </p:par>
                </p:childTnLst>
              </p:cTn>
              <p:nextCondLst>
                <p:cond evt="onClick" delay="0">
                  <p:tgtEl>
                    <p:spTgt spid="29"/>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26"/>
                                        </p:tgtEl>
                                      </p:cBhvr>
                                    </p:animEffect>
                                    <p:set>
                                      <p:cBhvr>
                                        <p:cTn id="13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0" restart="whenNotActive" fill="hold" evtFilter="cancelBubble" nodeType="interactiveSeq">
                <p:stCondLst>
                  <p:cond evt="onClick" delay="0">
                    <p:tgtEl>
                      <p:spTgt spid="27"/>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26"/>
                                        </p:tgtEl>
                                        <p:attrNameLst>
                                          <p:attrName>style.visibility</p:attrName>
                                        </p:attrNameLst>
                                      </p:cBhvr>
                                      <p:to>
                                        <p:strVal val="visible"/>
                                      </p:to>
                                    </p:set>
                                    <p:animEffect transition="in" filter="fade">
                                      <p:cBhvr>
                                        <p:cTn id="145" dur="500"/>
                                        <p:tgtEl>
                                          <p:spTgt spid="26"/>
                                        </p:tgtEl>
                                      </p:cBhvr>
                                    </p:animEffect>
                                  </p:childTnLst>
                                </p:cTn>
                              </p:par>
                            </p:childTnLst>
                          </p:cTn>
                        </p:par>
                      </p:childTnLst>
                    </p:cTn>
                  </p:par>
                </p:childTnLst>
              </p:cTn>
              <p:nextCondLst>
                <p:cond evt="onClick" delay="0">
                  <p:tgtEl>
                    <p:spTgt spid="2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Fondo Azul Y Violeta Abstracto De La Acuarela. Concepto De Diseño. Mar Y  Océano. Fotos, Retratos, Imágenes Y Fotografía De Archivo Libres De  Derecho. Image 84784300.">
            <a:extLst>
              <a:ext uri="{FF2B5EF4-FFF2-40B4-BE49-F238E27FC236}">
                <a16:creationId xmlns:a16="http://schemas.microsoft.com/office/drawing/2014/main" id="{F6375991-8D5C-459B-91FF-0F30391553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71" y="164096"/>
            <a:ext cx="11315603" cy="64572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1" name="frutilla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29543" y="486971"/>
            <a:ext cx="1475906" cy="1831799"/>
          </a:xfrm>
          <a:prstGeom prst="rect">
            <a:avLst/>
          </a:prstGeom>
        </p:spPr>
      </p:pic>
      <p:pic>
        <p:nvPicPr>
          <p:cNvPr id="22" name="naranja 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46848" y="2536710"/>
            <a:ext cx="1474966" cy="1828959"/>
          </a:xfrm>
          <a:prstGeom prst="rect">
            <a:avLst/>
          </a:prstGeom>
        </p:spPr>
      </p:pic>
      <p:pic>
        <p:nvPicPr>
          <p:cNvPr id="23" name="ceresa 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902277" y="434800"/>
            <a:ext cx="1469263" cy="1823553"/>
          </a:xfrm>
          <a:prstGeom prst="rect">
            <a:avLst/>
          </a:prstGeom>
        </p:spPr>
      </p:pic>
      <p:pic>
        <p:nvPicPr>
          <p:cNvPr id="24" name="banana 1"/>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753807" y="403585"/>
            <a:ext cx="1469263" cy="1799588"/>
          </a:xfrm>
          <a:prstGeom prst="rect">
            <a:avLst/>
          </a:prstGeom>
        </p:spPr>
      </p:pic>
      <p:pic>
        <p:nvPicPr>
          <p:cNvPr id="25" name="uva 1"/>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995678" y="461813"/>
            <a:ext cx="1469263" cy="1813352"/>
          </a:xfrm>
          <a:prstGeom prst="rect">
            <a:avLst/>
          </a:prstGeom>
        </p:spPr>
      </p:pic>
      <p:pic>
        <p:nvPicPr>
          <p:cNvPr id="27" name="pera 2"/>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753807" y="4552881"/>
            <a:ext cx="1469263" cy="1803341"/>
          </a:xfrm>
          <a:prstGeom prst="rect">
            <a:avLst/>
          </a:prstGeom>
        </p:spPr>
      </p:pic>
      <p:pic>
        <p:nvPicPr>
          <p:cNvPr id="28" name="frutilla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97051" y="2478232"/>
            <a:ext cx="1473618" cy="1828959"/>
          </a:xfrm>
          <a:prstGeom prst="rect">
            <a:avLst/>
          </a:prstGeom>
        </p:spPr>
      </p:pic>
      <p:pic>
        <p:nvPicPr>
          <p:cNvPr id="29" name="naranja 2"/>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81903" y="4540072"/>
            <a:ext cx="1474966" cy="1828959"/>
          </a:xfrm>
          <a:prstGeom prst="rect">
            <a:avLst/>
          </a:prstGeom>
        </p:spPr>
      </p:pic>
      <p:pic>
        <p:nvPicPr>
          <p:cNvPr id="30" name="ceresa 2"/>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149700" y="4571069"/>
            <a:ext cx="1469263" cy="1823553"/>
          </a:xfrm>
          <a:prstGeom prst="rect">
            <a:avLst/>
          </a:prstGeom>
        </p:spPr>
      </p:pic>
      <p:pic>
        <p:nvPicPr>
          <p:cNvPr id="31" name="banana 2"/>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015703" y="4554759"/>
            <a:ext cx="1469263" cy="1799588"/>
          </a:xfrm>
          <a:prstGeom prst="rect">
            <a:avLst/>
          </a:prstGeom>
        </p:spPr>
      </p:pic>
      <p:pic>
        <p:nvPicPr>
          <p:cNvPr id="32" name="uva 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753807" y="2478871"/>
            <a:ext cx="1469263" cy="1813352"/>
          </a:xfrm>
          <a:prstGeom prst="rect">
            <a:avLst/>
          </a:prstGeom>
        </p:spPr>
      </p:pic>
      <p:pic>
        <p:nvPicPr>
          <p:cNvPr id="33" name="pera1"/>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972943" y="2505521"/>
            <a:ext cx="1469263" cy="1803341"/>
          </a:xfrm>
          <a:prstGeom prst="rect">
            <a:avLst/>
          </a:prstGeom>
        </p:spPr>
      </p:pic>
      <p:grpSp>
        <p:nvGrpSpPr>
          <p:cNvPr id="26" name="CARTA 12">
            <a:extLst>
              <a:ext uri="{FF2B5EF4-FFF2-40B4-BE49-F238E27FC236}">
                <a16:creationId xmlns:a16="http://schemas.microsoft.com/office/drawing/2014/main" id="{AB8974BF-B6FF-462E-87C6-0770A1CA1CB6}"/>
              </a:ext>
            </a:extLst>
          </p:cNvPr>
          <p:cNvGrpSpPr/>
          <p:nvPr/>
        </p:nvGrpSpPr>
        <p:grpSpPr>
          <a:xfrm>
            <a:off x="9644295" y="4563286"/>
            <a:ext cx="1677452" cy="1831336"/>
            <a:chOff x="2562933" y="1262268"/>
            <a:chExt cx="1677452" cy="1831336"/>
          </a:xfrm>
        </p:grpSpPr>
        <p:sp>
          <p:nvSpPr>
            <p:cNvPr id="34" name="Rectángulo 33">
              <a:extLst>
                <a:ext uri="{FF2B5EF4-FFF2-40B4-BE49-F238E27FC236}">
                  <a16:creationId xmlns:a16="http://schemas.microsoft.com/office/drawing/2014/main" id="{F6C4FEF6-2E78-40F0-BB22-DA1FBBA8897A}"/>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5" name="Imagen 34">
              <a:extLst>
                <a:ext uri="{FF2B5EF4-FFF2-40B4-BE49-F238E27FC236}">
                  <a16:creationId xmlns:a16="http://schemas.microsoft.com/office/drawing/2014/main" id="{49C2C762-63ED-43F4-B885-DAB4F821A7EE}"/>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36" name="CARTA 6">
            <a:extLst>
              <a:ext uri="{FF2B5EF4-FFF2-40B4-BE49-F238E27FC236}">
                <a16:creationId xmlns:a16="http://schemas.microsoft.com/office/drawing/2014/main" id="{87AA0EED-F963-4D86-80C9-C2F6DB575DF5}"/>
              </a:ext>
            </a:extLst>
          </p:cNvPr>
          <p:cNvGrpSpPr/>
          <p:nvPr/>
        </p:nvGrpSpPr>
        <p:grpSpPr>
          <a:xfrm>
            <a:off x="5850595" y="2537196"/>
            <a:ext cx="1677452" cy="1831336"/>
            <a:chOff x="2562933" y="1262268"/>
            <a:chExt cx="1677452" cy="1831336"/>
          </a:xfrm>
        </p:grpSpPr>
        <p:sp>
          <p:nvSpPr>
            <p:cNvPr id="37" name="Rectángulo 36">
              <a:extLst>
                <a:ext uri="{FF2B5EF4-FFF2-40B4-BE49-F238E27FC236}">
                  <a16:creationId xmlns:a16="http://schemas.microsoft.com/office/drawing/2014/main" id="{7B7B4B06-5875-47A9-98E6-D631E6C83EC3}"/>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8" name="Imagen 37">
              <a:extLst>
                <a:ext uri="{FF2B5EF4-FFF2-40B4-BE49-F238E27FC236}">
                  <a16:creationId xmlns:a16="http://schemas.microsoft.com/office/drawing/2014/main" id="{56DDAD58-66A6-459D-B6BC-F4CA0E44F509}"/>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39" name="CARTA 5">
            <a:extLst>
              <a:ext uri="{FF2B5EF4-FFF2-40B4-BE49-F238E27FC236}">
                <a16:creationId xmlns:a16="http://schemas.microsoft.com/office/drawing/2014/main" id="{1E392262-061B-4D0E-922A-A4BF200B0553}"/>
              </a:ext>
            </a:extLst>
          </p:cNvPr>
          <p:cNvGrpSpPr/>
          <p:nvPr/>
        </p:nvGrpSpPr>
        <p:grpSpPr>
          <a:xfrm>
            <a:off x="4017812" y="2543766"/>
            <a:ext cx="1677452" cy="1831336"/>
            <a:chOff x="2562933" y="1262268"/>
            <a:chExt cx="1677452" cy="1831336"/>
          </a:xfrm>
        </p:grpSpPr>
        <p:sp>
          <p:nvSpPr>
            <p:cNvPr id="40" name="Rectángulo 39">
              <a:extLst>
                <a:ext uri="{FF2B5EF4-FFF2-40B4-BE49-F238E27FC236}">
                  <a16:creationId xmlns:a16="http://schemas.microsoft.com/office/drawing/2014/main" id="{50C1530A-6F50-48B2-80B9-BCB82D7284AD}"/>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1" name="Imagen 40">
              <a:extLst>
                <a:ext uri="{FF2B5EF4-FFF2-40B4-BE49-F238E27FC236}">
                  <a16:creationId xmlns:a16="http://schemas.microsoft.com/office/drawing/2014/main" id="{A453FD46-18A5-4FEC-B3C7-F978A45C80E9}"/>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42" name="CARTA 4">
            <a:extLst>
              <a:ext uri="{FF2B5EF4-FFF2-40B4-BE49-F238E27FC236}">
                <a16:creationId xmlns:a16="http://schemas.microsoft.com/office/drawing/2014/main" id="{9D2B1852-0D7A-4166-B8A6-6AD653A21A3B}"/>
              </a:ext>
            </a:extLst>
          </p:cNvPr>
          <p:cNvGrpSpPr/>
          <p:nvPr/>
        </p:nvGrpSpPr>
        <p:grpSpPr>
          <a:xfrm>
            <a:off x="9584620" y="424960"/>
            <a:ext cx="1677452" cy="1831336"/>
            <a:chOff x="2562933" y="1262268"/>
            <a:chExt cx="1677452" cy="1831336"/>
          </a:xfrm>
        </p:grpSpPr>
        <p:sp>
          <p:nvSpPr>
            <p:cNvPr id="43" name="Rectángulo 42">
              <a:extLst>
                <a:ext uri="{FF2B5EF4-FFF2-40B4-BE49-F238E27FC236}">
                  <a16:creationId xmlns:a16="http://schemas.microsoft.com/office/drawing/2014/main" id="{577F4F83-A130-4C7B-AAFD-E0C9FEBE4B30}"/>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4" name="Imagen 43">
              <a:extLst>
                <a:ext uri="{FF2B5EF4-FFF2-40B4-BE49-F238E27FC236}">
                  <a16:creationId xmlns:a16="http://schemas.microsoft.com/office/drawing/2014/main" id="{53454C3C-8E70-4E84-A813-0A68851ED9A6}"/>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45" name="CARTA 3">
            <a:extLst>
              <a:ext uri="{FF2B5EF4-FFF2-40B4-BE49-F238E27FC236}">
                <a16:creationId xmlns:a16="http://schemas.microsoft.com/office/drawing/2014/main" id="{23B5494C-E5DC-4FE4-B020-A794C1E80562}"/>
              </a:ext>
            </a:extLst>
          </p:cNvPr>
          <p:cNvGrpSpPr/>
          <p:nvPr/>
        </p:nvGrpSpPr>
        <p:grpSpPr>
          <a:xfrm>
            <a:off x="7771412" y="441444"/>
            <a:ext cx="1677452" cy="1831336"/>
            <a:chOff x="2562933" y="1262268"/>
            <a:chExt cx="1677452" cy="1831336"/>
          </a:xfrm>
        </p:grpSpPr>
        <p:sp>
          <p:nvSpPr>
            <p:cNvPr id="46" name="Rectángulo 45">
              <a:extLst>
                <a:ext uri="{FF2B5EF4-FFF2-40B4-BE49-F238E27FC236}">
                  <a16:creationId xmlns:a16="http://schemas.microsoft.com/office/drawing/2014/main" id="{0A644257-944F-47C4-8F4A-A6BDCB4155D3}"/>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7" name="Imagen 46">
              <a:extLst>
                <a:ext uri="{FF2B5EF4-FFF2-40B4-BE49-F238E27FC236}">
                  <a16:creationId xmlns:a16="http://schemas.microsoft.com/office/drawing/2014/main" id="{675D3332-228F-46DF-AEED-F4BC173950D6}"/>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48" name="CARTA 2">
            <a:extLst>
              <a:ext uri="{FF2B5EF4-FFF2-40B4-BE49-F238E27FC236}">
                <a16:creationId xmlns:a16="http://schemas.microsoft.com/office/drawing/2014/main" id="{6C66384F-47B1-42D2-8FFE-89F82EA7CC28}"/>
              </a:ext>
            </a:extLst>
          </p:cNvPr>
          <p:cNvGrpSpPr/>
          <p:nvPr/>
        </p:nvGrpSpPr>
        <p:grpSpPr>
          <a:xfrm>
            <a:off x="5836735" y="458365"/>
            <a:ext cx="1677452" cy="1831336"/>
            <a:chOff x="2562933" y="1262268"/>
            <a:chExt cx="1677452" cy="1831336"/>
          </a:xfrm>
        </p:grpSpPr>
        <p:sp>
          <p:nvSpPr>
            <p:cNvPr id="49" name="Rectángulo 48">
              <a:extLst>
                <a:ext uri="{FF2B5EF4-FFF2-40B4-BE49-F238E27FC236}">
                  <a16:creationId xmlns:a16="http://schemas.microsoft.com/office/drawing/2014/main" id="{8E8DAE60-E294-4048-9D1E-E278FC08B711}"/>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0" name="Imagen 49">
              <a:extLst>
                <a:ext uri="{FF2B5EF4-FFF2-40B4-BE49-F238E27FC236}">
                  <a16:creationId xmlns:a16="http://schemas.microsoft.com/office/drawing/2014/main" id="{D86C6152-0D6C-4F98-95AA-C1002DE30709}"/>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52" name="CARTA 1">
            <a:extLst>
              <a:ext uri="{FF2B5EF4-FFF2-40B4-BE49-F238E27FC236}">
                <a16:creationId xmlns:a16="http://schemas.microsoft.com/office/drawing/2014/main" id="{385CF2A0-D41B-414D-8483-E2B2CC9A1544}"/>
              </a:ext>
            </a:extLst>
          </p:cNvPr>
          <p:cNvGrpSpPr/>
          <p:nvPr/>
        </p:nvGrpSpPr>
        <p:grpSpPr>
          <a:xfrm>
            <a:off x="3983454" y="516464"/>
            <a:ext cx="1677452" cy="1831336"/>
            <a:chOff x="2562933" y="1262268"/>
            <a:chExt cx="1677452" cy="1831336"/>
          </a:xfrm>
        </p:grpSpPr>
        <p:sp>
          <p:nvSpPr>
            <p:cNvPr id="53" name="Rectángulo 52">
              <a:extLst>
                <a:ext uri="{FF2B5EF4-FFF2-40B4-BE49-F238E27FC236}">
                  <a16:creationId xmlns:a16="http://schemas.microsoft.com/office/drawing/2014/main" id="{F151AB62-DE08-4F4C-B4A1-97D2563EBC8A}"/>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4" name="Imagen 53">
              <a:extLst>
                <a:ext uri="{FF2B5EF4-FFF2-40B4-BE49-F238E27FC236}">
                  <a16:creationId xmlns:a16="http://schemas.microsoft.com/office/drawing/2014/main" id="{69116659-A322-4749-9222-32FFDB1D7EE1}"/>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55" name="CARTA 10">
            <a:extLst>
              <a:ext uri="{FF2B5EF4-FFF2-40B4-BE49-F238E27FC236}">
                <a16:creationId xmlns:a16="http://schemas.microsoft.com/office/drawing/2014/main" id="{35394BB2-C60E-4D20-BE18-2EB26FE4E316}"/>
              </a:ext>
            </a:extLst>
          </p:cNvPr>
          <p:cNvGrpSpPr/>
          <p:nvPr/>
        </p:nvGrpSpPr>
        <p:grpSpPr>
          <a:xfrm>
            <a:off x="5870554" y="4583609"/>
            <a:ext cx="1677452" cy="1831336"/>
            <a:chOff x="2562933" y="1224168"/>
            <a:chExt cx="1677452" cy="1831336"/>
          </a:xfrm>
        </p:grpSpPr>
        <p:sp>
          <p:nvSpPr>
            <p:cNvPr id="56" name="Rectángulo 55">
              <a:extLst>
                <a:ext uri="{FF2B5EF4-FFF2-40B4-BE49-F238E27FC236}">
                  <a16:creationId xmlns:a16="http://schemas.microsoft.com/office/drawing/2014/main" id="{E2BE2A87-CDB2-4EC1-815A-85E975F4989C}"/>
                </a:ext>
              </a:extLst>
            </p:cNvPr>
            <p:cNvSpPr/>
            <p:nvPr/>
          </p:nvSpPr>
          <p:spPr>
            <a:xfrm>
              <a:off x="2675773" y="12241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7" name="Imagen 56">
              <a:extLst>
                <a:ext uri="{FF2B5EF4-FFF2-40B4-BE49-F238E27FC236}">
                  <a16:creationId xmlns:a16="http://schemas.microsoft.com/office/drawing/2014/main" id="{09FF7AD7-ADE0-4AF5-BD15-1D615D8D0D04}"/>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58" name="CARTA 9">
            <a:extLst>
              <a:ext uri="{FF2B5EF4-FFF2-40B4-BE49-F238E27FC236}">
                <a16:creationId xmlns:a16="http://schemas.microsoft.com/office/drawing/2014/main" id="{A10D6838-94CC-420D-9CF6-3A5D5FB7189C}"/>
              </a:ext>
            </a:extLst>
          </p:cNvPr>
          <p:cNvGrpSpPr/>
          <p:nvPr/>
        </p:nvGrpSpPr>
        <p:grpSpPr>
          <a:xfrm>
            <a:off x="3967032" y="4583609"/>
            <a:ext cx="1677452" cy="1831336"/>
            <a:chOff x="2562933" y="1262268"/>
            <a:chExt cx="1677452" cy="1831336"/>
          </a:xfrm>
        </p:grpSpPr>
        <p:sp>
          <p:nvSpPr>
            <p:cNvPr id="59" name="Rectángulo 58">
              <a:extLst>
                <a:ext uri="{FF2B5EF4-FFF2-40B4-BE49-F238E27FC236}">
                  <a16:creationId xmlns:a16="http://schemas.microsoft.com/office/drawing/2014/main" id="{1D911B93-829D-48F7-B22F-0A1841601E5F}"/>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1" name="Imagen 70">
              <a:extLst>
                <a:ext uri="{FF2B5EF4-FFF2-40B4-BE49-F238E27FC236}">
                  <a16:creationId xmlns:a16="http://schemas.microsoft.com/office/drawing/2014/main" id="{A6E8275C-9ABE-4BB6-99A3-B53A4BA17670}"/>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72" name="CARTA 8">
            <a:extLst>
              <a:ext uri="{FF2B5EF4-FFF2-40B4-BE49-F238E27FC236}">
                <a16:creationId xmlns:a16="http://schemas.microsoft.com/office/drawing/2014/main" id="{68BE2AF4-6FD7-4074-9488-16A346C67FE0}"/>
              </a:ext>
            </a:extLst>
          </p:cNvPr>
          <p:cNvGrpSpPr/>
          <p:nvPr/>
        </p:nvGrpSpPr>
        <p:grpSpPr>
          <a:xfrm>
            <a:off x="9597974" y="2491523"/>
            <a:ext cx="1677452" cy="1831336"/>
            <a:chOff x="2562933" y="1262268"/>
            <a:chExt cx="1677452" cy="1831336"/>
          </a:xfrm>
        </p:grpSpPr>
        <p:sp>
          <p:nvSpPr>
            <p:cNvPr id="73" name="Rectángulo 72">
              <a:extLst>
                <a:ext uri="{FF2B5EF4-FFF2-40B4-BE49-F238E27FC236}">
                  <a16:creationId xmlns:a16="http://schemas.microsoft.com/office/drawing/2014/main" id="{237BA1D4-33B5-4285-89A5-D5BD87455ABF}"/>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4" name="Imagen 73">
              <a:extLst>
                <a:ext uri="{FF2B5EF4-FFF2-40B4-BE49-F238E27FC236}">
                  <a16:creationId xmlns:a16="http://schemas.microsoft.com/office/drawing/2014/main" id="{995B647C-77D3-47C8-BB35-06179EF4F64D}"/>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75" name="CARTA 7">
            <a:extLst>
              <a:ext uri="{FF2B5EF4-FFF2-40B4-BE49-F238E27FC236}">
                <a16:creationId xmlns:a16="http://schemas.microsoft.com/office/drawing/2014/main" id="{015E9F9B-20DA-44B7-9D14-97C47F3496D1}"/>
              </a:ext>
            </a:extLst>
          </p:cNvPr>
          <p:cNvGrpSpPr/>
          <p:nvPr/>
        </p:nvGrpSpPr>
        <p:grpSpPr>
          <a:xfrm>
            <a:off x="7795134" y="2517867"/>
            <a:ext cx="1677452" cy="1831336"/>
            <a:chOff x="2562933" y="1262268"/>
            <a:chExt cx="1677452" cy="1831336"/>
          </a:xfrm>
        </p:grpSpPr>
        <p:sp>
          <p:nvSpPr>
            <p:cNvPr id="76" name="Rectángulo 75">
              <a:extLst>
                <a:ext uri="{FF2B5EF4-FFF2-40B4-BE49-F238E27FC236}">
                  <a16:creationId xmlns:a16="http://schemas.microsoft.com/office/drawing/2014/main" id="{9FDCADE9-ACAA-4D05-B48A-26296A282ED7}"/>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7" name="Imagen 76">
              <a:extLst>
                <a:ext uri="{FF2B5EF4-FFF2-40B4-BE49-F238E27FC236}">
                  <a16:creationId xmlns:a16="http://schemas.microsoft.com/office/drawing/2014/main" id="{11731718-FC5B-4C8F-9F13-4D40A49EB566}"/>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grpSp>
        <p:nvGrpSpPr>
          <p:cNvPr id="78" name="CARTA 11">
            <a:extLst>
              <a:ext uri="{FF2B5EF4-FFF2-40B4-BE49-F238E27FC236}">
                <a16:creationId xmlns:a16="http://schemas.microsoft.com/office/drawing/2014/main" id="{07C1DA30-92F5-4052-923F-6C53EE9F6FD5}"/>
              </a:ext>
            </a:extLst>
          </p:cNvPr>
          <p:cNvGrpSpPr/>
          <p:nvPr/>
        </p:nvGrpSpPr>
        <p:grpSpPr>
          <a:xfrm>
            <a:off x="7733312" y="4555980"/>
            <a:ext cx="1677452" cy="1831336"/>
            <a:chOff x="2562933" y="1262268"/>
            <a:chExt cx="1677452" cy="1831336"/>
          </a:xfrm>
        </p:grpSpPr>
        <p:sp>
          <p:nvSpPr>
            <p:cNvPr id="79" name="Rectángulo 78">
              <a:extLst>
                <a:ext uri="{FF2B5EF4-FFF2-40B4-BE49-F238E27FC236}">
                  <a16:creationId xmlns:a16="http://schemas.microsoft.com/office/drawing/2014/main" id="{069E3B4B-AA32-406C-9BFE-0B4170E3EA2F}"/>
                </a:ext>
              </a:extLst>
            </p:cNvPr>
            <p:cNvSpPr/>
            <p:nvPr/>
          </p:nvSpPr>
          <p:spPr>
            <a:xfrm>
              <a:off x="2675773" y="1262268"/>
              <a:ext cx="1499773" cy="1831336"/>
            </a:xfrm>
            <a:prstGeom prst="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80" name="Imagen 79">
              <a:extLst>
                <a:ext uri="{FF2B5EF4-FFF2-40B4-BE49-F238E27FC236}">
                  <a16:creationId xmlns:a16="http://schemas.microsoft.com/office/drawing/2014/main" id="{249FCE30-1CB0-42A3-9F8F-9E12AA6F02BB}"/>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7" t="25540" b="30141"/>
            <a:stretch/>
          </p:blipFill>
          <p:spPr>
            <a:xfrm rot="19263382">
              <a:off x="2562933" y="1692190"/>
              <a:ext cx="1677452" cy="875332"/>
            </a:xfrm>
            <a:prstGeom prst="rect">
              <a:avLst/>
            </a:prstGeom>
          </p:spPr>
        </p:pic>
      </p:grpSp>
      <p:pic>
        <p:nvPicPr>
          <p:cNvPr id="2" name="Google Shape;232;p38">
            <a:extLst>
              <a:ext uri="{FF2B5EF4-FFF2-40B4-BE49-F238E27FC236}">
                <a16:creationId xmlns:a16="http://schemas.microsoft.com/office/drawing/2014/main" id="{4D3BF6D0-2076-4E34-A13F-6C2B22996D00}"/>
              </a:ext>
            </a:extLst>
          </p:cNvPr>
          <p:cNvPicPr preferRelativeResize="0"/>
          <p:nvPr/>
        </p:nvPicPr>
        <p:blipFill rotWithShape="1">
          <a:blip r:embed="rId10">
            <a:alphaModFix/>
          </a:blip>
          <a:srcRect t="5800" b="2858"/>
          <a:stretch/>
        </p:blipFill>
        <p:spPr>
          <a:xfrm>
            <a:off x="677701" y="1809459"/>
            <a:ext cx="3370222" cy="1446550"/>
          </a:xfrm>
          <a:prstGeom prst="rect">
            <a:avLst/>
          </a:prstGeom>
          <a:noFill/>
          <a:ln>
            <a:noFill/>
          </a:ln>
        </p:spPr>
      </p:pic>
      <p:sp>
        <p:nvSpPr>
          <p:cNvPr id="3" name="CuadroTexto 2">
            <a:extLst>
              <a:ext uri="{FF2B5EF4-FFF2-40B4-BE49-F238E27FC236}">
                <a16:creationId xmlns:a16="http://schemas.microsoft.com/office/drawing/2014/main" id="{7E9311AD-9DBA-43CC-9484-AF7399EEB75B}"/>
              </a:ext>
            </a:extLst>
          </p:cNvPr>
          <p:cNvSpPr txBox="1"/>
          <p:nvPr/>
        </p:nvSpPr>
        <p:spPr>
          <a:xfrm>
            <a:off x="874998" y="1893250"/>
            <a:ext cx="3160353" cy="1077218"/>
          </a:xfrm>
          <a:prstGeom prst="rect">
            <a:avLst/>
          </a:prstGeom>
          <a:noFill/>
        </p:spPr>
        <p:txBody>
          <a:bodyPr wrap="square">
            <a:spAutoFit/>
          </a:bodyPr>
          <a:lstStyle/>
          <a:p>
            <a:pPr algn="ctr"/>
            <a:r>
              <a:rPr lang="es-PE" sz="3200" b="1" dirty="0">
                <a:latin typeface="Forte" panose="03060902040502070203" pitchFamily="66" charset="0"/>
                <a:ea typeface="Tahoma" panose="020B0604030504040204" pitchFamily="34" charset="0"/>
                <a:cs typeface="Tahoma" panose="020B0604030504040204" pitchFamily="34" charset="0"/>
              </a:rPr>
              <a:t>Memoria </a:t>
            </a:r>
          </a:p>
          <a:p>
            <a:pPr algn="ctr"/>
            <a:r>
              <a:rPr lang="es-PE" sz="3200" b="1" dirty="0">
                <a:latin typeface="Forte" panose="03060902040502070203" pitchFamily="66" charset="0"/>
                <a:ea typeface="Tahoma" panose="020B0604030504040204" pitchFamily="34" charset="0"/>
                <a:cs typeface="Tahoma" panose="020B0604030504040204" pitchFamily="34" charset="0"/>
              </a:rPr>
              <a:t>emo - test</a:t>
            </a:r>
          </a:p>
        </p:txBody>
      </p:sp>
      <p:pic>
        <p:nvPicPr>
          <p:cNvPr id="4" name="Google Shape;300;p40">
            <a:hlinkClick r:id="rId11" action="ppaction://hlinksldjump"/>
            <a:extLst>
              <a:ext uri="{FF2B5EF4-FFF2-40B4-BE49-F238E27FC236}">
                <a16:creationId xmlns:a16="http://schemas.microsoft.com/office/drawing/2014/main" id="{A4F16923-6176-4EC7-85BB-324649438E10}"/>
              </a:ext>
            </a:extLst>
          </p:cNvPr>
          <p:cNvPicPr preferRelativeResize="0"/>
          <p:nvPr/>
        </p:nvPicPr>
        <p:blipFill rotWithShape="1">
          <a:blip r:embed="rId12">
            <a:alphaModFix/>
          </a:blip>
          <a:srcRect l="32005" t="19826" r="39798" b="9790"/>
          <a:stretch/>
        </p:blipFill>
        <p:spPr>
          <a:xfrm rot="-5400000">
            <a:off x="1463596" y="-679561"/>
            <a:ext cx="1308100" cy="3474392"/>
          </a:xfrm>
          <a:prstGeom prst="rect">
            <a:avLst/>
          </a:prstGeom>
          <a:noFill/>
          <a:ln>
            <a:noFill/>
          </a:ln>
        </p:spPr>
      </p:pic>
      <p:pic>
        <p:nvPicPr>
          <p:cNvPr id="9218" name="Picture 2" descr="Niño señalando su caricatura de dedos. Niño señalando su caricatura con el  dedo, color completo.">
            <a:extLst>
              <a:ext uri="{FF2B5EF4-FFF2-40B4-BE49-F238E27FC236}">
                <a16:creationId xmlns:a16="http://schemas.microsoft.com/office/drawing/2014/main" id="{5F86D9CC-367C-4ACC-B617-502857F09214}"/>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4255" b="94894" l="2642" r="96604">
                        <a14:foregroundMark x1="8679" y1="38511" x2="8679" y2="38511"/>
                        <a14:foregroundMark x1="2642" y1="37234" x2="2642" y2="37234"/>
                        <a14:foregroundMark x1="46792" y1="91277" x2="46792" y2="91277"/>
                        <a14:foregroundMark x1="79623" y1="95106" x2="79623" y2="95106"/>
                        <a14:foregroundMark x1="47170" y1="20851" x2="47170" y2="20851"/>
                        <a14:foregroundMark x1="71321" y1="21489" x2="71321" y2="21489"/>
                        <a14:foregroundMark x1="60377" y1="4894" x2="60377" y2="4894"/>
                        <a14:foregroundMark x1="61132" y1="4468" x2="61132" y2="4468"/>
                        <a14:foregroundMark x1="61132" y1="4468" x2="41887" y2="5106"/>
                        <a14:foregroundMark x1="41887" y1="5106" x2="35094" y2="7872"/>
                        <a14:foregroundMark x1="96604" y1="23404" x2="94340" y2="23404"/>
                      </a14:backgroundRemoval>
                    </a14:imgEffect>
                  </a14:imgLayer>
                </a14:imgProps>
              </a:ext>
              <a:ext uri="{28A0092B-C50C-407E-A947-70E740481C1C}">
                <a14:useLocalDpi xmlns:a14="http://schemas.microsoft.com/office/drawing/2010/main" val="0"/>
              </a:ext>
            </a:extLst>
          </a:blip>
          <a:srcRect/>
          <a:stretch>
            <a:fillRect/>
          </a:stretch>
        </p:blipFill>
        <p:spPr bwMode="auto">
          <a:xfrm>
            <a:off x="2272583" y="3366093"/>
            <a:ext cx="1874733" cy="3324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Niños En Edad Escolar La Celebración De La Pizarra. Presentación.  Ilustraciones Vectoriales, Clip Art Vectorizado Libre De Derechos. Image  65348562.">
            <a:extLst>
              <a:ext uri="{FF2B5EF4-FFF2-40B4-BE49-F238E27FC236}">
                <a16:creationId xmlns:a16="http://schemas.microsoft.com/office/drawing/2014/main" id="{56432028-811D-4280-BD5F-3C0037C2AAF8}"/>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5320" b="47884" l="5450" r="47597">
                        <a14:foregroundMark x1="29333" y1="20000" x2="29333" y2="20000"/>
                        <a14:foregroundMark x1="26889" y1="19333" x2="26889" y2="19333"/>
                        <a14:foregroundMark x1="20444" y1="28222" x2="20444" y2="28222"/>
                      </a14:backgroundRemoval>
                    </a14:imgEffect>
                  </a14:imgLayer>
                </a14:imgProps>
              </a:ext>
              <a:ext uri="{28A0092B-C50C-407E-A947-70E740481C1C}">
                <a14:useLocalDpi xmlns:a14="http://schemas.microsoft.com/office/drawing/2010/main" val="0"/>
              </a:ext>
            </a:extLst>
          </a:blip>
          <a:srcRect l="182" r="47135" b="46796"/>
          <a:stretch/>
        </p:blipFill>
        <p:spPr bwMode="auto">
          <a:xfrm flipH="1">
            <a:off x="10130322" y="-457124"/>
            <a:ext cx="1865142" cy="228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977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8"/>
                                        </p:tgtEl>
                                      </p:cBhvr>
                                    </p:animEffect>
                                    <p:set>
                                      <p:cBhvr>
                                        <p:cTn id="13"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 restart="whenNotActive" fill="hold" evtFilter="cancelBubble" nodeType="interactiveSeq">
                <p:stCondLst>
                  <p:cond evt="onClick" delay="0">
                    <p:tgtEl>
                      <p:spTgt spid="4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5"/>
                                        </p:tgtEl>
                                      </p:cBhvr>
                                    </p:animEffect>
                                    <p:set>
                                      <p:cBhvr>
                                        <p:cTn id="1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9"/>
                                        </p:tgtEl>
                                      </p:cBhvr>
                                    </p:animEffect>
                                    <p:set>
                                      <p:cBhvr>
                                        <p:cTn id="2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3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7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75"/>
                                        </p:tgtEl>
                                      </p:cBhvr>
                                    </p:animEffect>
                                    <p:set>
                                      <p:cBhvr>
                                        <p:cTn id="4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4" restart="whenNotActive" fill="hold" evtFilter="cancelBubble" nodeType="interactiveSeq">
                <p:stCondLst>
                  <p:cond evt="onClick" delay="0">
                    <p:tgtEl>
                      <p:spTgt spid="7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72"/>
                                        </p:tgtEl>
                                      </p:cBhvr>
                                    </p:animEffect>
                                    <p:set>
                                      <p:cBhvr>
                                        <p:cTn id="49"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58"/>
                                        </p:tgtEl>
                                      </p:cBhvr>
                                    </p:animEffect>
                                    <p:set>
                                      <p:cBhvr>
                                        <p:cTn id="61"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62" restart="whenNotActive" fill="hold" evtFilter="cancelBubble" nodeType="interactiveSeq">
                <p:stCondLst>
                  <p:cond evt="onClick" delay="0">
                    <p:tgtEl>
                      <p:spTgt spid="7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78"/>
                                        </p:tgtEl>
                                      </p:cBhvr>
                                    </p:animEffect>
                                    <p:set>
                                      <p:cBhvr>
                                        <p:cTn id="67"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500"/>
                                        <p:tgtEl>
                                          <p:spTgt spid="52"/>
                                        </p:tgtEl>
                                      </p:cBhvr>
                                    </p:animEffect>
                                  </p:child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23"/>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fade">
                                      <p:cBhvr>
                                        <p:cTn id="91" dur="500"/>
                                        <p:tgtEl>
                                          <p:spTgt spid="45"/>
                                        </p:tgtEl>
                                      </p:cBhvr>
                                    </p:animEffect>
                                  </p:childTnLst>
                                </p:cTn>
                              </p:par>
                            </p:childTnLst>
                          </p:cTn>
                        </p:par>
                      </p:childTnLst>
                    </p:cTn>
                  </p:par>
                </p:childTnLst>
              </p:cTn>
              <p:nextCondLst>
                <p:cond evt="onClick" delay="0">
                  <p:tgtEl>
                    <p:spTgt spid="23"/>
                  </p:tgtEl>
                </p:cond>
              </p:nextCondLst>
            </p:seq>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childTnLst>
                          </p:cTn>
                        </p:par>
                      </p:childTnLst>
                    </p:cTn>
                  </p:par>
                </p:childTnLst>
              </p:cTn>
              <p:nextCondLst>
                <p:cond evt="onClick" delay="0">
                  <p:tgtEl>
                    <p:spTgt spid="24"/>
                  </p:tgtEl>
                </p:cond>
              </p:nextCondLst>
            </p:seq>
            <p:seq concurrent="1" nextAc="seek">
              <p:cTn id="98" restart="whenNotActive" fill="hold" evtFilter="cancelBubble" nodeType="interactiveSeq">
                <p:stCondLst>
                  <p:cond evt="onClick" delay="0">
                    <p:tgtEl>
                      <p:spTgt spid="22"/>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fade">
                                      <p:cBhvr>
                                        <p:cTn id="103" dur="500"/>
                                        <p:tgtEl>
                                          <p:spTgt spid="39"/>
                                        </p:tgtEl>
                                      </p:cBhvr>
                                    </p:animEffect>
                                  </p:childTnLst>
                                </p:cTn>
                              </p:par>
                            </p:childTnLst>
                          </p:cTn>
                        </p:par>
                      </p:childTnLst>
                    </p:cTn>
                  </p:par>
                </p:childTnLst>
              </p:cTn>
              <p:nextCondLst>
                <p:cond evt="onClick" delay="0">
                  <p:tgtEl>
                    <p:spTgt spid="22"/>
                  </p:tgtEl>
                </p:cond>
              </p:nextCondLst>
            </p:seq>
            <p:seq concurrent="1" nextAc="seek">
              <p:cTn id="104" restart="whenNotActive" fill="hold" evtFilter="cancelBubble" nodeType="interactiveSeq">
                <p:stCondLst>
                  <p:cond evt="onClick" delay="0">
                    <p:tgtEl>
                      <p:spTgt spid="33"/>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fade">
                                      <p:cBhvr>
                                        <p:cTn id="109" dur="500"/>
                                        <p:tgtEl>
                                          <p:spTgt spid="36"/>
                                        </p:tgtEl>
                                      </p:cBhvr>
                                    </p:animEffect>
                                  </p:childTnLst>
                                </p:cTn>
                              </p:par>
                            </p:childTnLst>
                          </p:cTn>
                        </p:par>
                      </p:childTnLst>
                    </p:cTn>
                  </p:par>
                </p:childTnLst>
              </p:cTn>
              <p:nextCondLst>
                <p:cond evt="onClick" delay="0">
                  <p:tgtEl>
                    <p:spTgt spid="33"/>
                  </p:tgtEl>
                </p:cond>
              </p:nextCondLst>
            </p:seq>
            <p:seq concurrent="1" nextAc="seek">
              <p:cTn id="110" restart="whenNotActive" fill="hold" evtFilter="cancelBubble" nodeType="interactiveSeq">
                <p:stCondLst>
                  <p:cond evt="onClick" delay="0">
                    <p:tgtEl>
                      <p:spTgt spid="28"/>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75"/>
                                        </p:tgtEl>
                                        <p:attrNameLst>
                                          <p:attrName>style.visibility</p:attrName>
                                        </p:attrNameLst>
                                      </p:cBhvr>
                                      <p:to>
                                        <p:strVal val="visible"/>
                                      </p:to>
                                    </p:set>
                                    <p:animEffect transition="in" filter="fade">
                                      <p:cBhvr>
                                        <p:cTn id="115" dur="500"/>
                                        <p:tgtEl>
                                          <p:spTgt spid="75"/>
                                        </p:tgtEl>
                                      </p:cBhvr>
                                    </p:animEffect>
                                  </p:childTnLst>
                                </p:cTn>
                              </p:par>
                            </p:childTnLst>
                          </p:cTn>
                        </p:par>
                      </p:childTnLst>
                    </p:cTn>
                  </p:par>
                </p:childTnLst>
              </p:cTn>
              <p:nextCondLst>
                <p:cond evt="onClick" delay="0">
                  <p:tgtEl>
                    <p:spTgt spid="28"/>
                  </p:tgtEl>
                </p:cond>
              </p:nextCondLst>
            </p:seq>
            <p:seq concurrent="1" nextAc="seek">
              <p:cTn id="116" restart="whenNotActive" fill="hold" evtFilter="cancelBubble" nodeType="interactiveSeq">
                <p:stCondLst>
                  <p:cond evt="onClick" delay="0">
                    <p:tgtEl>
                      <p:spTgt spid="32"/>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72"/>
                                        </p:tgtEl>
                                        <p:attrNameLst>
                                          <p:attrName>style.visibility</p:attrName>
                                        </p:attrNameLst>
                                      </p:cBhvr>
                                      <p:to>
                                        <p:strVal val="visible"/>
                                      </p:to>
                                    </p:set>
                                    <p:animEffect transition="in" filter="fade">
                                      <p:cBhvr>
                                        <p:cTn id="121" dur="500"/>
                                        <p:tgtEl>
                                          <p:spTgt spid="72"/>
                                        </p:tgtEl>
                                      </p:cBhvr>
                                    </p:animEffect>
                                  </p:childTnLst>
                                </p:cTn>
                              </p:par>
                            </p:childTnLst>
                          </p:cTn>
                        </p:par>
                      </p:childTnLst>
                    </p:cTn>
                  </p:par>
                </p:childTnLst>
              </p:cTn>
              <p:nextCondLst>
                <p:cond evt="onClick" delay="0">
                  <p:tgtEl>
                    <p:spTgt spid="32"/>
                  </p:tgtEl>
                </p:cond>
              </p:nextCondLst>
            </p:seq>
            <p:seq concurrent="1" nextAc="seek">
              <p:cTn id="122" restart="whenNotActive" fill="hold" evtFilter="cancelBubble" nodeType="interactiveSeq">
                <p:stCondLst>
                  <p:cond evt="onClick" delay="0">
                    <p:tgtEl>
                      <p:spTgt spid="30"/>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58"/>
                                        </p:tgtEl>
                                        <p:attrNameLst>
                                          <p:attrName>style.visibility</p:attrName>
                                        </p:attrNameLst>
                                      </p:cBhvr>
                                      <p:to>
                                        <p:strVal val="visible"/>
                                      </p:to>
                                    </p:set>
                                    <p:animEffect transition="in" filter="fade">
                                      <p:cBhvr>
                                        <p:cTn id="127" dur="500"/>
                                        <p:tgtEl>
                                          <p:spTgt spid="58"/>
                                        </p:tgtEl>
                                      </p:cBhvr>
                                    </p:animEffect>
                                  </p:childTnLst>
                                </p:cTn>
                              </p:par>
                            </p:childTnLst>
                          </p:cTn>
                        </p:par>
                      </p:childTnLst>
                    </p:cTn>
                  </p:par>
                </p:childTnLst>
              </p:cTn>
              <p:nextCondLst>
                <p:cond evt="onClick" delay="0">
                  <p:tgtEl>
                    <p:spTgt spid="30"/>
                  </p:tgtEl>
                </p:cond>
              </p:nextCondLst>
            </p:seq>
            <p:seq concurrent="1" nextAc="seek">
              <p:cTn id="128" restart="whenNotActive" fill="hold" evtFilter="cancelBubble" nodeType="interactiveSeq">
                <p:stCondLst>
                  <p:cond evt="onClick" delay="0">
                    <p:tgtEl>
                      <p:spTgt spid="31"/>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55"/>
                                        </p:tgtEl>
                                        <p:attrNameLst>
                                          <p:attrName>style.visibility</p:attrName>
                                        </p:attrNameLst>
                                      </p:cBhvr>
                                      <p:to>
                                        <p:strVal val="visible"/>
                                      </p:to>
                                    </p:set>
                                    <p:animEffect transition="in" filter="fade">
                                      <p:cBhvr>
                                        <p:cTn id="133" dur="500"/>
                                        <p:tgtEl>
                                          <p:spTgt spid="55"/>
                                        </p:tgtEl>
                                      </p:cBhvr>
                                    </p:animEffect>
                                  </p:childTnLst>
                                </p:cTn>
                              </p:par>
                            </p:childTnLst>
                          </p:cTn>
                        </p:par>
                      </p:childTnLst>
                    </p:cTn>
                  </p:par>
                </p:childTnLst>
              </p:cTn>
              <p:nextCondLst>
                <p:cond evt="onClick" delay="0">
                  <p:tgtEl>
                    <p:spTgt spid="31"/>
                  </p:tgtEl>
                </p:cond>
              </p:nextCondLst>
            </p:seq>
            <p:seq concurrent="1" nextAc="seek">
              <p:cTn id="134" restart="whenNotActive" fill="hold" evtFilter="cancelBubble" nodeType="interactiveSeq">
                <p:stCondLst>
                  <p:cond evt="onClick" delay="0">
                    <p:tgtEl>
                      <p:spTgt spid="29"/>
                    </p:tgtEl>
                  </p:cond>
                </p:stCondLst>
                <p:endSync evt="end" delay="0">
                  <p:rtn val="all"/>
                </p:endSync>
                <p:childTnLst>
                  <p:par>
                    <p:cTn id="135" fill="hold">
                      <p:stCondLst>
                        <p:cond delay="0"/>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78"/>
                                        </p:tgtEl>
                                        <p:attrNameLst>
                                          <p:attrName>style.visibility</p:attrName>
                                        </p:attrNameLst>
                                      </p:cBhvr>
                                      <p:to>
                                        <p:strVal val="visible"/>
                                      </p:to>
                                    </p:set>
                                    <p:animEffect transition="in" filter="fade">
                                      <p:cBhvr>
                                        <p:cTn id="139" dur="500"/>
                                        <p:tgtEl>
                                          <p:spTgt spid="78"/>
                                        </p:tgtEl>
                                      </p:cBhvr>
                                    </p:animEffect>
                                  </p:childTnLst>
                                </p:cTn>
                              </p:par>
                            </p:childTnLst>
                          </p:cTn>
                        </p:par>
                      </p:childTnLst>
                    </p:cTn>
                  </p:par>
                </p:childTnLst>
              </p:cTn>
              <p:nextCondLst>
                <p:cond evt="onClick" delay="0">
                  <p:tgtEl>
                    <p:spTgt spid="29"/>
                  </p:tgtEl>
                </p:cond>
              </p:nextCondLst>
            </p:seq>
            <p:seq concurrent="1" nextAc="seek">
              <p:cTn id="140" restart="whenNotActive" fill="hold" evtFilter="cancelBubble" nodeType="interactiveSeq">
                <p:stCondLst>
                  <p:cond evt="onClick" delay="0">
                    <p:tgtEl>
                      <p:spTgt spid="27"/>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26"/>
                                        </p:tgtEl>
                                        <p:attrNameLst>
                                          <p:attrName>style.visibility</p:attrName>
                                        </p:attrNameLst>
                                      </p:cBhvr>
                                      <p:to>
                                        <p:strVal val="visible"/>
                                      </p:to>
                                    </p:set>
                                    <p:animEffect transition="in" filter="fade">
                                      <p:cBhvr>
                                        <p:cTn id="145" dur="500"/>
                                        <p:tgtEl>
                                          <p:spTgt spid="26"/>
                                        </p:tgtEl>
                                      </p:cBhvr>
                                    </p:animEffect>
                                  </p:childTnLst>
                                </p:cTn>
                              </p:par>
                            </p:childTnLst>
                          </p:cTn>
                        </p:par>
                      </p:childTnLst>
                    </p:cTn>
                  </p:par>
                </p:childTnLst>
              </p:cTn>
              <p:nextCondLst>
                <p:cond evt="onClick" delay="0">
                  <p:tgtEl>
                    <p:spTgt spid="2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F0F1B2-483F-4BDC-BF92-745117699DBF}"/>
              </a:ext>
            </a:extLst>
          </p:cNvPr>
          <p:cNvSpPr>
            <a:spLocks noGrp="1"/>
          </p:cNvSpPr>
          <p:nvPr>
            <p:ph type="title"/>
          </p:nvPr>
        </p:nvSpPr>
        <p:spPr/>
        <p:txBody>
          <a:bodyPr/>
          <a:lstStyle/>
          <a:p>
            <a:r>
              <a:rPr lang="es-MX" sz="4000" b="1" dirty="0">
                <a:solidFill>
                  <a:srgbClr val="808080"/>
                </a:solidFill>
                <a:effectLst/>
                <a:ea typeface="Calibri" panose="020F0502020204030204" pitchFamily="34" charset="0"/>
                <a:cs typeface="Times New Roman" panose="02020603050405020304" pitchFamily="18" charset="0"/>
              </a:rPr>
              <a:t>Dinámica de soporte socioemocional</a:t>
            </a:r>
            <a:endParaRPr lang="es-PE" dirty="0"/>
          </a:p>
        </p:txBody>
      </p:sp>
      <p:pic>
        <p:nvPicPr>
          <p:cNvPr id="5" name="Imagen 4">
            <a:extLst>
              <a:ext uri="{FF2B5EF4-FFF2-40B4-BE49-F238E27FC236}">
                <a16:creationId xmlns:a16="http://schemas.microsoft.com/office/drawing/2014/main" id="{8BD02698-C23F-49A9-A42B-A104ED6C7DBD}"/>
              </a:ext>
            </a:extLst>
          </p:cNvPr>
          <p:cNvPicPr>
            <a:picLocks noChangeAspect="1"/>
          </p:cNvPicPr>
          <p:nvPr/>
        </p:nvPicPr>
        <p:blipFill rotWithShape="1">
          <a:blip r:embed="rId2"/>
          <a:srcRect r="2208"/>
          <a:stretch/>
        </p:blipFill>
        <p:spPr>
          <a:xfrm>
            <a:off x="4164917" y="4252326"/>
            <a:ext cx="3839600" cy="1975890"/>
          </a:xfrm>
          <a:prstGeom prst="rect">
            <a:avLst/>
          </a:prstGeom>
        </p:spPr>
      </p:pic>
    </p:spTree>
    <p:extLst>
      <p:ext uri="{BB962C8B-B14F-4D97-AF65-F5344CB8AC3E}">
        <p14:creationId xmlns:p14="http://schemas.microsoft.com/office/powerpoint/2010/main" val="3528413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120" name="Google Shape;623;p50">
            <a:extLst>
              <a:ext uri="{FF2B5EF4-FFF2-40B4-BE49-F238E27FC236}">
                <a16:creationId xmlns:a16="http://schemas.microsoft.com/office/drawing/2014/main" id="{63A3DC73-BE77-42DF-A073-E98606DD805C}"/>
              </a:ext>
            </a:extLst>
          </p:cNvPr>
          <p:cNvPicPr preferRelativeResize="0"/>
          <p:nvPr/>
        </p:nvPicPr>
        <p:blipFill rotWithShape="1">
          <a:blip r:embed="rId3">
            <a:alphaModFix/>
          </a:blip>
          <a:srcRect l="32006" t="19826" r="52023" b="9790"/>
          <a:stretch/>
        </p:blipFill>
        <p:spPr>
          <a:xfrm rot="5400000">
            <a:off x="10699410" y="4759742"/>
            <a:ext cx="921233" cy="3045269"/>
          </a:xfrm>
          <a:prstGeom prst="rect">
            <a:avLst/>
          </a:prstGeom>
          <a:noFill/>
          <a:ln>
            <a:noFill/>
          </a:ln>
        </p:spPr>
      </p:pic>
      <p:sp>
        <p:nvSpPr>
          <p:cNvPr id="48" name="Trapecio 47">
            <a:extLst>
              <a:ext uri="{FF2B5EF4-FFF2-40B4-BE49-F238E27FC236}">
                <a16:creationId xmlns:a16="http://schemas.microsoft.com/office/drawing/2014/main" id="{BDB5F7D0-A9CD-4D12-978E-D6F30F43AA2A}"/>
              </a:ext>
            </a:extLst>
          </p:cNvPr>
          <p:cNvSpPr/>
          <p:nvPr/>
        </p:nvSpPr>
        <p:spPr>
          <a:xfrm>
            <a:off x="3777417" y="5432586"/>
            <a:ext cx="6058487" cy="1255965"/>
          </a:xfrm>
          <a:prstGeom prst="trapezoid">
            <a:avLst>
              <a:gd name="adj" fmla="val 9358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a:p>
        </p:txBody>
      </p:sp>
      <p:sp>
        <p:nvSpPr>
          <p:cNvPr id="49" name="boton">
            <a:extLst>
              <a:ext uri="{FF2B5EF4-FFF2-40B4-BE49-F238E27FC236}">
                <a16:creationId xmlns:a16="http://schemas.microsoft.com/office/drawing/2014/main" id="{D8ED2A84-9384-4EBE-B8DF-1AE32B39951C}"/>
              </a:ext>
            </a:extLst>
          </p:cNvPr>
          <p:cNvSpPr/>
          <p:nvPr/>
        </p:nvSpPr>
        <p:spPr>
          <a:xfrm>
            <a:off x="520373" y="4676233"/>
            <a:ext cx="1401227" cy="1110435"/>
          </a:xfrm>
          <a:prstGeom prst="ellips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133" b="1" dirty="0"/>
              <a:t>Play</a:t>
            </a:r>
            <a:endParaRPr lang="es-PE" sz="2133" b="1" dirty="0"/>
          </a:p>
        </p:txBody>
      </p:sp>
      <p:grpSp>
        <p:nvGrpSpPr>
          <p:cNvPr id="50" name="Grupo 49">
            <a:extLst>
              <a:ext uri="{FF2B5EF4-FFF2-40B4-BE49-F238E27FC236}">
                <a16:creationId xmlns:a16="http://schemas.microsoft.com/office/drawing/2014/main" id="{765B4F25-C2DD-4CEE-B3AC-EC44A7C15946}"/>
              </a:ext>
            </a:extLst>
          </p:cNvPr>
          <p:cNvGrpSpPr/>
          <p:nvPr/>
        </p:nvGrpSpPr>
        <p:grpSpPr>
          <a:xfrm>
            <a:off x="2337939" y="248477"/>
            <a:ext cx="9204385" cy="6768879"/>
            <a:chOff x="3630309" y="6901"/>
            <a:chExt cx="8128000" cy="5418667"/>
          </a:xfrm>
        </p:grpSpPr>
        <p:graphicFrame>
          <p:nvGraphicFramePr>
            <p:cNvPr id="51" name="Gráfico 50">
              <a:extLst>
                <a:ext uri="{FF2B5EF4-FFF2-40B4-BE49-F238E27FC236}">
                  <a16:creationId xmlns:a16="http://schemas.microsoft.com/office/drawing/2014/main" id="{5C0B566C-3B42-4AE9-A20C-C7013738288B}"/>
                </a:ext>
              </a:extLst>
            </p:cNvPr>
            <p:cNvGraphicFramePr/>
            <p:nvPr>
              <p:extLst>
                <p:ext uri="{D42A27DB-BD31-4B8C-83A1-F6EECF244321}">
                  <p14:modId xmlns:p14="http://schemas.microsoft.com/office/powerpoint/2010/main" val="844960873"/>
                </p:ext>
              </p:extLst>
            </p:nvPr>
          </p:nvGraphicFramePr>
          <p:xfrm>
            <a:off x="3630309" y="6901"/>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52" name="CuadroTexto 51">
              <a:extLst>
                <a:ext uri="{FF2B5EF4-FFF2-40B4-BE49-F238E27FC236}">
                  <a16:creationId xmlns:a16="http://schemas.microsoft.com/office/drawing/2014/main" id="{ACAF4444-3D92-4125-B98C-812025183DE9}"/>
                </a:ext>
              </a:extLst>
            </p:cNvPr>
            <p:cNvSpPr txBox="1"/>
            <p:nvPr/>
          </p:nvSpPr>
          <p:spPr>
            <a:xfrm rot="5400000">
              <a:off x="5998372" y="960181"/>
              <a:ext cx="2097056" cy="733818"/>
            </a:xfrm>
            <a:prstGeom prst="rect">
              <a:avLst/>
            </a:prstGeom>
            <a:noFill/>
          </p:spPr>
          <p:txBody>
            <a:bodyPr wrap="square" rtlCol="0">
              <a:spAutoFit/>
            </a:bodyPr>
            <a:lstStyle/>
            <a:p>
              <a:r>
                <a:rPr lang="es-ES" sz="2400" dirty="0">
                  <a:latin typeface="Tahoma" panose="020B0604030504040204" pitchFamily="34" charset="0"/>
                  <a:ea typeface="Tahoma" panose="020B0604030504040204" pitchFamily="34" charset="0"/>
                  <a:cs typeface="Tahoma" panose="020B0604030504040204" pitchFamily="34" charset="0"/>
                </a:rPr>
                <a:t>¿QUÉ TE CAUSA TRISTEZA?</a:t>
              </a:r>
              <a:endParaRPr lang="es-PE" sz="2400" b="1" dirty="0"/>
            </a:p>
          </p:txBody>
        </p:sp>
        <p:sp>
          <p:nvSpPr>
            <p:cNvPr id="53" name="CuadroTexto 52">
              <a:extLst>
                <a:ext uri="{FF2B5EF4-FFF2-40B4-BE49-F238E27FC236}">
                  <a16:creationId xmlns:a16="http://schemas.microsoft.com/office/drawing/2014/main" id="{ACF42011-9E2E-49F9-8FA7-150B7AF5E314}"/>
                </a:ext>
              </a:extLst>
            </p:cNvPr>
            <p:cNvSpPr txBox="1"/>
            <p:nvPr/>
          </p:nvSpPr>
          <p:spPr>
            <a:xfrm rot="19217296">
              <a:off x="5977182" y="3412978"/>
              <a:ext cx="2009607" cy="960895"/>
            </a:xfrm>
            <a:prstGeom prst="rect">
              <a:avLst/>
            </a:prstGeom>
            <a:noFill/>
          </p:spPr>
          <p:txBody>
            <a:bodyPr wrap="square" rtlCol="0">
              <a:spAutoFit/>
            </a:bodyPr>
            <a:lstStyle/>
            <a:p>
              <a:r>
                <a:rPr lang="es-ES" sz="2400" dirty="0">
                  <a:latin typeface="Tahoma" panose="020B0604030504040204" pitchFamily="34" charset="0"/>
                  <a:ea typeface="Tahoma" panose="020B0604030504040204" pitchFamily="34" charset="0"/>
                  <a:cs typeface="Tahoma" panose="020B0604030504040204" pitchFamily="34" charset="0"/>
                </a:rPr>
                <a:t>¿Qué TE CAUSA CALMA ? </a:t>
              </a:r>
              <a:endParaRPr lang="es-PE" sz="2400" dirty="0">
                <a:latin typeface="Tahoma" panose="020B0604030504040204" pitchFamily="34" charset="0"/>
                <a:ea typeface="Tahoma" panose="020B0604030504040204" pitchFamily="34" charset="0"/>
                <a:cs typeface="Tahoma" panose="020B0604030504040204" pitchFamily="34" charset="0"/>
              </a:endParaRPr>
            </a:p>
          </p:txBody>
        </p:sp>
        <p:sp>
          <p:nvSpPr>
            <p:cNvPr id="54" name="CuadroTexto 53">
              <a:extLst>
                <a:ext uri="{FF2B5EF4-FFF2-40B4-BE49-F238E27FC236}">
                  <a16:creationId xmlns:a16="http://schemas.microsoft.com/office/drawing/2014/main" id="{71E3E29C-BB02-4237-97EF-CA17088CDFA3}"/>
                </a:ext>
              </a:extLst>
            </p:cNvPr>
            <p:cNvSpPr txBox="1"/>
            <p:nvPr/>
          </p:nvSpPr>
          <p:spPr>
            <a:xfrm rot="1831794">
              <a:off x="4980780" y="2427547"/>
              <a:ext cx="1964569" cy="566682"/>
            </a:xfrm>
            <a:prstGeom prst="rect">
              <a:avLst/>
            </a:prstGeom>
            <a:noFill/>
          </p:spPr>
          <p:txBody>
            <a:bodyPr wrap="square" rtlCol="0">
              <a:spAutoFit/>
            </a:bodyPr>
            <a:lstStyle/>
            <a:p>
              <a:r>
                <a:rPr lang="es-ES" sz="2000" dirty="0">
                  <a:latin typeface="Tahoma" panose="020B0604030504040204" pitchFamily="34" charset="0"/>
                  <a:ea typeface="Tahoma" panose="020B0604030504040204" pitchFamily="34" charset="0"/>
                  <a:cs typeface="Tahoma" panose="020B0604030504040204" pitchFamily="34" charset="0"/>
                </a:rPr>
                <a:t>¿ QUÉ TE CAUSA ABURRIMIENTO?</a:t>
              </a:r>
              <a:endParaRPr lang="es-PE" sz="2000" dirty="0">
                <a:latin typeface="Tahoma" panose="020B0604030504040204" pitchFamily="34" charset="0"/>
                <a:ea typeface="Tahoma" panose="020B0604030504040204" pitchFamily="34" charset="0"/>
                <a:cs typeface="Tahoma" panose="020B0604030504040204" pitchFamily="34" charset="0"/>
              </a:endParaRPr>
            </a:p>
          </p:txBody>
        </p:sp>
        <p:sp>
          <p:nvSpPr>
            <p:cNvPr id="55" name="CuadroTexto 54">
              <a:extLst>
                <a:ext uri="{FF2B5EF4-FFF2-40B4-BE49-F238E27FC236}">
                  <a16:creationId xmlns:a16="http://schemas.microsoft.com/office/drawing/2014/main" id="{CF0A3368-F1B4-48CB-861C-2432ADEE646E}"/>
                </a:ext>
              </a:extLst>
            </p:cNvPr>
            <p:cNvSpPr txBox="1"/>
            <p:nvPr/>
          </p:nvSpPr>
          <p:spPr>
            <a:xfrm rot="12464255">
              <a:off x="8605948" y="2065864"/>
              <a:ext cx="1958324" cy="862342"/>
            </a:xfrm>
            <a:prstGeom prst="rect">
              <a:avLst/>
            </a:prstGeom>
            <a:noFill/>
          </p:spPr>
          <p:txBody>
            <a:bodyPr wrap="square" rtlCol="0">
              <a:spAutoFit/>
            </a:bodyPr>
            <a:lstStyle/>
            <a:p>
              <a:r>
                <a:rPr lang="es-ES" sz="2000" dirty="0">
                  <a:latin typeface="Tahoma" panose="020B0604030504040204" pitchFamily="34" charset="0"/>
                  <a:ea typeface="Tahoma" panose="020B0604030504040204" pitchFamily="34" charset="0"/>
                  <a:cs typeface="Tahoma" panose="020B0604030504040204" pitchFamily="34" charset="0"/>
                </a:rPr>
                <a:t>¿QUÉ TE CAUSA MIEDO?</a:t>
              </a:r>
              <a:endParaRPr lang="es-PE" sz="2000" dirty="0">
                <a:latin typeface="Forte" panose="03060902040502070203" pitchFamily="66" charset="0"/>
              </a:endParaRPr>
            </a:p>
            <a:p>
              <a:endParaRPr lang="es-PE" sz="2400" b="1" dirty="0"/>
            </a:p>
          </p:txBody>
        </p:sp>
        <p:sp>
          <p:nvSpPr>
            <p:cNvPr id="56" name="CuadroTexto 55">
              <a:extLst>
                <a:ext uri="{FF2B5EF4-FFF2-40B4-BE49-F238E27FC236}">
                  <a16:creationId xmlns:a16="http://schemas.microsoft.com/office/drawing/2014/main" id="{45A15F4A-2E7C-4084-A343-26E3B6084574}"/>
                </a:ext>
              </a:extLst>
            </p:cNvPr>
            <p:cNvSpPr txBox="1"/>
            <p:nvPr/>
          </p:nvSpPr>
          <p:spPr>
            <a:xfrm rot="16200000">
              <a:off x="7377695" y="3638717"/>
              <a:ext cx="2080784" cy="733818"/>
            </a:xfrm>
            <a:prstGeom prst="rect">
              <a:avLst/>
            </a:prstGeom>
            <a:noFill/>
          </p:spPr>
          <p:txBody>
            <a:bodyPr wrap="square" rtlCol="0">
              <a:spAutoFit/>
            </a:bodyPr>
            <a:lstStyle/>
            <a:p>
              <a:pPr algn="ctr"/>
              <a:r>
                <a:rPr lang="es-ES" sz="2400" dirty="0">
                  <a:latin typeface="Tahoma" panose="020B0604030504040204" pitchFamily="34" charset="0"/>
                  <a:ea typeface="Tahoma" panose="020B0604030504040204" pitchFamily="34" charset="0"/>
                  <a:cs typeface="Tahoma" panose="020B0604030504040204" pitchFamily="34" charset="0"/>
                </a:rPr>
                <a:t>¿Qué TE CAUSA SEGURIDAD ?</a:t>
              </a:r>
              <a:endParaRPr lang="es-PE" sz="2400" dirty="0">
                <a:latin typeface="Forte" panose="03060902040502070203" pitchFamily="66" charset="0"/>
              </a:endParaRPr>
            </a:p>
          </p:txBody>
        </p:sp>
      </p:grpSp>
      <p:pic>
        <p:nvPicPr>
          <p:cNvPr id="57" name="Imagen 56">
            <a:extLst>
              <a:ext uri="{FF2B5EF4-FFF2-40B4-BE49-F238E27FC236}">
                <a16:creationId xmlns:a16="http://schemas.microsoft.com/office/drawing/2014/main" id="{D4C43C85-378C-4EF5-BAEF-A79D16D92AEF}"/>
              </a:ext>
            </a:extLst>
          </p:cNvPr>
          <p:cNvPicPr>
            <a:picLocks noChangeAspect="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46065" y="1128989"/>
            <a:ext cx="3351071" cy="1871444"/>
          </a:xfrm>
          <a:prstGeom prst="rect">
            <a:avLst/>
          </a:prstGeom>
        </p:spPr>
      </p:pic>
      <p:pic>
        <p:nvPicPr>
          <p:cNvPr id="58" name="Imagen 57">
            <a:extLst>
              <a:ext uri="{FF2B5EF4-FFF2-40B4-BE49-F238E27FC236}">
                <a16:creationId xmlns:a16="http://schemas.microsoft.com/office/drawing/2014/main" id="{09E3173B-44B8-4105-B976-8461C55500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475270">
            <a:off x="1355133" y="2786518"/>
            <a:ext cx="2984500" cy="2984500"/>
          </a:xfrm>
          <a:prstGeom prst="rect">
            <a:avLst/>
          </a:prstGeom>
        </p:spPr>
      </p:pic>
      <p:sp>
        <p:nvSpPr>
          <p:cNvPr id="61" name="CuadroTexto 60">
            <a:extLst>
              <a:ext uri="{FF2B5EF4-FFF2-40B4-BE49-F238E27FC236}">
                <a16:creationId xmlns:a16="http://schemas.microsoft.com/office/drawing/2014/main" id="{21AB0936-2094-42FF-B7F3-D6EDFC7A2A37}"/>
              </a:ext>
            </a:extLst>
          </p:cNvPr>
          <p:cNvSpPr txBox="1"/>
          <p:nvPr/>
        </p:nvSpPr>
        <p:spPr>
          <a:xfrm>
            <a:off x="-176889" y="1376632"/>
            <a:ext cx="3965207" cy="1241237"/>
          </a:xfrm>
          <a:prstGeom prst="rect">
            <a:avLst/>
          </a:prstGeom>
          <a:noFill/>
        </p:spPr>
        <p:txBody>
          <a:bodyPr wrap="square">
            <a:spAutoFit/>
          </a:bodyPr>
          <a:lstStyle/>
          <a:p>
            <a:pPr algn="ctr"/>
            <a:r>
              <a:rPr lang="es-ES" sz="3733" b="1" dirty="0">
                <a:latin typeface="Forte" panose="03060902040502070203" pitchFamily="66" charset="0"/>
              </a:rPr>
              <a:t>Ruleta de las emociones</a:t>
            </a:r>
            <a:endParaRPr lang="es-PE" sz="3733" b="1" dirty="0">
              <a:latin typeface="Forte" panose="03060902040502070203" pitchFamily="66" charset="0"/>
            </a:endParaRPr>
          </a:p>
        </p:txBody>
      </p:sp>
      <p:sp>
        <p:nvSpPr>
          <p:cNvPr id="15" name="Título 2">
            <a:extLst>
              <a:ext uri="{FF2B5EF4-FFF2-40B4-BE49-F238E27FC236}">
                <a16:creationId xmlns:a16="http://schemas.microsoft.com/office/drawing/2014/main" id="{9AB6AF7E-7F11-4DFE-8CFE-B352680C8CEA}"/>
              </a:ext>
            </a:extLst>
          </p:cNvPr>
          <p:cNvSpPr>
            <a:spLocks noGrp="1"/>
          </p:cNvSpPr>
          <p:nvPr>
            <p:ph type="title"/>
          </p:nvPr>
        </p:nvSpPr>
        <p:spPr>
          <a:xfrm>
            <a:off x="365875" y="45827"/>
            <a:ext cx="9470029" cy="424692"/>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2000" b="1" dirty="0">
                <a:solidFill>
                  <a:srgbClr val="808080"/>
                </a:solidFill>
                <a:effectLst/>
                <a:ea typeface="Calibri" panose="020F0502020204030204" pitchFamily="34" charset="0"/>
                <a:cs typeface="Times New Roman" panose="02020603050405020304" pitchFamily="18" charset="0"/>
              </a:rPr>
              <a:t>Dinámica de soporte socioemocional</a:t>
            </a:r>
            <a:endParaRPr lang="es-PE"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8337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5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7713" y="242158"/>
            <a:ext cx="11514741" cy="424692"/>
          </a:xfrm>
        </p:spPr>
        <p:txBody>
          <a:bodyPr/>
          <a:lstStyle/>
          <a:p>
            <a:pPr algn="ctr"/>
            <a:r>
              <a:rPr lang="es-PE" sz="3600" dirty="0"/>
              <a:t>Dinámica de Presentación y bienvenida </a:t>
            </a:r>
          </a:p>
        </p:txBody>
      </p:sp>
      <p:sp>
        <p:nvSpPr>
          <p:cNvPr id="3" name="Rectángulo 2">
            <a:extLst>
              <a:ext uri="{FF2B5EF4-FFF2-40B4-BE49-F238E27FC236}">
                <a16:creationId xmlns:a16="http://schemas.microsoft.com/office/drawing/2014/main" id="{F409CA0B-3D73-45B1-95F0-382C233CD622}"/>
              </a:ext>
            </a:extLst>
          </p:cNvPr>
          <p:cNvSpPr/>
          <p:nvPr/>
        </p:nvSpPr>
        <p:spPr>
          <a:xfrm>
            <a:off x="3968328" y="724842"/>
            <a:ext cx="2593852" cy="923330"/>
          </a:xfrm>
          <a:prstGeom prst="rect">
            <a:avLst/>
          </a:prstGeom>
          <a:noFill/>
        </p:spPr>
        <p:txBody>
          <a:bodyPr wrap="none" lIns="91440" tIns="45720" rIns="91440" bIns="45720">
            <a:spAutoFit/>
          </a:bodyPr>
          <a:lstStyle/>
          <a:p>
            <a:pPr algn="ctr"/>
            <a:r>
              <a:rPr lang="es-ES" sz="5400" b="1" dirty="0">
                <a:ln w="22225">
                  <a:noFill/>
                  <a:prstDash val="solid"/>
                </a:ln>
                <a:solidFill>
                  <a:srgbClr val="FF0000"/>
                </a:solidFill>
              </a:rPr>
              <a:t>LOTERÍA</a:t>
            </a:r>
            <a:endParaRPr lang="es-ES" sz="5400" b="1" cap="none" spc="0" dirty="0">
              <a:ln w="22225">
                <a:noFill/>
                <a:prstDash val="solid"/>
              </a:ln>
              <a:solidFill>
                <a:srgbClr val="FF0000"/>
              </a:solidFill>
              <a:effectLst/>
            </a:endParaRPr>
          </a:p>
        </p:txBody>
      </p:sp>
      <p:pic>
        <p:nvPicPr>
          <p:cNvPr id="1026" name="Picture 2" descr="Abecedario ~ Alfabeto - Letras; Vocales y Consonantes &amp;quot;El ABC&amp;quot;">
            <a:extLst>
              <a:ext uri="{FF2B5EF4-FFF2-40B4-BE49-F238E27FC236}">
                <a16:creationId xmlns:a16="http://schemas.microsoft.com/office/drawing/2014/main" id="{490174AE-53FA-43F7-B21A-31A088117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88" y="1918510"/>
            <a:ext cx="8597379" cy="4455958"/>
          </a:xfrm>
          <a:prstGeom prst="rect">
            <a:avLst/>
          </a:prstGeom>
          <a:noFill/>
          <a:extLst>
            <a:ext uri="{909E8E84-426E-40DD-AFC4-6F175D3DCCD1}">
              <a14:hiddenFill xmlns:a14="http://schemas.microsoft.com/office/drawing/2010/main">
                <a:solidFill>
                  <a:srgbClr val="FFFFFF"/>
                </a:solidFill>
              </a14:hiddenFill>
            </a:ext>
          </a:extLst>
        </p:spPr>
      </p:pic>
      <p:sp>
        <p:nvSpPr>
          <p:cNvPr id="21" name="Corazón 20">
            <a:extLst>
              <a:ext uri="{FF2B5EF4-FFF2-40B4-BE49-F238E27FC236}">
                <a16:creationId xmlns:a16="http://schemas.microsoft.com/office/drawing/2014/main" id="{4703A5DE-8473-4F1A-97B8-42C07D85073D}"/>
              </a:ext>
            </a:extLst>
          </p:cNvPr>
          <p:cNvSpPr/>
          <p:nvPr/>
        </p:nvSpPr>
        <p:spPr>
          <a:xfrm>
            <a:off x="9913696" y="5289224"/>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23" name="Corazón 22">
            <a:extLst>
              <a:ext uri="{FF2B5EF4-FFF2-40B4-BE49-F238E27FC236}">
                <a16:creationId xmlns:a16="http://schemas.microsoft.com/office/drawing/2014/main" id="{38A7DA21-1898-4402-92B1-DCA37BDBB936}"/>
              </a:ext>
            </a:extLst>
          </p:cNvPr>
          <p:cNvSpPr/>
          <p:nvPr/>
        </p:nvSpPr>
        <p:spPr>
          <a:xfrm>
            <a:off x="10997891" y="4677286"/>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24" name="Corazón 23">
            <a:extLst>
              <a:ext uri="{FF2B5EF4-FFF2-40B4-BE49-F238E27FC236}">
                <a16:creationId xmlns:a16="http://schemas.microsoft.com/office/drawing/2014/main" id="{10EB0C86-4DCF-4E10-8E79-860BD319B31E}"/>
              </a:ext>
            </a:extLst>
          </p:cNvPr>
          <p:cNvSpPr/>
          <p:nvPr/>
        </p:nvSpPr>
        <p:spPr>
          <a:xfrm>
            <a:off x="10493896" y="5299148"/>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25" name="Corazón 24">
            <a:extLst>
              <a:ext uri="{FF2B5EF4-FFF2-40B4-BE49-F238E27FC236}">
                <a16:creationId xmlns:a16="http://schemas.microsoft.com/office/drawing/2014/main" id="{CDBA6DB9-3E12-4F2E-ABFC-007D836B06A2}"/>
              </a:ext>
            </a:extLst>
          </p:cNvPr>
          <p:cNvSpPr/>
          <p:nvPr/>
        </p:nvSpPr>
        <p:spPr>
          <a:xfrm>
            <a:off x="10375866" y="1759456"/>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26" name="Corazón 25">
            <a:extLst>
              <a:ext uri="{FF2B5EF4-FFF2-40B4-BE49-F238E27FC236}">
                <a16:creationId xmlns:a16="http://schemas.microsoft.com/office/drawing/2014/main" id="{9D36343A-6A3D-417E-BDC0-FEB1455D6BFA}"/>
              </a:ext>
            </a:extLst>
          </p:cNvPr>
          <p:cNvSpPr/>
          <p:nvPr/>
        </p:nvSpPr>
        <p:spPr>
          <a:xfrm>
            <a:off x="9791941" y="1784856"/>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27" name="Corazón 26">
            <a:extLst>
              <a:ext uri="{FF2B5EF4-FFF2-40B4-BE49-F238E27FC236}">
                <a16:creationId xmlns:a16="http://schemas.microsoft.com/office/drawing/2014/main" id="{E2CC133B-726E-416C-B4F6-DF9E78AAE207}"/>
              </a:ext>
            </a:extLst>
          </p:cNvPr>
          <p:cNvSpPr/>
          <p:nvPr/>
        </p:nvSpPr>
        <p:spPr>
          <a:xfrm>
            <a:off x="10987122" y="2342763"/>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28" name="Corazón 27">
            <a:extLst>
              <a:ext uri="{FF2B5EF4-FFF2-40B4-BE49-F238E27FC236}">
                <a16:creationId xmlns:a16="http://schemas.microsoft.com/office/drawing/2014/main" id="{3746878B-AD45-4F81-B859-08BA5AD8ABB3}"/>
              </a:ext>
            </a:extLst>
          </p:cNvPr>
          <p:cNvSpPr/>
          <p:nvPr/>
        </p:nvSpPr>
        <p:spPr>
          <a:xfrm>
            <a:off x="10957722" y="1738617"/>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29" name="Corazón 28">
            <a:extLst>
              <a:ext uri="{FF2B5EF4-FFF2-40B4-BE49-F238E27FC236}">
                <a16:creationId xmlns:a16="http://schemas.microsoft.com/office/drawing/2014/main" id="{916D8434-3CEF-4060-A39D-AF79785C5E34}"/>
              </a:ext>
            </a:extLst>
          </p:cNvPr>
          <p:cNvSpPr/>
          <p:nvPr/>
        </p:nvSpPr>
        <p:spPr>
          <a:xfrm>
            <a:off x="9816205" y="1194001"/>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30" name="Corazón 29">
            <a:extLst>
              <a:ext uri="{FF2B5EF4-FFF2-40B4-BE49-F238E27FC236}">
                <a16:creationId xmlns:a16="http://schemas.microsoft.com/office/drawing/2014/main" id="{0736B739-9706-4CCF-9744-0C136A125EFC}"/>
              </a:ext>
            </a:extLst>
          </p:cNvPr>
          <p:cNvSpPr/>
          <p:nvPr/>
        </p:nvSpPr>
        <p:spPr>
          <a:xfrm>
            <a:off x="9829630" y="2393960"/>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31" name="Corazón 30">
            <a:extLst>
              <a:ext uri="{FF2B5EF4-FFF2-40B4-BE49-F238E27FC236}">
                <a16:creationId xmlns:a16="http://schemas.microsoft.com/office/drawing/2014/main" id="{CE6C6F48-8C5C-4C3F-9E20-C69EAF93FC25}"/>
              </a:ext>
            </a:extLst>
          </p:cNvPr>
          <p:cNvSpPr/>
          <p:nvPr/>
        </p:nvSpPr>
        <p:spPr>
          <a:xfrm>
            <a:off x="10366757" y="1191838"/>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32" name="Corazón 31">
            <a:extLst>
              <a:ext uri="{FF2B5EF4-FFF2-40B4-BE49-F238E27FC236}">
                <a16:creationId xmlns:a16="http://schemas.microsoft.com/office/drawing/2014/main" id="{1BD76531-D305-432E-8C49-BD595E822C69}"/>
              </a:ext>
            </a:extLst>
          </p:cNvPr>
          <p:cNvSpPr/>
          <p:nvPr/>
        </p:nvSpPr>
        <p:spPr>
          <a:xfrm>
            <a:off x="10908439" y="1186507"/>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33" name="Corazón 32">
            <a:extLst>
              <a:ext uri="{FF2B5EF4-FFF2-40B4-BE49-F238E27FC236}">
                <a16:creationId xmlns:a16="http://schemas.microsoft.com/office/drawing/2014/main" id="{4D0CF538-2801-451A-877A-99BA8BAC2305}"/>
              </a:ext>
            </a:extLst>
          </p:cNvPr>
          <p:cNvSpPr/>
          <p:nvPr/>
        </p:nvSpPr>
        <p:spPr>
          <a:xfrm>
            <a:off x="10399888" y="2965584"/>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34" name="Corazón 33">
            <a:extLst>
              <a:ext uri="{FF2B5EF4-FFF2-40B4-BE49-F238E27FC236}">
                <a16:creationId xmlns:a16="http://schemas.microsoft.com/office/drawing/2014/main" id="{398CC8B5-2BC5-4E39-B6E1-67AFEAA3A94F}"/>
              </a:ext>
            </a:extLst>
          </p:cNvPr>
          <p:cNvSpPr/>
          <p:nvPr/>
        </p:nvSpPr>
        <p:spPr>
          <a:xfrm>
            <a:off x="10413135" y="2356005"/>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35" name="Corazón 34">
            <a:extLst>
              <a:ext uri="{FF2B5EF4-FFF2-40B4-BE49-F238E27FC236}">
                <a16:creationId xmlns:a16="http://schemas.microsoft.com/office/drawing/2014/main" id="{37535C62-CDE9-433C-9A9C-6A86241C194E}"/>
              </a:ext>
            </a:extLst>
          </p:cNvPr>
          <p:cNvSpPr/>
          <p:nvPr/>
        </p:nvSpPr>
        <p:spPr>
          <a:xfrm>
            <a:off x="9830042" y="3003036"/>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36" name="Corazón 35">
            <a:extLst>
              <a:ext uri="{FF2B5EF4-FFF2-40B4-BE49-F238E27FC236}">
                <a16:creationId xmlns:a16="http://schemas.microsoft.com/office/drawing/2014/main" id="{21BC75FF-22BF-4CD4-B6BB-0A6B720438E3}"/>
              </a:ext>
            </a:extLst>
          </p:cNvPr>
          <p:cNvSpPr/>
          <p:nvPr/>
        </p:nvSpPr>
        <p:spPr>
          <a:xfrm>
            <a:off x="10459521" y="4689134"/>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37" name="Corazón 36">
            <a:extLst>
              <a:ext uri="{FF2B5EF4-FFF2-40B4-BE49-F238E27FC236}">
                <a16:creationId xmlns:a16="http://schemas.microsoft.com/office/drawing/2014/main" id="{3D3A8E9D-C000-4DE4-8CAA-6F204E8A1C25}"/>
              </a:ext>
            </a:extLst>
          </p:cNvPr>
          <p:cNvSpPr/>
          <p:nvPr/>
        </p:nvSpPr>
        <p:spPr>
          <a:xfrm>
            <a:off x="9910384" y="4690036"/>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38" name="Corazón 37">
            <a:extLst>
              <a:ext uri="{FF2B5EF4-FFF2-40B4-BE49-F238E27FC236}">
                <a16:creationId xmlns:a16="http://schemas.microsoft.com/office/drawing/2014/main" id="{98643377-9AD7-42D5-A048-72B9E5BD9566}"/>
              </a:ext>
            </a:extLst>
          </p:cNvPr>
          <p:cNvSpPr/>
          <p:nvPr/>
        </p:nvSpPr>
        <p:spPr>
          <a:xfrm>
            <a:off x="11005344" y="4086939"/>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39" name="Corazón 38">
            <a:extLst>
              <a:ext uri="{FF2B5EF4-FFF2-40B4-BE49-F238E27FC236}">
                <a16:creationId xmlns:a16="http://schemas.microsoft.com/office/drawing/2014/main" id="{E35D1E73-9643-432C-A69D-ED3F7454845E}"/>
              </a:ext>
            </a:extLst>
          </p:cNvPr>
          <p:cNvSpPr/>
          <p:nvPr/>
        </p:nvSpPr>
        <p:spPr>
          <a:xfrm>
            <a:off x="10431358" y="4105330"/>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40" name="Corazón 39">
            <a:extLst>
              <a:ext uri="{FF2B5EF4-FFF2-40B4-BE49-F238E27FC236}">
                <a16:creationId xmlns:a16="http://schemas.microsoft.com/office/drawing/2014/main" id="{66CA2B39-485A-444E-82AD-A3AB7D7F2F07}"/>
              </a:ext>
            </a:extLst>
          </p:cNvPr>
          <p:cNvSpPr/>
          <p:nvPr/>
        </p:nvSpPr>
        <p:spPr>
          <a:xfrm>
            <a:off x="9887193" y="4099181"/>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41" name="Corazón 40">
            <a:extLst>
              <a:ext uri="{FF2B5EF4-FFF2-40B4-BE49-F238E27FC236}">
                <a16:creationId xmlns:a16="http://schemas.microsoft.com/office/drawing/2014/main" id="{400491DB-778D-4207-894A-603B291B2103}"/>
              </a:ext>
            </a:extLst>
          </p:cNvPr>
          <p:cNvSpPr/>
          <p:nvPr/>
        </p:nvSpPr>
        <p:spPr>
          <a:xfrm>
            <a:off x="9861517" y="3514844"/>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42" name="Corazón 41">
            <a:extLst>
              <a:ext uri="{FF2B5EF4-FFF2-40B4-BE49-F238E27FC236}">
                <a16:creationId xmlns:a16="http://schemas.microsoft.com/office/drawing/2014/main" id="{5EA62870-4E37-4844-B07F-FD842B0F8822}"/>
              </a:ext>
            </a:extLst>
          </p:cNvPr>
          <p:cNvSpPr/>
          <p:nvPr/>
        </p:nvSpPr>
        <p:spPr>
          <a:xfrm>
            <a:off x="10997891" y="2913271"/>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43" name="Corazón 42">
            <a:extLst>
              <a:ext uri="{FF2B5EF4-FFF2-40B4-BE49-F238E27FC236}">
                <a16:creationId xmlns:a16="http://schemas.microsoft.com/office/drawing/2014/main" id="{2297CA26-FA70-475F-A614-E90CA826F87D}"/>
              </a:ext>
            </a:extLst>
          </p:cNvPr>
          <p:cNvSpPr/>
          <p:nvPr/>
        </p:nvSpPr>
        <p:spPr>
          <a:xfrm>
            <a:off x="11005344" y="3507370"/>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44" name="Corazón 43">
            <a:extLst>
              <a:ext uri="{FF2B5EF4-FFF2-40B4-BE49-F238E27FC236}">
                <a16:creationId xmlns:a16="http://schemas.microsoft.com/office/drawing/2014/main" id="{3A12B4E0-1F5E-46BF-B5D7-6DC844C08923}"/>
              </a:ext>
            </a:extLst>
          </p:cNvPr>
          <p:cNvSpPr/>
          <p:nvPr/>
        </p:nvSpPr>
        <p:spPr>
          <a:xfrm>
            <a:off x="10411481" y="3507370"/>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45" name="Corazón 44">
            <a:extLst>
              <a:ext uri="{FF2B5EF4-FFF2-40B4-BE49-F238E27FC236}">
                <a16:creationId xmlns:a16="http://schemas.microsoft.com/office/drawing/2014/main" id="{A911655E-8DE6-4C90-A8CA-D3A073C6D618}"/>
              </a:ext>
            </a:extLst>
          </p:cNvPr>
          <p:cNvSpPr/>
          <p:nvPr/>
        </p:nvSpPr>
        <p:spPr>
          <a:xfrm>
            <a:off x="11044686" y="5299148"/>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46" name="Corazón 45">
            <a:extLst>
              <a:ext uri="{FF2B5EF4-FFF2-40B4-BE49-F238E27FC236}">
                <a16:creationId xmlns:a16="http://schemas.microsoft.com/office/drawing/2014/main" id="{14710577-73C1-4F54-A8CE-C97B5C8CC95A}"/>
              </a:ext>
            </a:extLst>
          </p:cNvPr>
          <p:cNvSpPr/>
          <p:nvPr/>
        </p:nvSpPr>
        <p:spPr>
          <a:xfrm>
            <a:off x="9947655" y="5874530"/>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47" name="Corazón 46">
            <a:extLst>
              <a:ext uri="{FF2B5EF4-FFF2-40B4-BE49-F238E27FC236}">
                <a16:creationId xmlns:a16="http://schemas.microsoft.com/office/drawing/2014/main" id="{C0A7ED15-BC43-4C0A-B77F-CD52D5E40D8E}"/>
              </a:ext>
            </a:extLst>
          </p:cNvPr>
          <p:cNvSpPr/>
          <p:nvPr/>
        </p:nvSpPr>
        <p:spPr>
          <a:xfrm>
            <a:off x="10520812" y="5897390"/>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48" name="Corazón 47">
            <a:extLst>
              <a:ext uri="{FF2B5EF4-FFF2-40B4-BE49-F238E27FC236}">
                <a16:creationId xmlns:a16="http://schemas.microsoft.com/office/drawing/2014/main" id="{447333A1-0DA3-4CB3-A330-F4BA9483BF78}"/>
              </a:ext>
            </a:extLst>
          </p:cNvPr>
          <p:cNvSpPr/>
          <p:nvPr/>
        </p:nvSpPr>
        <p:spPr>
          <a:xfrm>
            <a:off x="11086722" y="5889495"/>
            <a:ext cx="463826" cy="477078"/>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Tree>
    <p:extLst>
      <p:ext uri="{BB962C8B-B14F-4D97-AF65-F5344CB8AC3E}">
        <p14:creationId xmlns:p14="http://schemas.microsoft.com/office/powerpoint/2010/main" val="3789938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652EF80-BC11-4FB3-836C-8FC2B7AE4940}"/>
              </a:ext>
            </a:extLst>
          </p:cNvPr>
          <p:cNvSpPr>
            <a:spLocks noGrp="1"/>
          </p:cNvSpPr>
          <p:nvPr>
            <p:ph type="title"/>
          </p:nvPr>
        </p:nvSpPr>
        <p:spPr>
          <a:xfrm>
            <a:off x="907031" y="724486"/>
            <a:ext cx="5704785" cy="424692"/>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E" sz="1600" b="1" i="1" dirty="0">
                <a:effectLst/>
                <a:latin typeface="Times New Roman" panose="02020603050405020304" pitchFamily="18" charset="0"/>
                <a:ea typeface="Calibri" panose="020F0502020204030204" pitchFamily="34" charset="0"/>
                <a:cs typeface="Times New Roman" panose="02020603050405020304" pitchFamily="18" charset="0"/>
              </a:rPr>
              <a:t>“Semáforo de emociones”</a:t>
            </a:r>
            <a:endParaRPr lang="es-PE" sz="1100" dirty="0">
              <a:effectLst/>
              <a:ea typeface="Calibri" panose="020F0502020204030204" pitchFamily="34" charset="0"/>
              <a:cs typeface="Times New Roman" panose="02020603050405020304" pitchFamily="18" charset="0"/>
            </a:endParaRPr>
          </a:p>
        </p:txBody>
      </p:sp>
      <p:sp>
        <p:nvSpPr>
          <p:cNvPr id="2" name="Rectángulo: esquinas redondeadas 1">
            <a:extLst>
              <a:ext uri="{FF2B5EF4-FFF2-40B4-BE49-F238E27FC236}">
                <a16:creationId xmlns:a16="http://schemas.microsoft.com/office/drawing/2014/main" id="{BF3E323E-206D-4FD7-AC56-040703DA80AB}"/>
              </a:ext>
            </a:extLst>
          </p:cNvPr>
          <p:cNvSpPr/>
          <p:nvPr/>
        </p:nvSpPr>
        <p:spPr>
          <a:xfrm rot="21131984">
            <a:off x="1183531" y="1702191"/>
            <a:ext cx="5233182" cy="443132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07000"/>
              </a:lnSpc>
              <a:spcAft>
                <a:spcPts val="800"/>
              </a:spcAft>
            </a:pPr>
            <a:r>
              <a:rPr lang="es-PE" sz="1400" dirty="0">
                <a:effectLst/>
                <a:latin typeface="Times New Roman" panose="02020603050405020304" pitchFamily="18" charset="0"/>
                <a:ea typeface="Calibri" panose="020F0502020204030204" pitchFamily="34" charset="0"/>
                <a:cs typeface="Times New Roman" panose="02020603050405020304" pitchFamily="18" charset="0"/>
              </a:rPr>
              <a:t>Los docentes promoverán el diálogo a través del modelaje y la generación de espacios positivos y seguros emocionalmente que motiven al intercambio de ideas y emociones en los estudiantes. Por ejemplo: Toda la clase, uno por uno, dice cómo se siente, señalando un semáforo de emociones que está en la entrada. </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400" dirty="0">
                <a:effectLst/>
                <a:latin typeface="Times New Roman" panose="02020603050405020304" pitchFamily="18" charset="0"/>
                <a:ea typeface="Calibri" panose="020F0502020204030204" pitchFamily="34" charset="0"/>
                <a:cs typeface="Times New Roman" panose="02020603050405020304" pitchFamily="18" charset="0"/>
              </a:rPr>
              <a:t>Preguntas sugeridas:</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s-PE" sz="1400" dirty="0">
                <a:effectLst/>
                <a:latin typeface="Times New Roman" panose="02020603050405020304" pitchFamily="18" charset="0"/>
                <a:ea typeface="Calibri" panose="020F0502020204030204" pitchFamily="34" charset="0"/>
                <a:cs typeface="Times New Roman" panose="02020603050405020304" pitchFamily="18" charset="0"/>
              </a:rPr>
              <a:t>¿Cómo me siento hoy? Hoy estoy bien, agradecido por poder estar aquí en el centro educativo. </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s-PE" sz="1400" dirty="0">
                <a:effectLst/>
                <a:latin typeface="Times New Roman" panose="02020603050405020304" pitchFamily="18" charset="0"/>
                <a:ea typeface="Calibri" panose="020F0502020204030204" pitchFamily="34" charset="0"/>
                <a:cs typeface="Times New Roman" panose="02020603050405020304" pitchFamily="18" charset="0"/>
              </a:rPr>
              <a:t>¿Cómo está mi familia? Mi familia está bien, mis padres están trabajando, y todos tienen cuidado para estar sanos.</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p>
            <a:r>
              <a:rPr lang="es-PE" sz="1400" dirty="0">
                <a:effectLst/>
                <a:latin typeface="Times New Roman" panose="02020603050405020304" pitchFamily="18" charset="0"/>
                <a:ea typeface="Calibri" panose="020F0502020204030204" pitchFamily="34" charset="0"/>
              </a:rPr>
              <a:t>¿Cómo está mi comunidad? Mi comunidad está todavía en peligro, porque algunos no usan mascarillas y algunos están reunidos; esto no me gusta</a:t>
            </a:r>
            <a:endParaRPr lang="es-PE" sz="1400" dirty="0"/>
          </a:p>
        </p:txBody>
      </p:sp>
      <p:pic>
        <p:nvPicPr>
          <p:cNvPr id="4" name="Imagen 3" descr="Espacio mente y saludLa técnica del semáforo">
            <a:extLst>
              <a:ext uri="{FF2B5EF4-FFF2-40B4-BE49-F238E27FC236}">
                <a16:creationId xmlns:a16="http://schemas.microsoft.com/office/drawing/2014/main" id="{70A3C8F2-F366-413C-9638-0A879E8DAF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7508" y="1367567"/>
            <a:ext cx="2306766" cy="3663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63330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A40A20A3-4B74-4664-9FF0-7A0E79070322}"/>
              </a:ext>
            </a:extLst>
          </p:cNvPr>
          <p:cNvSpPr/>
          <p:nvPr/>
        </p:nvSpPr>
        <p:spPr>
          <a:xfrm>
            <a:off x="749733" y="1935102"/>
            <a:ext cx="2405575" cy="61897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PE" dirty="0"/>
              <a:t>BIENESTAR FISICO </a:t>
            </a:r>
            <a:r>
              <a:rPr lang="es-PE" sz="1400" dirty="0"/>
              <a:t>(AUTOCUIDADO)</a:t>
            </a:r>
          </a:p>
        </p:txBody>
      </p:sp>
      <p:sp>
        <p:nvSpPr>
          <p:cNvPr id="4" name="Rectángulo: esquinas redondeadas 3">
            <a:extLst>
              <a:ext uri="{FF2B5EF4-FFF2-40B4-BE49-F238E27FC236}">
                <a16:creationId xmlns:a16="http://schemas.microsoft.com/office/drawing/2014/main" id="{BBAF7122-EDD5-469E-9408-BFE5796E16A9}"/>
              </a:ext>
            </a:extLst>
          </p:cNvPr>
          <p:cNvSpPr/>
          <p:nvPr/>
        </p:nvSpPr>
        <p:spPr>
          <a:xfrm>
            <a:off x="4326535" y="1053045"/>
            <a:ext cx="2926080" cy="69350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PE" dirty="0"/>
              <a:t>MAPAS CORPORALES</a:t>
            </a:r>
          </a:p>
        </p:txBody>
      </p:sp>
      <p:pic>
        <p:nvPicPr>
          <p:cNvPr id="6" name="Imagen 5">
            <a:extLst>
              <a:ext uri="{FF2B5EF4-FFF2-40B4-BE49-F238E27FC236}">
                <a16:creationId xmlns:a16="http://schemas.microsoft.com/office/drawing/2014/main" id="{2825B90A-DDD7-423F-8312-5B76E545048B}"/>
              </a:ext>
            </a:extLst>
          </p:cNvPr>
          <p:cNvPicPr>
            <a:picLocks noChangeAspect="1"/>
          </p:cNvPicPr>
          <p:nvPr/>
        </p:nvPicPr>
        <p:blipFill>
          <a:blip r:embed="rId2"/>
          <a:stretch>
            <a:fillRect/>
          </a:stretch>
        </p:blipFill>
        <p:spPr>
          <a:xfrm>
            <a:off x="749733" y="2512804"/>
            <a:ext cx="2408977" cy="2887472"/>
          </a:xfrm>
          <a:prstGeom prst="rect">
            <a:avLst/>
          </a:prstGeom>
        </p:spPr>
      </p:pic>
      <p:pic>
        <p:nvPicPr>
          <p:cNvPr id="8" name="Imagen 7">
            <a:extLst>
              <a:ext uri="{FF2B5EF4-FFF2-40B4-BE49-F238E27FC236}">
                <a16:creationId xmlns:a16="http://schemas.microsoft.com/office/drawing/2014/main" id="{0B2DA63E-DC20-4282-AE4B-7D383613D121}"/>
              </a:ext>
            </a:extLst>
          </p:cNvPr>
          <p:cNvPicPr>
            <a:picLocks noChangeAspect="1"/>
          </p:cNvPicPr>
          <p:nvPr/>
        </p:nvPicPr>
        <p:blipFill rotWithShape="1">
          <a:blip r:embed="rId3"/>
          <a:srcRect r="19631"/>
          <a:stretch/>
        </p:blipFill>
        <p:spPr>
          <a:xfrm>
            <a:off x="5006336" y="1856935"/>
            <a:ext cx="1702191" cy="2971485"/>
          </a:xfrm>
          <a:prstGeom prst="rect">
            <a:avLst/>
          </a:prstGeom>
        </p:spPr>
      </p:pic>
      <p:sp>
        <p:nvSpPr>
          <p:cNvPr id="9" name="Rectángulo: una sola esquina cortada 8">
            <a:extLst>
              <a:ext uri="{FF2B5EF4-FFF2-40B4-BE49-F238E27FC236}">
                <a16:creationId xmlns:a16="http://schemas.microsoft.com/office/drawing/2014/main" id="{03AAC2E4-375B-4018-8881-8FA5EAF4E959}"/>
              </a:ext>
            </a:extLst>
          </p:cNvPr>
          <p:cNvSpPr/>
          <p:nvPr/>
        </p:nvSpPr>
        <p:spPr>
          <a:xfrm rot="21009248">
            <a:off x="8304046" y="1470327"/>
            <a:ext cx="3487997" cy="3917348"/>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PE" dirty="0"/>
              <a:t>Algunas preguntas para guiar este ejercicio pueden ser:</a:t>
            </a:r>
          </a:p>
          <a:p>
            <a:pPr marL="285750" indent="-285750" algn="ctr">
              <a:buFont typeface="Wingdings" panose="05000000000000000000" pitchFamily="2" charset="2"/>
              <a:buChar char="§"/>
            </a:pPr>
            <a:r>
              <a:rPr lang="es-PE" dirty="0"/>
              <a:t>¿Dónde se alojan las emociones? </a:t>
            </a:r>
          </a:p>
          <a:p>
            <a:pPr marL="285750" indent="-285750" algn="ctr">
              <a:buFont typeface="Wingdings" panose="05000000000000000000" pitchFamily="2" charset="2"/>
              <a:buChar char="§"/>
            </a:pPr>
            <a:r>
              <a:rPr lang="es-PE" dirty="0"/>
              <a:t>¿Dónde siento el miedo? </a:t>
            </a:r>
          </a:p>
          <a:p>
            <a:pPr marL="285750" indent="-285750" algn="ctr">
              <a:buFont typeface="Wingdings" panose="05000000000000000000" pitchFamily="2" charset="2"/>
              <a:buChar char="§"/>
            </a:pPr>
            <a:r>
              <a:rPr lang="es-PE" dirty="0"/>
              <a:t>¿Cómo se siente? </a:t>
            </a:r>
          </a:p>
          <a:p>
            <a:pPr marL="285750" indent="-285750" algn="ctr">
              <a:buFont typeface="Wingdings" panose="05000000000000000000" pitchFamily="2" charset="2"/>
              <a:buChar char="§"/>
            </a:pPr>
            <a:r>
              <a:rPr lang="es-PE" dirty="0"/>
              <a:t>¿Dónde se alojan las memorias (alegrías y tristezas) de mis vivencias?</a:t>
            </a:r>
          </a:p>
          <a:p>
            <a:pPr marL="285750" indent="-285750" algn="ctr">
              <a:buFont typeface="Wingdings" panose="05000000000000000000" pitchFamily="2" charset="2"/>
              <a:buChar char="§"/>
            </a:pPr>
            <a:r>
              <a:rPr lang="es-PE" dirty="0"/>
              <a:t>¿Qué prácticas hago para sentirme mejor?</a:t>
            </a:r>
          </a:p>
          <a:p>
            <a:pPr marL="285750" indent="-285750" algn="ctr">
              <a:buFont typeface="Wingdings" panose="05000000000000000000" pitchFamily="2" charset="2"/>
              <a:buChar char="§"/>
            </a:pPr>
            <a:r>
              <a:rPr lang="es-PE" dirty="0"/>
              <a:t> ¿En qué parte de mi cuerpo lo siento?</a:t>
            </a:r>
          </a:p>
        </p:txBody>
      </p:sp>
      <p:sp>
        <p:nvSpPr>
          <p:cNvPr id="10" name="Rectángulo 9">
            <a:extLst>
              <a:ext uri="{FF2B5EF4-FFF2-40B4-BE49-F238E27FC236}">
                <a16:creationId xmlns:a16="http://schemas.microsoft.com/office/drawing/2014/main" id="{BBF0ED74-94C9-444D-8CCF-9D991DECB471}"/>
              </a:ext>
            </a:extLst>
          </p:cNvPr>
          <p:cNvSpPr/>
          <p:nvPr/>
        </p:nvSpPr>
        <p:spPr>
          <a:xfrm>
            <a:off x="4004233" y="5111453"/>
            <a:ext cx="3910820" cy="113559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PE" sz="1200" dirty="0"/>
              <a:t>Dibuja tu silueta en la hoja y marca en ella las sensaciones que emerjan de tu cuerpo y las palabras que te vengan a la mente. No hay límite, agrega todo lo que tú quieras. Repite cuantas veces sea necesario, así podrás notar si hay cambios y quizá descubras algo nuevo sobre ti. </a:t>
            </a:r>
          </a:p>
        </p:txBody>
      </p:sp>
      <p:pic>
        <p:nvPicPr>
          <p:cNvPr id="11" name="Imagen 10">
            <a:extLst>
              <a:ext uri="{FF2B5EF4-FFF2-40B4-BE49-F238E27FC236}">
                <a16:creationId xmlns:a16="http://schemas.microsoft.com/office/drawing/2014/main" id="{F96289F3-80CE-485F-AE03-8239A0486B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183" y="2634952"/>
            <a:ext cx="1780042" cy="1771451"/>
          </a:xfrm>
          <a:prstGeom prst="rect">
            <a:avLst/>
          </a:prstGeom>
        </p:spPr>
      </p:pic>
    </p:spTree>
    <p:extLst>
      <p:ext uri="{BB962C8B-B14F-4D97-AF65-F5344CB8AC3E}">
        <p14:creationId xmlns:p14="http://schemas.microsoft.com/office/powerpoint/2010/main" val="2327856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F0F1B2-483F-4BDC-BF92-745117699DBF}"/>
              </a:ext>
            </a:extLst>
          </p:cNvPr>
          <p:cNvSpPr>
            <a:spLocks noGrp="1"/>
          </p:cNvSpPr>
          <p:nvPr>
            <p:ph type="title"/>
          </p:nvPr>
        </p:nvSpPr>
        <p:spPr/>
        <p:txBody>
          <a:bodyPr/>
          <a:lstStyle/>
          <a:p>
            <a:r>
              <a:rPr lang="es-MX" sz="4000" b="1" dirty="0">
                <a:solidFill>
                  <a:srgbClr val="808080"/>
                </a:solidFill>
                <a:effectLst/>
                <a:ea typeface="Calibri" panose="020F0502020204030204" pitchFamily="34" charset="0"/>
                <a:cs typeface="Times New Roman" panose="02020603050405020304" pitchFamily="18" charset="0"/>
              </a:rPr>
              <a:t>Ejercicio de relajación</a:t>
            </a:r>
            <a:endParaRPr lang="es-PE" dirty="0"/>
          </a:p>
        </p:txBody>
      </p:sp>
      <p:pic>
        <p:nvPicPr>
          <p:cNvPr id="5" name="Imagen 4">
            <a:extLst>
              <a:ext uri="{FF2B5EF4-FFF2-40B4-BE49-F238E27FC236}">
                <a16:creationId xmlns:a16="http://schemas.microsoft.com/office/drawing/2014/main" id="{95FFED4E-F952-42C2-BACD-143DD0EE9C5D}"/>
              </a:ext>
            </a:extLst>
          </p:cNvPr>
          <p:cNvPicPr>
            <a:picLocks noChangeAspect="1"/>
          </p:cNvPicPr>
          <p:nvPr/>
        </p:nvPicPr>
        <p:blipFill>
          <a:blip r:embed="rId2"/>
          <a:stretch>
            <a:fillRect/>
          </a:stretch>
        </p:blipFill>
        <p:spPr>
          <a:xfrm>
            <a:off x="4245145" y="4032664"/>
            <a:ext cx="3475740" cy="2825336"/>
          </a:xfrm>
          <a:prstGeom prst="ellipse">
            <a:avLst/>
          </a:prstGeom>
          <a:ln>
            <a:noFill/>
          </a:ln>
          <a:effectLst>
            <a:softEdge rad="112500"/>
          </a:effectLst>
        </p:spPr>
      </p:pic>
    </p:spTree>
    <p:extLst>
      <p:ext uri="{BB962C8B-B14F-4D97-AF65-F5344CB8AC3E}">
        <p14:creationId xmlns:p14="http://schemas.microsoft.com/office/powerpoint/2010/main" val="2377859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C366740-7ACC-4735-8EE4-1FF0C51CD079}"/>
              </a:ext>
            </a:extLst>
          </p:cNvPr>
          <p:cNvSpPr>
            <a:spLocks noGrp="1"/>
          </p:cNvSpPr>
          <p:nvPr>
            <p:ph type="title"/>
          </p:nvPr>
        </p:nvSpPr>
        <p:spPr>
          <a:xfrm>
            <a:off x="217715" y="225438"/>
            <a:ext cx="5170212" cy="424692"/>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E" sz="1600" dirty="0">
                <a:effectLst/>
                <a:ea typeface="Calibri" panose="020F0502020204030204" pitchFamily="34" charset="0"/>
                <a:cs typeface="Times New Roman" panose="02020603050405020304" pitchFamily="18" charset="0"/>
              </a:rPr>
              <a:t>El globo</a:t>
            </a:r>
          </a:p>
        </p:txBody>
      </p:sp>
      <p:sp>
        <p:nvSpPr>
          <p:cNvPr id="2" name="Rectángulo: esquinas diagonales cortadas 1">
            <a:extLst>
              <a:ext uri="{FF2B5EF4-FFF2-40B4-BE49-F238E27FC236}">
                <a16:creationId xmlns:a16="http://schemas.microsoft.com/office/drawing/2014/main" id="{91D1FE16-AC83-407D-B334-1DC4C66CCC68}"/>
              </a:ext>
            </a:extLst>
          </p:cNvPr>
          <p:cNvSpPr/>
          <p:nvPr/>
        </p:nvSpPr>
        <p:spPr>
          <a:xfrm>
            <a:off x="1012874" y="1378634"/>
            <a:ext cx="3727938" cy="3727938"/>
          </a:xfrm>
          <a:prstGeom prst="snip2Diag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lnSpc>
                <a:spcPct val="107000"/>
              </a:lnSpc>
              <a:spcAft>
                <a:spcPts val="800"/>
              </a:spcAft>
            </a:pPr>
            <a:r>
              <a:rPr lang="es-PE" sz="1800" b="1" dirty="0">
                <a:effectLst/>
                <a:latin typeface="Times New Roman" panose="02020603050405020304" pitchFamily="18" charset="0"/>
                <a:ea typeface="Calibri" panose="020F0502020204030204" pitchFamily="34" charset="0"/>
                <a:cs typeface="Times New Roman" panose="02020603050405020304" pitchFamily="18" charset="0"/>
              </a:rPr>
              <a:t>Descripción: </a:t>
            </a:r>
            <a:r>
              <a:rPr lang="es-PE" sz="1800" dirty="0">
                <a:effectLst/>
                <a:latin typeface="Times New Roman" panose="02020603050405020304" pitchFamily="18" charset="0"/>
                <a:ea typeface="Calibri" panose="020F0502020204030204" pitchFamily="34" charset="0"/>
                <a:cs typeface="Times New Roman" panose="02020603050405020304" pitchFamily="18" charset="0"/>
              </a:rPr>
              <a:t>les explicamos que nos imaginamos que somos un globo que se hincha poco a poco por la nariz estirando los brazos simulando que nos hinchamos, y se desinfla en aire por la boca.</a:t>
            </a:r>
            <a:endParaRPr lang="es-P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descr="Ejercicio de relajación: &amp;quot;La técnica del globo&amp;quot;. - YouTube">
            <a:extLst>
              <a:ext uri="{FF2B5EF4-FFF2-40B4-BE49-F238E27FC236}">
                <a16:creationId xmlns:a16="http://schemas.microsoft.com/office/drawing/2014/main" id="{29F62979-816D-4BD6-A0EA-4BF8247715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11514" b="-24"/>
          <a:stretch/>
        </p:blipFill>
        <p:spPr bwMode="auto">
          <a:xfrm>
            <a:off x="5593827" y="1772530"/>
            <a:ext cx="5256358" cy="2869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74737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C366740-7ACC-4735-8EE4-1FF0C51CD079}"/>
              </a:ext>
            </a:extLst>
          </p:cNvPr>
          <p:cNvSpPr>
            <a:spLocks noGrp="1"/>
          </p:cNvSpPr>
          <p:nvPr>
            <p:ph type="title"/>
          </p:nvPr>
        </p:nvSpPr>
        <p:spPr>
          <a:xfrm>
            <a:off x="541272" y="633121"/>
            <a:ext cx="5878286" cy="424692"/>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E" sz="2000" dirty="0">
                <a:effectLst/>
                <a:ea typeface="Calibri" panose="020F0502020204030204" pitchFamily="34" charset="0"/>
                <a:cs typeface="Times New Roman" panose="02020603050405020304" pitchFamily="18" charset="0"/>
              </a:rPr>
              <a:t>BUSCANDO A MI NIÑO INTERIOR </a:t>
            </a:r>
          </a:p>
        </p:txBody>
      </p:sp>
      <p:sp>
        <p:nvSpPr>
          <p:cNvPr id="2" name="Rectángulo: esquinas diagonales cortadas 1">
            <a:extLst>
              <a:ext uri="{FF2B5EF4-FFF2-40B4-BE49-F238E27FC236}">
                <a16:creationId xmlns:a16="http://schemas.microsoft.com/office/drawing/2014/main" id="{91D1FE16-AC83-407D-B334-1DC4C66CCC68}"/>
              </a:ext>
            </a:extLst>
          </p:cNvPr>
          <p:cNvSpPr/>
          <p:nvPr/>
        </p:nvSpPr>
        <p:spPr>
          <a:xfrm>
            <a:off x="541272" y="1781175"/>
            <a:ext cx="5690716" cy="4445390"/>
          </a:xfrm>
          <a:prstGeom prst="snip2Diag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lnSpc>
                <a:spcPct val="107000"/>
              </a:lnSpc>
              <a:spcAft>
                <a:spcPts val="800"/>
              </a:spcAft>
            </a:pPr>
            <a:r>
              <a:rPr lang="es-PE" sz="1100" b="1" dirty="0">
                <a:latin typeface="Times New Roman" panose="02020603050405020304" pitchFamily="18" charset="0"/>
                <a:ea typeface="Calibri" panose="020F0502020204030204" pitchFamily="34" charset="0"/>
                <a:cs typeface="Times New Roman" panose="02020603050405020304" pitchFamily="18" charset="0"/>
              </a:rPr>
              <a:t>Cerramos nuestros ojos, y el día de hoy conectaremos con nuestro niño interior, ese niño que dejamos de lado</a:t>
            </a:r>
            <a:r>
              <a:rPr lang="es-PE" sz="11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s-PE" sz="1100" dirty="0">
                <a:latin typeface="Times New Roman" panose="02020603050405020304" pitchFamily="18" charset="0"/>
                <a:ea typeface="Calibri" panose="020F0502020204030204" pitchFamily="34" charset="0"/>
                <a:cs typeface="Times New Roman" panose="02020603050405020304" pitchFamily="18" charset="0"/>
              </a:rPr>
              <a:t>Ahora buscamos una pareja o imaginamos tener a alguien que estimamos a lado, cerramos nuestros ojos y guardamos silencio mientras escuchemos la música.</a:t>
            </a:r>
          </a:p>
          <a:p>
            <a:pPr algn="just">
              <a:lnSpc>
                <a:spcPct val="107000"/>
              </a:lnSpc>
              <a:spcAft>
                <a:spcPts val="800"/>
              </a:spcAft>
            </a:pPr>
            <a:r>
              <a:rPr lang="es-PE" sz="1100" dirty="0">
                <a:effectLst/>
                <a:latin typeface="Times New Roman" panose="02020603050405020304" pitchFamily="18" charset="0"/>
                <a:ea typeface="Calibri" panose="020F0502020204030204" pitchFamily="34" charset="0"/>
                <a:cs typeface="Times New Roman" panose="02020603050405020304" pitchFamily="18" charset="0"/>
              </a:rPr>
              <a:t>“Frente a ustedes la mano que estamos que estamos cogiendo son las manos de nuestro niño de 5 años, ese niño travieso inquieto, desprendido y con mucha actividad, este niños que muchas veces lo dejamos aislado y no le permitimos que nos hable, el día de hoy este niño les a visitado:</a:t>
            </a:r>
          </a:p>
          <a:p>
            <a:pPr marL="285750" indent="-285750" algn="just">
              <a:lnSpc>
                <a:spcPct val="107000"/>
              </a:lnSpc>
              <a:spcAft>
                <a:spcPts val="800"/>
              </a:spcAft>
              <a:buFontTx/>
              <a:buChar char="-"/>
            </a:pPr>
            <a:r>
              <a:rPr lang="es-PE" sz="1100" dirty="0">
                <a:latin typeface="Times New Roman" panose="02020603050405020304" pitchFamily="18" charset="0"/>
                <a:ea typeface="Calibri" panose="020F0502020204030204" pitchFamily="34" charset="0"/>
                <a:cs typeface="Times New Roman" panose="02020603050405020304" pitchFamily="18" charset="0"/>
              </a:rPr>
              <a:t>¿Por qué me has abandonado? ¨Porque no me dejas estar contigo? ¿Por qué siempre me dejas aun lado y paras renegando todos los días? ¿Por qué?</a:t>
            </a:r>
          </a:p>
          <a:p>
            <a:pPr marL="285750" indent="-285750" algn="just">
              <a:lnSpc>
                <a:spcPct val="107000"/>
              </a:lnSpc>
              <a:spcAft>
                <a:spcPts val="800"/>
              </a:spcAft>
              <a:buFontTx/>
              <a:buChar char="-"/>
            </a:pPr>
            <a:r>
              <a:rPr lang="es-PE" sz="1100" dirty="0">
                <a:latin typeface="Times New Roman" panose="02020603050405020304" pitchFamily="18" charset="0"/>
                <a:ea typeface="Calibri" panose="020F0502020204030204" pitchFamily="34" charset="0"/>
                <a:cs typeface="Times New Roman" panose="02020603050405020304" pitchFamily="18" charset="0"/>
              </a:rPr>
              <a:t>El día de hoy e venido; para decirte que tu y yo podemos lograrlo todo, que nuestros miedos se están yendo y que con una sonrisa podemos cambiar el mundo, mi mundo, tu mundo, nuestro mundo. Necesito que confíes en ti, necesito que sonrías, necesito que cada vez que te sientas mal grites y digas aquí estoy, no te permitas guardarte ninguna emociona, porque lo único que hace es que nos carguemos de mochilas q no queremos llevar.</a:t>
            </a:r>
          </a:p>
          <a:p>
            <a:pPr marL="285750" indent="-285750" algn="just">
              <a:lnSpc>
                <a:spcPct val="107000"/>
              </a:lnSpc>
              <a:spcAft>
                <a:spcPts val="800"/>
              </a:spcAft>
              <a:buFontTx/>
              <a:buChar char="-"/>
            </a:pPr>
            <a:r>
              <a:rPr lang="es-PE" sz="1100" dirty="0">
                <a:latin typeface="Times New Roman" panose="02020603050405020304" pitchFamily="18" charset="0"/>
                <a:ea typeface="Calibri" panose="020F0502020204030204" pitchFamily="34" charset="0"/>
                <a:cs typeface="Times New Roman" panose="02020603050405020304" pitchFamily="18" charset="0"/>
              </a:rPr>
              <a:t>Te perdono y se que todos los errores que hemos cometido es para aprender algo nuevo en la vid, te perdono y estoy aquí para acompañarte, nos cogemos mas fuerte de las manos, nos conectamos y nos regalamos un fuerte abrazo, agradeciendo el  aquí y ahora. </a:t>
            </a:r>
          </a:p>
        </p:txBody>
      </p:sp>
      <p:pic>
        <p:nvPicPr>
          <p:cNvPr id="5" name="Imagen 4">
            <a:extLst>
              <a:ext uri="{FF2B5EF4-FFF2-40B4-BE49-F238E27FC236}">
                <a16:creationId xmlns:a16="http://schemas.microsoft.com/office/drawing/2014/main" id="{71B14124-A0CD-45DC-A0A7-AF8274481D61}"/>
              </a:ext>
            </a:extLst>
          </p:cNvPr>
          <p:cNvPicPr>
            <a:picLocks noChangeAspect="1"/>
          </p:cNvPicPr>
          <p:nvPr/>
        </p:nvPicPr>
        <p:blipFill>
          <a:blip r:embed="rId2"/>
          <a:stretch>
            <a:fillRect/>
          </a:stretch>
        </p:blipFill>
        <p:spPr>
          <a:xfrm>
            <a:off x="7343335" y="1781175"/>
            <a:ext cx="3992073" cy="4635091"/>
          </a:xfrm>
          <a:prstGeom prst="rect">
            <a:avLst/>
          </a:prstGeom>
        </p:spPr>
      </p:pic>
    </p:spTree>
    <p:extLst>
      <p:ext uri="{BB962C8B-B14F-4D97-AF65-F5344CB8AC3E}">
        <p14:creationId xmlns:p14="http://schemas.microsoft.com/office/powerpoint/2010/main" val="2660463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ágono 183">
            <a:extLst>
              <a:ext uri="{FF2B5EF4-FFF2-40B4-BE49-F238E27FC236}">
                <a16:creationId xmlns:a16="http://schemas.microsoft.com/office/drawing/2014/main" id="{4B114326-5C49-42DC-8D57-B1C39A057374}"/>
              </a:ext>
            </a:extLst>
          </p:cNvPr>
          <p:cNvSpPr>
            <a:spLocks noGrp="1"/>
          </p:cNvSpPr>
          <p:nvPr>
            <p:ph type="title"/>
          </p:nvPr>
        </p:nvSpPr>
        <p:spPr>
          <a:prstGeom prst="homePlate">
            <a:avLst>
              <a:gd name="adj" fmla="val 5706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E" sz="1100">
                <a:solidFill>
                  <a:srgbClr val="000000"/>
                </a:solidFill>
                <a:effectLst/>
                <a:latin typeface="Arial Black" panose="020B0A04020102020204" pitchFamily="34" charset="0"/>
                <a:ea typeface="Calibri" panose="020F0502020204030204" pitchFamily="34" charset="0"/>
                <a:cs typeface="Times New Roman" panose="02020603050405020304" pitchFamily="18" charset="0"/>
              </a:rPr>
              <a:t>SIGNOS Y SINTOMAS A CONSIDERAR PARA DERIVAR CASOS </a:t>
            </a:r>
            <a:endParaRPr lang="es-PE" sz="1100">
              <a:effectLst/>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EEB98465-2E3D-498E-8AF6-4D3EA64F0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93" y="756081"/>
            <a:ext cx="5600304" cy="5148775"/>
          </a:xfrm>
          <a:prstGeom prst="rect">
            <a:avLst/>
          </a:prstGeom>
          <a:ln>
            <a:solidFill>
              <a:srgbClr val="0070C0"/>
            </a:solidFill>
          </a:ln>
        </p:spPr>
      </p:pic>
      <p:pic>
        <p:nvPicPr>
          <p:cNvPr id="6" name="Imagen 5">
            <a:extLst>
              <a:ext uri="{FF2B5EF4-FFF2-40B4-BE49-F238E27FC236}">
                <a16:creationId xmlns:a16="http://schemas.microsoft.com/office/drawing/2014/main" id="{8013C22A-CE1D-48F5-9772-A0669241C5F5}"/>
              </a:ext>
            </a:extLst>
          </p:cNvPr>
          <p:cNvPicPr>
            <a:picLocks noChangeAspect="1"/>
          </p:cNvPicPr>
          <p:nvPr/>
        </p:nvPicPr>
        <p:blipFill>
          <a:blip r:embed="rId3"/>
          <a:stretch>
            <a:fillRect/>
          </a:stretch>
        </p:blipFill>
        <p:spPr>
          <a:xfrm rot="19825154">
            <a:off x="6063340" y="1943184"/>
            <a:ext cx="5470784" cy="2504573"/>
          </a:xfrm>
          <a:prstGeom prst="rect">
            <a:avLst/>
          </a:prstGeom>
        </p:spPr>
      </p:pic>
    </p:spTree>
    <p:extLst>
      <p:ext uri="{BB962C8B-B14F-4D97-AF65-F5344CB8AC3E}">
        <p14:creationId xmlns:p14="http://schemas.microsoft.com/office/powerpoint/2010/main" val="2303536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03513" y="764704"/>
            <a:ext cx="8753475" cy="5832648"/>
          </a:xfrm>
          <a:prstGeom prst="rect">
            <a:avLst/>
          </a:prstGeom>
        </p:spPr>
      </p:pic>
      <p:sp>
        <p:nvSpPr>
          <p:cNvPr id="3" name="CuadroTexto 2"/>
          <p:cNvSpPr txBox="1"/>
          <p:nvPr/>
        </p:nvSpPr>
        <p:spPr>
          <a:xfrm>
            <a:off x="5879977" y="5867136"/>
            <a:ext cx="4192215" cy="707886"/>
          </a:xfrm>
          <a:prstGeom prst="rect">
            <a:avLst/>
          </a:prstGeom>
          <a:noFill/>
        </p:spPr>
        <p:txBody>
          <a:bodyPr wrap="square" rtlCol="0">
            <a:spAutoFit/>
          </a:bodyPr>
          <a:lstStyle/>
          <a:p>
            <a:pPr algn="ctr"/>
            <a:r>
              <a:rPr lang="es-ES" sz="2000" b="1" dirty="0">
                <a:solidFill>
                  <a:schemeClr val="bg1"/>
                </a:solidFill>
                <a:latin typeface="Bell MT" panose="02020503060305020303" pitchFamily="18" charset="0"/>
              </a:rPr>
              <a:t>Equipo de Convivencia Escolar</a:t>
            </a:r>
          </a:p>
          <a:p>
            <a:pPr algn="ctr"/>
            <a:r>
              <a:rPr lang="es-ES" sz="2000" dirty="0">
                <a:solidFill>
                  <a:schemeClr val="bg1"/>
                </a:solidFill>
                <a:latin typeface="Bahnschrift" panose="020B0502040204020203" pitchFamily="34" charset="0"/>
              </a:rPr>
              <a:t>UGEL Andahuaylas.</a:t>
            </a:r>
            <a:endParaRPr lang="en-US" sz="2000" dirty="0">
              <a:solidFill>
                <a:schemeClr val="bg1"/>
              </a:solidFill>
              <a:latin typeface="Bahnschrift" panose="020B0502040204020203" pitchFamily="34" charset="0"/>
            </a:endParaRPr>
          </a:p>
        </p:txBody>
      </p:sp>
      <p:cxnSp>
        <p:nvCxnSpPr>
          <p:cNvPr id="5" name="Conector recto 4"/>
          <p:cNvCxnSpPr/>
          <p:nvPr/>
        </p:nvCxnSpPr>
        <p:spPr>
          <a:xfrm>
            <a:off x="6816080" y="5867136"/>
            <a:ext cx="2304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260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9">
            <a:extLst>
              <a:ext uri="{FF2B5EF4-FFF2-40B4-BE49-F238E27FC236}">
                <a16:creationId xmlns:a16="http://schemas.microsoft.com/office/drawing/2014/main" id="{185CD5B4-245E-487F-9E07-685BA13228B7}"/>
              </a:ext>
            </a:extLst>
          </p:cNvPr>
          <p:cNvSpPr txBox="1">
            <a:spLocks/>
          </p:cNvSpPr>
          <p:nvPr/>
        </p:nvSpPr>
        <p:spPr>
          <a:xfrm>
            <a:off x="961199" y="405419"/>
            <a:ext cx="9446335" cy="94955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3200" b="1" dirty="0">
                <a:ln/>
                <a:solidFill>
                  <a:srgbClr val="002060"/>
                </a:solidFill>
                <a:effectLst>
                  <a:outerShdw blurRad="38100" dist="19050" dir="2700000" algn="tl" rotWithShape="0">
                    <a:schemeClr val="dk1">
                      <a:lumMod val="50000"/>
                      <a:alpha val="40000"/>
                    </a:schemeClr>
                  </a:outerShdw>
                </a:effectLst>
              </a:rPr>
              <a:t>II.EE CON MENOS DE DIEZ (10) SECCIONES:</a:t>
            </a:r>
            <a:endParaRPr lang="es-PE" sz="3200" b="1" dirty="0">
              <a:ln/>
              <a:solidFill>
                <a:srgbClr val="002060"/>
              </a:solidFill>
              <a:effectLst>
                <a:outerShdw blurRad="38100" dist="19050" dir="2700000" algn="tl" rotWithShape="0">
                  <a:schemeClr val="dk1">
                    <a:lumMod val="50000"/>
                    <a:alpha val="40000"/>
                  </a:schemeClr>
                </a:outerShdw>
              </a:effectLst>
            </a:endParaRPr>
          </a:p>
        </p:txBody>
      </p:sp>
      <p:sp>
        <p:nvSpPr>
          <p:cNvPr id="3" name="Rectángulo redondeado 7">
            <a:extLst>
              <a:ext uri="{FF2B5EF4-FFF2-40B4-BE49-F238E27FC236}">
                <a16:creationId xmlns:a16="http://schemas.microsoft.com/office/drawing/2014/main" id="{07CF91C2-03DF-4D63-A750-A3CEEB0021A3}"/>
              </a:ext>
            </a:extLst>
          </p:cNvPr>
          <p:cNvSpPr/>
          <p:nvPr/>
        </p:nvSpPr>
        <p:spPr>
          <a:xfrm>
            <a:off x="503997" y="1584813"/>
            <a:ext cx="2353504" cy="656382"/>
          </a:xfrm>
          <a:prstGeom prst="rect">
            <a:avLst/>
          </a:prstGeom>
          <a:ln/>
        </p:spPr>
        <p:style>
          <a:lnRef idx="0">
            <a:schemeClr val="accent1"/>
          </a:lnRef>
          <a:fillRef idx="3">
            <a:schemeClr val="accent1"/>
          </a:fillRef>
          <a:effectRef idx="3">
            <a:schemeClr val="accent1"/>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1500" b="1" dirty="0">
                <a:latin typeface="Arial" panose="020B0604020202020204" pitchFamily="34" charset="0"/>
                <a:cs typeface="Arial" panose="020B0604020202020204" pitchFamily="34" charset="0"/>
              </a:rPr>
              <a:t>II.EE. UNIDOCENTES</a:t>
            </a:r>
            <a:endParaRPr lang="es-PE" sz="1500" b="1" i="1" dirty="0">
              <a:solidFill>
                <a:srgbClr val="000000"/>
              </a:solidFill>
              <a:latin typeface="Arial" panose="020B0604020202020204" pitchFamily="34" charset="0"/>
              <a:ea typeface="Andika" panose="020B0604020202020204" charset="0"/>
              <a:cs typeface="Arial" panose="020B0604020202020204" pitchFamily="34" charset="0"/>
            </a:endParaRPr>
          </a:p>
        </p:txBody>
      </p:sp>
      <p:sp>
        <p:nvSpPr>
          <p:cNvPr id="4" name="Rectángulo redondeado 7">
            <a:extLst>
              <a:ext uri="{FF2B5EF4-FFF2-40B4-BE49-F238E27FC236}">
                <a16:creationId xmlns:a16="http://schemas.microsoft.com/office/drawing/2014/main" id="{15082F17-1D53-4849-9668-599FE45DE2D2}"/>
              </a:ext>
            </a:extLst>
          </p:cNvPr>
          <p:cNvSpPr/>
          <p:nvPr/>
        </p:nvSpPr>
        <p:spPr>
          <a:xfrm>
            <a:off x="3215141" y="1218038"/>
            <a:ext cx="8773659" cy="1245761"/>
          </a:xfrm>
          <a:prstGeom prst="rect">
            <a:avLst/>
          </a:prstGeom>
          <a:ln/>
        </p:spPr>
        <p:style>
          <a:lnRef idx="0">
            <a:schemeClr val="accent1"/>
          </a:lnRef>
          <a:fillRef idx="3">
            <a:schemeClr val="accent1"/>
          </a:fillRef>
          <a:effectRef idx="3">
            <a:schemeClr val="accent1"/>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dirty="0">
                <a:latin typeface="Arial" panose="020B0604020202020204" pitchFamily="34" charset="0"/>
                <a:cs typeface="Arial" panose="020B0604020202020204" pitchFamily="34" charset="0"/>
              </a:rPr>
              <a:t>El/la director/a asume las responsabilidades y el CONEI apoya en el cumplimiento de las distintas funciones de los comités. Los representantes de APAFA, de madres y padres de familia, tutores legales o apoderados/as y de estudiantes se mantienen</a:t>
            </a:r>
            <a:r>
              <a:rPr lang="es-MX" b="1" dirty="0">
                <a:latin typeface="Montserrat" panose="00000500000000000000" pitchFamily="2" charset="0"/>
              </a:rPr>
              <a:t>.</a:t>
            </a:r>
            <a:endParaRPr lang="es-PE" b="1" i="1" dirty="0">
              <a:solidFill>
                <a:srgbClr val="000000"/>
              </a:solidFill>
              <a:latin typeface="Montserrat" panose="00000500000000000000" pitchFamily="2" charset="0"/>
              <a:ea typeface="Andika" panose="020B0604020202020204" charset="0"/>
              <a:cs typeface="Andika" panose="020B0604020202020204" charset="0"/>
            </a:endParaRPr>
          </a:p>
        </p:txBody>
      </p:sp>
      <p:sp>
        <p:nvSpPr>
          <p:cNvPr id="5" name="Rectángulo redondeado 7">
            <a:extLst>
              <a:ext uri="{FF2B5EF4-FFF2-40B4-BE49-F238E27FC236}">
                <a16:creationId xmlns:a16="http://schemas.microsoft.com/office/drawing/2014/main" id="{4CFEACEF-E7D8-4F42-93E1-5F0A0E8A2EA2}"/>
              </a:ext>
            </a:extLst>
          </p:cNvPr>
          <p:cNvSpPr/>
          <p:nvPr/>
        </p:nvSpPr>
        <p:spPr>
          <a:xfrm>
            <a:off x="503997" y="3022451"/>
            <a:ext cx="2353504" cy="656382"/>
          </a:xfrm>
          <a:prstGeom prst="rect">
            <a:avLst/>
          </a:prstGeom>
          <a:ln/>
        </p:spPr>
        <p:style>
          <a:lnRef idx="0">
            <a:schemeClr val="accent3"/>
          </a:lnRef>
          <a:fillRef idx="3">
            <a:schemeClr val="accent3"/>
          </a:fillRef>
          <a:effectRef idx="3">
            <a:schemeClr val="accent3"/>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1500" b="1" dirty="0">
                <a:latin typeface="Arial" panose="020B0604020202020204" pitchFamily="34" charset="0"/>
                <a:cs typeface="Arial" panose="020B0604020202020204" pitchFamily="34" charset="0"/>
              </a:rPr>
              <a:t>II.EE. MULTIGRADO (5)</a:t>
            </a:r>
            <a:endParaRPr lang="es-PE" sz="1500" b="1" i="1" dirty="0">
              <a:solidFill>
                <a:srgbClr val="000000"/>
              </a:solidFill>
              <a:latin typeface="Arial" panose="020B0604020202020204" pitchFamily="34" charset="0"/>
              <a:ea typeface="Andika" panose="020B0604020202020204" charset="0"/>
              <a:cs typeface="Arial" panose="020B0604020202020204" pitchFamily="34" charset="0"/>
            </a:endParaRPr>
          </a:p>
        </p:txBody>
      </p:sp>
      <p:sp>
        <p:nvSpPr>
          <p:cNvPr id="6" name="Rectángulo redondeado 7">
            <a:extLst>
              <a:ext uri="{FF2B5EF4-FFF2-40B4-BE49-F238E27FC236}">
                <a16:creationId xmlns:a16="http://schemas.microsoft.com/office/drawing/2014/main" id="{AA96394D-9176-4C3E-B1D9-E71EC06DBA8A}"/>
              </a:ext>
            </a:extLst>
          </p:cNvPr>
          <p:cNvSpPr/>
          <p:nvPr/>
        </p:nvSpPr>
        <p:spPr>
          <a:xfrm>
            <a:off x="3215141" y="2667763"/>
            <a:ext cx="8716253" cy="1408937"/>
          </a:xfrm>
          <a:prstGeom prst="rect">
            <a:avLst/>
          </a:prstGeom>
          <a:ln/>
        </p:spPr>
        <p:style>
          <a:lnRef idx="0">
            <a:schemeClr val="accent3"/>
          </a:lnRef>
          <a:fillRef idx="3">
            <a:schemeClr val="accent3"/>
          </a:fillRef>
          <a:effectRef idx="3">
            <a:schemeClr val="accent3"/>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dirty="0">
                <a:latin typeface="Arial" panose="020B0604020202020204" pitchFamily="34" charset="0"/>
                <a:cs typeface="Arial" panose="020B0604020202020204" pitchFamily="34" charset="0"/>
              </a:rPr>
              <a:t>Cada comité se conforma con el/la director/a y un/a representante del personal docente y/o administrativo, en caso se cuente con personal administrativo. Las/los representantes de APAFA; madres y padres de familia, tutores legales o apoderados/as; estudiantes y CONEI se mantienen.</a:t>
            </a:r>
          </a:p>
        </p:txBody>
      </p:sp>
      <p:sp>
        <p:nvSpPr>
          <p:cNvPr id="7" name="Rectángulo redondeado 7">
            <a:extLst>
              <a:ext uri="{FF2B5EF4-FFF2-40B4-BE49-F238E27FC236}">
                <a16:creationId xmlns:a16="http://schemas.microsoft.com/office/drawing/2014/main" id="{3F01D3BF-E29A-4341-B73F-20EB7994E2FC}"/>
              </a:ext>
            </a:extLst>
          </p:cNvPr>
          <p:cNvSpPr/>
          <p:nvPr/>
        </p:nvSpPr>
        <p:spPr>
          <a:xfrm>
            <a:off x="597220" y="4726564"/>
            <a:ext cx="2260281" cy="776446"/>
          </a:xfrm>
          <a:prstGeom prst="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ctr">
              <a:lnSpc>
                <a:spcPct val="107000"/>
              </a:lnSpc>
            </a:pPr>
            <a:r>
              <a:rPr lang="es-MX" sz="1500" b="1" dirty="0">
                <a:latin typeface="Arial" panose="020B0604020202020204" pitchFamily="34" charset="0"/>
                <a:cs typeface="Arial" panose="020B0604020202020204" pitchFamily="34" charset="0"/>
              </a:rPr>
              <a:t>II.EE. POLIDOCENTE (6) a (10)</a:t>
            </a:r>
            <a:endParaRPr lang="es-PE" sz="1500" b="1" i="1" dirty="0">
              <a:solidFill>
                <a:srgbClr val="000000"/>
              </a:solidFill>
              <a:latin typeface="Arial" panose="020B0604020202020204" pitchFamily="34" charset="0"/>
              <a:ea typeface="Andika" panose="020B0604020202020204" charset="0"/>
              <a:cs typeface="Arial" panose="020B0604020202020204" pitchFamily="34" charset="0"/>
            </a:endParaRPr>
          </a:p>
        </p:txBody>
      </p:sp>
      <p:sp>
        <p:nvSpPr>
          <p:cNvPr id="8" name="Rectángulo redondeado 7">
            <a:extLst>
              <a:ext uri="{FF2B5EF4-FFF2-40B4-BE49-F238E27FC236}">
                <a16:creationId xmlns:a16="http://schemas.microsoft.com/office/drawing/2014/main" id="{5B3C83B7-FCD8-4658-81E4-BC510B9E885D}"/>
              </a:ext>
            </a:extLst>
          </p:cNvPr>
          <p:cNvSpPr/>
          <p:nvPr/>
        </p:nvSpPr>
        <p:spPr>
          <a:xfrm>
            <a:off x="3272547" y="4362175"/>
            <a:ext cx="8658847" cy="1505225"/>
          </a:xfrm>
          <a:prstGeom prst="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72354" tIns="36177" rIns="72354" bIns="36177" numCol="1" spcCol="0" rtlCol="0" fromWordArt="0" anchor="ctr" anchorCtr="0" forceAA="0" compatLnSpc="1">
            <a:prstTxWarp prst="textNoShape">
              <a:avLst/>
            </a:prstTxWarp>
            <a:noAutofit/>
          </a:bodyPr>
          <a:lstStyle/>
          <a:p>
            <a:pPr algn="just">
              <a:lnSpc>
                <a:spcPct val="107000"/>
              </a:lnSpc>
            </a:pPr>
            <a:r>
              <a:rPr lang="es-MX" dirty="0">
                <a:latin typeface="Arial" panose="020B0604020202020204" pitchFamily="34" charset="0"/>
                <a:cs typeface="Arial" panose="020B0604020202020204" pitchFamily="34" charset="0"/>
              </a:rPr>
              <a:t>Cada comité se conforma con el/la director/a de la IE y dos (2) representantes del personal docente y/o administrativo, en caso se cuente con personal administrativo. Las/los representantes de APAFA; madres y padres de familia, tutores legales o apoderados/as; estudiantes y CONEI se mantienen.</a:t>
            </a:r>
          </a:p>
        </p:txBody>
      </p:sp>
    </p:spTree>
    <p:extLst>
      <p:ext uri="{BB962C8B-B14F-4D97-AF65-F5344CB8AC3E}">
        <p14:creationId xmlns:p14="http://schemas.microsoft.com/office/powerpoint/2010/main" val="124372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PE"/>
          </a:p>
        </p:txBody>
      </p:sp>
      <p:pic>
        <p:nvPicPr>
          <p:cNvPr id="3" name="Imagen 2"/>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224874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Google Shape;404;p17"/>
          <p:cNvSpPr txBox="1">
            <a:spLocks noGrp="1"/>
          </p:cNvSpPr>
          <p:nvPr>
            <p:ph type="subTitle" idx="4294967295"/>
          </p:nvPr>
        </p:nvSpPr>
        <p:spPr>
          <a:xfrm>
            <a:off x="636104" y="2292626"/>
            <a:ext cx="5917096" cy="2076174"/>
          </a:xfrm>
          <a:prstGeom prst="rect">
            <a:avLst/>
          </a:prstGeom>
        </p:spPr>
        <p:txBody>
          <a:bodyPr spcFirstLastPara="1" vert="horz" wrap="square" lIns="121900" tIns="121900" rIns="121900" bIns="121900" rtlCol="0" anchor="t" anchorCtr="0">
            <a:noAutofit/>
          </a:bodyPr>
          <a:lstStyle/>
          <a:p>
            <a:pPr marL="0" indent="0">
              <a:spcBef>
                <a:spcPts val="800"/>
              </a:spcBef>
              <a:buNone/>
            </a:pPr>
            <a:r>
              <a:rPr lang="es-PE" sz="5867" b="1" dirty="0">
                <a:solidFill>
                  <a:srgbClr val="FFFFFF"/>
                </a:solidFill>
              </a:rPr>
              <a:t>El Bienestar de la Comunidad educativa.</a:t>
            </a:r>
            <a:endParaRPr sz="5867" b="1" dirty="0">
              <a:solidFill>
                <a:srgbClr val="FFFFFF"/>
              </a:solidFill>
            </a:endParaRPr>
          </a:p>
        </p:txBody>
      </p:sp>
      <p:pic>
        <p:nvPicPr>
          <p:cNvPr id="6146" name="Picture 2" descr="Padres que colaboran con la escuela - Escolar - ABC Color">
            <a:extLst>
              <a:ext uri="{FF2B5EF4-FFF2-40B4-BE49-F238E27FC236}">
                <a16:creationId xmlns:a16="http://schemas.microsoft.com/office/drawing/2014/main" id="{7E2008E5-1FE1-4473-BAF4-3FE66AADE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140" y="2009533"/>
            <a:ext cx="4897460" cy="3706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3357603B-5549-4BEE-8168-9339314CF67C}"/>
              </a:ext>
            </a:extLst>
          </p:cNvPr>
          <p:cNvSpPr txBox="1">
            <a:spLocks/>
          </p:cNvSpPr>
          <p:nvPr/>
        </p:nvSpPr>
        <p:spPr>
          <a:xfrm>
            <a:off x="3324472" y="1075290"/>
            <a:ext cx="8257928" cy="3507200"/>
          </a:xfrm>
          <a:prstGeom prst="rect">
            <a:avLst/>
          </a:prstGeom>
        </p:spPr>
        <p:txBody>
          <a:bodyPr spcFirstLastPara="1" vert="horz" wrap="square" lIns="91425" tIns="91425" rIns="91425" bIns="91425" rtlCol="0" anchor="t" anchorCtr="0">
            <a:noAutofit/>
          </a:bodyPr>
          <a:lstStyle>
            <a:lvl1pPr marL="609585" lvl="0" indent="-474121" algn="l" defTabSz="914400" rtl="0" eaLnBrk="1" latinLnBrk="0" hangingPunct="1">
              <a:lnSpc>
                <a:spcPct val="90000"/>
              </a:lnSpc>
              <a:spcBef>
                <a:spcPts val="800"/>
              </a:spcBef>
              <a:spcAft>
                <a:spcPts val="0"/>
              </a:spcAft>
              <a:buSzPts val="2000"/>
              <a:buFont typeface="Arial" panose="020B0604020202020204" pitchFamily="34" charset="0"/>
              <a:buChar char="○"/>
              <a:defRPr sz="2800" kern="1200">
                <a:solidFill>
                  <a:schemeClr val="tx1"/>
                </a:solidFill>
                <a:latin typeface="+mn-lt"/>
                <a:ea typeface="+mn-ea"/>
                <a:cs typeface="+mn-cs"/>
              </a:defRPr>
            </a:lvl1pPr>
            <a:lvl2pPr marL="1219170" lvl="1" indent="-474121" algn="l" defTabSz="914400" rtl="0" eaLnBrk="1" latinLnBrk="0" hangingPunct="1">
              <a:lnSpc>
                <a:spcPct val="90000"/>
              </a:lnSpc>
              <a:spcBef>
                <a:spcPts val="1333"/>
              </a:spcBef>
              <a:spcAft>
                <a:spcPts val="0"/>
              </a:spcAft>
              <a:buSzPts val="2000"/>
              <a:buFont typeface="Arial" panose="020B0604020202020204" pitchFamily="34" charset="0"/>
              <a:buChar char="◦"/>
              <a:defRPr sz="2400" kern="1200">
                <a:solidFill>
                  <a:schemeClr val="tx1"/>
                </a:solidFill>
                <a:latin typeface="+mn-lt"/>
                <a:ea typeface="+mn-ea"/>
                <a:cs typeface="+mn-cs"/>
              </a:defRPr>
            </a:lvl2pPr>
            <a:lvl3pPr marL="1828754" lvl="2" indent="-474121" algn="l" defTabSz="914400" rtl="0" eaLnBrk="1" latinLnBrk="0" hangingPunct="1">
              <a:lnSpc>
                <a:spcPct val="90000"/>
              </a:lnSpc>
              <a:spcBef>
                <a:spcPts val="1333"/>
              </a:spcBef>
              <a:spcAft>
                <a:spcPts val="0"/>
              </a:spcAft>
              <a:buSzPts val="2000"/>
              <a:buFont typeface="Arial" panose="020B0604020202020204" pitchFamily="34" charset="0"/>
              <a:buChar char="◦"/>
              <a:defRPr sz="2000" kern="1200">
                <a:solidFill>
                  <a:schemeClr val="tx1"/>
                </a:solidFill>
                <a:latin typeface="+mn-lt"/>
                <a:ea typeface="+mn-ea"/>
                <a:cs typeface="+mn-cs"/>
              </a:defRPr>
            </a:lvl3pPr>
            <a:lvl4pPr marL="2438339" lvl="3" indent="-474121" algn="l" defTabSz="914400" rtl="0" eaLnBrk="1" latinLnBrk="0" hangingPunct="1">
              <a:lnSpc>
                <a:spcPct val="90000"/>
              </a:lnSpc>
              <a:spcBef>
                <a:spcPts val="1333"/>
              </a:spcBef>
              <a:spcAft>
                <a:spcPts val="0"/>
              </a:spcAft>
              <a:buSzPts val="2000"/>
              <a:buFont typeface="Arial" panose="020B0604020202020204" pitchFamily="34" charset="0"/>
              <a:buChar char="◦"/>
              <a:defRPr sz="1800" kern="1200">
                <a:solidFill>
                  <a:schemeClr val="tx1"/>
                </a:solidFill>
                <a:latin typeface="+mn-lt"/>
                <a:ea typeface="+mn-ea"/>
                <a:cs typeface="+mn-cs"/>
              </a:defRPr>
            </a:lvl4pPr>
            <a:lvl5pPr marL="3047924" lvl="4" indent="-474121" algn="l" defTabSz="914400" rtl="0" eaLnBrk="1" latinLnBrk="0" hangingPunct="1">
              <a:lnSpc>
                <a:spcPct val="90000"/>
              </a:lnSpc>
              <a:spcBef>
                <a:spcPts val="1333"/>
              </a:spcBef>
              <a:spcAft>
                <a:spcPts val="0"/>
              </a:spcAft>
              <a:buSzPts val="2000"/>
              <a:buFont typeface="Arial" panose="020B0604020202020204" pitchFamily="34" charset="0"/>
              <a:buChar char="◦"/>
              <a:defRPr sz="1800" kern="1200">
                <a:solidFill>
                  <a:schemeClr val="tx1"/>
                </a:solidFill>
                <a:latin typeface="+mn-lt"/>
                <a:ea typeface="+mn-ea"/>
                <a:cs typeface="+mn-cs"/>
              </a:defRPr>
            </a:lvl5pPr>
            <a:lvl6pPr marL="3657509" lvl="5" indent="-474121" algn="l" defTabSz="914400" rtl="0" eaLnBrk="1" latinLnBrk="0" hangingPunct="1">
              <a:lnSpc>
                <a:spcPct val="90000"/>
              </a:lnSpc>
              <a:spcBef>
                <a:spcPts val="1333"/>
              </a:spcBef>
              <a:spcAft>
                <a:spcPts val="0"/>
              </a:spcAft>
              <a:buSzPts val="2000"/>
              <a:buFont typeface="Arial" panose="020B0604020202020204" pitchFamily="34" charset="0"/>
              <a:buChar char="◦"/>
              <a:defRPr sz="1800" kern="1200">
                <a:solidFill>
                  <a:schemeClr val="tx1"/>
                </a:solidFill>
                <a:latin typeface="+mn-lt"/>
                <a:ea typeface="+mn-ea"/>
                <a:cs typeface="+mn-cs"/>
              </a:defRPr>
            </a:lvl6pPr>
            <a:lvl7pPr marL="4267093" lvl="6" indent="-474121" algn="l" defTabSz="914400" rtl="0" eaLnBrk="1" latinLnBrk="0" hangingPunct="1">
              <a:lnSpc>
                <a:spcPct val="90000"/>
              </a:lnSpc>
              <a:spcBef>
                <a:spcPts val="1333"/>
              </a:spcBef>
              <a:spcAft>
                <a:spcPts val="0"/>
              </a:spcAft>
              <a:buSzPts val="2000"/>
              <a:buFont typeface="Arial" panose="020B0604020202020204" pitchFamily="34" charset="0"/>
              <a:buChar char="◦"/>
              <a:defRPr sz="1800" kern="1200">
                <a:solidFill>
                  <a:schemeClr val="tx1"/>
                </a:solidFill>
                <a:latin typeface="+mn-lt"/>
                <a:ea typeface="+mn-ea"/>
                <a:cs typeface="+mn-cs"/>
              </a:defRPr>
            </a:lvl7pPr>
            <a:lvl8pPr marL="4876678" lvl="7" indent="-474121" algn="l" defTabSz="914400" rtl="0" eaLnBrk="1" latinLnBrk="0" hangingPunct="1">
              <a:lnSpc>
                <a:spcPct val="90000"/>
              </a:lnSpc>
              <a:spcBef>
                <a:spcPts val="1333"/>
              </a:spcBef>
              <a:spcAft>
                <a:spcPts val="0"/>
              </a:spcAft>
              <a:buSzPts val="2000"/>
              <a:buFont typeface="Arial" panose="020B0604020202020204" pitchFamily="34" charset="0"/>
              <a:buChar char="◦"/>
              <a:defRPr sz="1800" kern="1200">
                <a:solidFill>
                  <a:schemeClr val="tx1"/>
                </a:solidFill>
                <a:latin typeface="+mn-lt"/>
                <a:ea typeface="+mn-ea"/>
                <a:cs typeface="+mn-cs"/>
              </a:defRPr>
            </a:lvl8pPr>
            <a:lvl9pPr marL="5486263" lvl="8" indent="-474121" algn="l" defTabSz="914400" rtl="0" eaLnBrk="1" latinLnBrk="0" hangingPunct="1">
              <a:lnSpc>
                <a:spcPct val="90000"/>
              </a:lnSpc>
              <a:spcBef>
                <a:spcPts val="1333"/>
              </a:spcBef>
              <a:spcAft>
                <a:spcPts val="1333"/>
              </a:spcAft>
              <a:buSzPts val="2000"/>
              <a:buFont typeface="Arial" panose="020B0604020202020204" pitchFamily="34" charset="0"/>
              <a:buChar char="◦"/>
              <a:defRPr sz="1800" kern="1200">
                <a:solidFill>
                  <a:schemeClr val="tx1"/>
                </a:solidFill>
                <a:latin typeface="+mn-lt"/>
                <a:ea typeface="+mn-ea"/>
                <a:cs typeface="+mn-cs"/>
              </a:defRPr>
            </a:lvl9pPr>
          </a:lstStyle>
          <a:p>
            <a:r>
              <a:rPr lang="es-PE" sz="3600" dirty="0"/>
              <a:t>A) </a:t>
            </a:r>
            <a:r>
              <a:rPr lang="es-MX" sz="3600" dirty="0"/>
              <a:t>Soporte socioemocional para las familias.</a:t>
            </a:r>
          </a:p>
          <a:p>
            <a:r>
              <a:rPr lang="es-MX" sz="3600" dirty="0"/>
              <a:t>B) </a:t>
            </a:r>
            <a:r>
              <a:rPr lang="es-PE" sz="3600" dirty="0"/>
              <a:t>Soporte socioemocional para docentes y promotoras.</a:t>
            </a:r>
            <a:endParaRPr lang="es-MX" sz="3600" dirty="0"/>
          </a:p>
          <a:p>
            <a:r>
              <a:rPr lang="es-MX" sz="3600" dirty="0"/>
              <a:t>C) Orientaciones para la gestión de la convivencia escolar.</a:t>
            </a:r>
          </a:p>
          <a:p>
            <a:r>
              <a:rPr lang="es-MX" sz="3600" dirty="0"/>
              <a:t>D) Prevención y atención de la violencia contra niñas, niños y adolescentes</a:t>
            </a:r>
            <a:endParaRPr lang="es-PE" sz="3600" dirty="0"/>
          </a:p>
        </p:txBody>
      </p:sp>
      <p:pic>
        <p:nvPicPr>
          <p:cNvPr id="8" name="Imagen 7">
            <a:extLst>
              <a:ext uri="{FF2B5EF4-FFF2-40B4-BE49-F238E27FC236}">
                <a16:creationId xmlns:a16="http://schemas.microsoft.com/office/drawing/2014/main" id="{8C6791FC-B804-4C39-AFFD-30343163AE6A}"/>
              </a:ext>
            </a:extLst>
          </p:cNvPr>
          <p:cNvPicPr>
            <a:picLocks noChangeAspect="1"/>
          </p:cNvPicPr>
          <p:nvPr/>
        </p:nvPicPr>
        <p:blipFill>
          <a:blip r:embed="rId3"/>
          <a:stretch>
            <a:fillRect/>
          </a:stretch>
        </p:blipFill>
        <p:spPr>
          <a:xfrm>
            <a:off x="344556" y="1344473"/>
            <a:ext cx="2469314" cy="22920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093" t="37723" r="9387" b="12805"/>
          <a:stretch/>
        </p:blipFill>
        <p:spPr bwMode="auto">
          <a:xfrm>
            <a:off x="-1" y="0"/>
            <a:ext cx="121720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9265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lipse 15"/>
          <p:cNvSpPr/>
          <p:nvPr/>
        </p:nvSpPr>
        <p:spPr>
          <a:xfrm>
            <a:off x="5096922" y="2929169"/>
            <a:ext cx="2073650" cy="1208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Rectángulo 2"/>
          <p:cNvSpPr/>
          <p:nvPr/>
        </p:nvSpPr>
        <p:spPr>
          <a:xfrm>
            <a:off x="5153965" y="3100107"/>
            <a:ext cx="1874200" cy="923330"/>
          </a:xfrm>
          <a:prstGeom prst="rect">
            <a:avLst/>
          </a:prstGeom>
        </p:spPr>
        <p:txBody>
          <a:bodyPr wrap="square">
            <a:spAutoFit/>
          </a:bodyPr>
          <a:lstStyle/>
          <a:p>
            <a:pPr algn="ctr"/>
            <a:r>
              <a:rPr lang="es-PE" dirty="0">
                <a:solidFill>
                  <a:srgbClr val="FF0000"/>
                </a:solidFill>
              </a:rPr>
              <a:t>La tutoría y el acompañamiento a las familias</a:t>
            </a:r>
            <a:endParaRPr lang="es-PE" b="1" dirty="0">
              <a:solidFill>
                <a:srgbClr val="FF0000"/>
              </a:solidFill>
              <a:latin typeface="Arial Black" panose="020B0A04020102020204" pitchFamily="34" charset="0"/>
            </a:endParaRPr>
          </a:p>
        </p:txBody>
      </p:sp>
      <p:grpSp>
        <p:nvGrpSpPr>
          <p:cNvPr id="4" name="Grupo 3"/>
          <p:cNvGrpSpPr/>
          <p:nvPr/>
        </p:nvGrpSpPr>
        <p:grpSpPr>
          <a:xfrm>
            <a:off x="3403950" y="237536"/>
            <a:ext cx="5002026" cy="1973409"/>
            <a:chOff x="2162675" y="-145069"/>
            <a:chExt cx="5002026" cy="1973409"/>
          </a:xfrm>
          <a:solidFill>
            <a:schemeClr val="accent2"/>
          </a:solidFill>
        </p:grpSpPr>
        <p:sp>
          <p:nvSpPr>
            <p:cNvPr id="5" name="Rectángulo redondeado 4"/>
            <p:cNvSpPr/>
            <p:nvPr/>
          </p:nvSpPr>
          <p:spPr>
            <a:xfrm>
              <a:off x="2162675" y="-145069"/>
              <a:ext cx="5002026" cy="1973409"/>
            </a:xfrm>
            <a:prstGeom prst="roundRect">
              <a:avLst/>
            </a:prstGeom>
            <a:solidFill>
              <a:srgbClr val="EAA8DF"/>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ángulo 5"/>
            <p:cNvSpPr/>
            <p:nvPr/>
          </p:nvSpPr>
          <p:spPr>
            <a:xfrm>
              <a:off x="2259009" y="-48735"/>
              <a:ext cx="4809358" cy="1780741"/>
            </a:xfrm>
            <a:prstGeom prst="rect">
              <a:avLst/>
            </a:prstGeom>
            <a:solidFill>
              <a:srgbClr val="EAA8DF"/>
            </a:solid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E" sz="1600" dirty="0">
                  <a:solidFill>
                    <a:schemeClr val="tx1"/>
                  </a:solidFill>
                </a:rPr>
                <a:t>La </a:t>
              </a:r>
              <a:r>
                <a:rPr lang="es-PE" sz="1600" kern="1200" dirty="0">
                  <a:solidFill>
                    <a:schemeClr val="tx1"/>
                  </a:solidFill>
                </a:rPr>
                <a:t>TOE se busca que los padres de familia principales educadores y cuidadores de los niños y las niñas, fortalecer el rol protagónico y la capacidad educativa de la familia y la comunidad, </a:t>
              </a:r>
              <a:r>
                <a:rPr lang="es-PE" sz="1600" b="1" kern="1200" dirty="0">
                  <a:solidFill>
                    <a:schemeClr val="tx1"/>
                  </a:solidFill>
                </a:rPr>
                <a:t>movilizando y comprometiendo su participación en las acciones que favorecen el desarrollo y la educación de los niños</a:t>
              </a:r>
              <a:r>
                <a:rPr lang="es-PE" sz="1600" kern="1200" dirty="0">
                  <a:solidFill>
                    <a:schemeClr val="tx1"/>
                  </a:solidFill>
                </a:rPr>
                <a:t>, así como la protección de sus derechos y mejoramiento de su calidad de vida</a:t>
              </a:r>
              <a:r>
                <a:rPr lang="es-PE" sz="1400" kern="1200" dirty="0"/>
                <a:t>.</a:t>
              </a:r>
              <a:endParaRPr lang="es-PE" sz="1400" b="1" kern="1200" dirty="0">
                <a:solidFill>
                  <a:schemeClr val="bg1"/>
                </a:solidFill>
              </a:endParaRPr>
            </a:p>
          </p:txBody>
        </p:sp>
      </p:grpSp>
      <p:grpSp>
        <p:nvGrpSpPr>
          <p:cNvPr id="7" name="Grupo 6"/>
          <p:cNvGrpSpPr/>
          <p:nvPr/>
        </p:nvGrpSpPr>
        <p:grpSpPr>
          <a:xfrm>
            <a:off x="501229" y="2777672"/>
            <a:ext cx="3903725" cy="1505912"/>
            <a:chOff x="700063" y="1867892"/>
            <a:chExt cx="3775222" cy="1389392"/>
          </a:xfrm>
        </p:grpSpPr>
        <p:sp>
          <p:nvSpPr>
            <p:cNvPr id="8" name="Rectángulo redondeado 7"/>
            <p:cNvSpPr/>
            <p:nvPr/>
          </p:nvSpPr>
          <p:spPr>
            <a:xfrm>
              <a:off x="700063" y="1867892"/>
              <a:ext cx="3774940" cy="1389392"/>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9" name="Rectángulo 8"/>
            <p:cNvSpPr/>
            <p:nvPr/>
          </p:nvSpPr>
          <p:spPr>
            <a:xfrm>
              <a:off x="768170" y="1983572"/>
              <a:ext cx="3707115" cy="12537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PE" sz="1600" kern="1200" dirty="0">
                  <a:solidFill>
                    <a:schemeClr val="tx1"/>
                  </a:solidFill>
                </a:rPr>
                <a:t>Tomar contacto con las familias con la finalidad de conocer más sobre la historia de cada niño, sus costumbres y formas de vivir y  establecer acuerdos comunes para el bienestar de los niños y las niñas</a:t>
              </a:r>
              <a:r>
                <a:rPr lang="es-PE" sz="1000" kern="1200" dirty="0">
                  <a:solidFill>
                    <a:schemeClr val="tx1"/>
                  </a:solidFill>
                </a:rPr>
                <a:t>. </a:t>
              </a:r>
              <a:endParaRPr lang="es-PE" sz="1000" b="1" kern="1200" dirty="0">
                <a:solidFill>
                  <a:schemeClr val="tx1"/>
                </a:solidFill>
              </a:endParaRPr>
            </a:p>
          </p:txBody>
        </p:sp>
      </p:grpSp>
      <p:grpSp>
        <p:nvGrpSpPr>
          <p:cNvPr id="10" name="Grupo 9"/>
          <p:cNvGrpSpPr/>
          <p:nvPr/>
        </p:nvGrpSpPr>
        <p:grpSpPr>
          <a:xfrm>
            <a:off x="7915399" y="2753690"/>
            <a:ext cx="3997200" cy="1621896"/>
            <a:chOff x="5172878" y="2290349"/>
            <a:chExt cx="3466282" cy="1621896"/>
          </a:xfrm>
        </p:grpSpPr>
        <p:sp>
          <p:nvSpPr>
            <p:cNvPr id="11" name="Rectángulo redondeado 10"/>
            <p:cNvSpPr/>
            <p:nvPr/>
          </p:nvSpPr>
          <p:spPr>
            <a:xfrm>
              <a:off x="5172878" y="2290349"/>
              <a:ext cx="3466282" cy="1621896"/>
            </a:xfrm>
            <a:prstGeom prst="roundRect">
              <a:avLst/>
            </a:prstGeom>
            <a:solidFill>
              <a:srgbClr val="FC8CD9"/>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2" name="Rectángulo 11"/>
            <p:cNvSpPr/>
            <p:nvPr/>
          </p:nvSpPr>
          <p:spPr>
            <a:xfrm>
              <a:off x="5208022" y="2410836"/>
              <a:ext cx="3332020" cy="1332294"/>
            </a:xfrm>
            <a:prstGeom prst="rect">
              <a:avLst/>
            </a:prstGeom>
            <a:solidFill>
              <a:srgbClr val="FC8CD9"/>
            </a:solid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PE" sz="1600" kern="1200" dirty="0">
                  <a:solidFill>
                    <a:schemeClr val="tx1"/>
                  </a:solidFill>
                </a:rPr>
                <a:t>Los padres y madres del grupo </a:t>
              </a:r>
              <a:r>
                <a:rPr lang="es-PE" sz="1600" b="1" kern="1200" dirty="0">
                  <a:solidFill>
                    <a:schemeClr val="tx1"/>
                  </a:solidFill>
                </a:rPr>
                <a:t>se conozcan, se relacionen y compartan sus experiencias en la crianza </a:t>
              </a:r>
              <a:r>
                <a:rPr lang="es-PE" sz="1600" kern="1200" dirty="0">
                  <a:solidFill>
                    <a:schemeClr val="tx1"/>
                  </a:solidFill>
                </a:rPr>
                <a:t>a sus hijos e hijas, y puedan darse cuenta de que no están solos, que sus experiencias sean </a:t>
              </a:r>
              <a:r>
                <a:rPr lang="es-PE" sz="1600" kern="1200" dirty="0" err="1">
                  <a:solidFill>
                    <a:schemeClr val="tx1"/>
                  </a:solidFill>
                </a:rPr>
                <a:t>intercabiadas</a:t>
              </a:r>
              <a:r>
                <a:rPr lang="es-PE" sz="1600" kern="1200" dirty="0">
                  <a:solidFill>
                    <a:schemeClr val="tx1"/>
                  </a:solidFill>
                </a:rPr>
                <a:t>.</a:t>
              </a:r>
              <a:endParaRPr lang="es-PE" sz="1600" b="1" kern="1200" dirty="0">
                <a:solidFill>
                  <a:schemeClr val="tx1"/>
                </a:solidFill>
              </a:endParaRPr>
            </a:p>
          </p:txBody>
        </p:sp>
      </p:grpSp>
      <p:grpSp>
        <p:nvGrpSpPr>
          <p:cNvPr id="13" name="Grupo 12"/>
          <p:cNvGrpSpPr/>
          <p:nvPr/>
        </p:nvGrpSpPr>
        <p:grpSpPr>
          <a:xfrm>
            <a:off x="3901824" y="4922663"/>
            <a:ext cx="4723326" cy="1690874"/>
            <a:chOff x="3089397" y="4937887"/>
            <a:chExt cx="3097042" cy="1690874"/>
          </a:xfrm>
        </p:grpSpPr>
        <p:sp>
          <p:nvSpPr>
            <p:cNvPr id="14" name="Rectángulo redondeado 13"/>
            <p:cNvSpPr/>
            <p:nvPr/>
          </p:nvSpPr>
          <p:spPr>
            <a:xfrm>
              <a:off x="3089397" y="4937887"/>
              <a:ext cx="3097042" cy="1690874"/>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Rectángulo 14"/>
            <p:cNvSpPr/>
            <p:nvPr/>
          </p:nvSpPr>
          <p:spPr>
            <a:xfrm>
              <a:off x="3172888" y="5185330"/>
              <a:ext cx="2950604" cy="12537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PE" kern="1200" dirty="0">
                  <a:solidFill>
                    <a:schemeClr val="tx1"/>
                  </a:solidFill>
                </a:rPr>
                <a:t>Las familias </a:t>
              </a:r>
              <a:r>
                <a:rPr lang="es-PE" b="1" kern="1200" dirty="0">
                  <a:solidFill>
                    <a:schemeClr val="tx1"/>
                  </a:solidFill>
                </a:rPr>
                <a:t>conozcan</a:t>
              </a:r>
              <a:r>
                <a:rPr lang="es-PE" kern="1200" dirty="0">
                  <a:solidFill>
                    <a:schemeClr val="tx1"/>
                  </a:solidFill>
                </a:rPr>
                <a:t> cuál es </a:t>
              </a:r>
              <a:r>
                <a:rPr lang="es-PE" b="1" kern="1200" dirty="0">
                  <a:solidFill>
                    <a:schemeClr val="tx1"/>
                  </a:solidFill>
                </a:rPr>
                <a:t>el trabajo </a:t>
              </a:r>
              <a:r>
                <a:rPr lang="es-PE" kern="1200" dirty="0">
                  <a:solidFill>
                    <a:schemeClr val="tx1"/>
                  </a:solidFill>
                </a:rPr>
                <a:t>que se realizará durante el año, </a:t>
              </a:r>
              <a:r>
                <a:rPr lang="es-PE" b="1" kern="1200" dirty="0">
                  <a:solidFill>
                    <a:schemeClr val="tx1"/>
                  </a:solidFill>
                </a:rPr>
                <a:t>qué se ha planificado </a:t>
              </a:r>
              <a:r>
                <a:rPr lang="es-PE" kern="1200" dirty="0">
                  <a:solidFill>
                    <a:schemeClr val="tx1"/>
                  </a:solidFill>
                </a:rPr>
                <a:t>y </a:t>
              </a:r>
              <a:r>
                <a:rPr lang="es-PE" b="1" kern="1200" dirty="0">
                  <a:solidFill>
                    <a:schemeClr val="tx1"/>
                  </a:solidFill>
                </a:rPr>
                <a:t>cómo ellos podrán colaborar</a:t>
              </a:r>
              <a:r>
                <a:rPr lang="es-PE" kern="1200" dirty="0">
                  <a:solidFill>
                    <a:schemeClr val="tx1"/>
                  </a:solidFill>
                </a:rPr>
                <a:t> y acompañar ese año a sus hijos e hijas en la IE. </a:t>
              </a:r>
              <a:endParaRPr lang="es-PE" b="1" kern="1200" dirty="0">
                <a:solidFill>
                  <a:schemeClr val="tx1"/>
                </a:solidFill>
              </a:endParaRPr>
            </a:p>
          </p:txBody>
        </p:sp>
      </p:grpSp>
      <p:sp>
        <p:nvSpPr>
          <p:cNvPr id="17" name="Flecha derecha 16"/>
          <p:cNvSpPr/>
          <p:nvPr/>
        </p:nvSpPr>
        <p:spPr>
          <a:xfrm rot="5248952">
            <a:off x="5852941" y="4182158"/>
            <a:ext cx="613888" cy="692332"/>
          </a:xfrm>
          <a:prstGeom prst="right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Flecha derecha 17"/>
          <p:cNvSpPr/>
          <p:nvPr/>
        </p:nvSpPr>
        <p:spPr>
          <a:xfrm rot="16200000">
            <a:off x="5784121" y="2206778"/>
            <a:ext cx="613888" cy="692332"/>
          </a:xfrm>
          <a:prstGeom prst="right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9" name="Flecha derecha 18"/>
          <p:cNvSpPr/>
          <p:nvPr/>
        </p:nvSpPr>
        <p:spPr>
          <a:xfrm>
            <a:off x="7236042" y="3239688"/>
            <a:ext cx="613888" cy="692332"/>
          </a:xfrm>
          <a:prstGeom prst="right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Flecha derecha 19"/>
          <p:cNvSpPr/>
          <p:nvPr/>
        </p:nvSpPr>
        <p:spPr>
          <a:xfrm flipH="1">
            <a:off x="4437689" y="3187013"/>
            <a:ext cx="609600" cy="692332"/>
          </a:xfrm>
          <a:prstGeom prst="right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1" name="Imagen 20" descr="Lanzamiento del MOOC 'Escuela y familia. Construyendo futuro' de la  Fundación Bertelsmann en ScolarTIC_ - Fundación Bertelsmann"/>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3870"/>
            <a:ext cx="2803776" cy="2193430"/>
          </a:xfrm>
          <a:prstGeom prst="rect">
            <a:avLst/>
          </a:prstGeom>
          <a:noFill/>
          <a:ln>
            <a:noFill/>
          </a:ln>
        </p:spPr>
      </p:pic>
      <p:pic>
        <p:nvPicPr>
          <p:cNvPr id="22" name="Imagen 21" descr="La responsabilidad educativa de los padres - Eres Mamá"/>
          <p:cNvPicPr/>
          <p:nvPr/>
        </p:nvPicPr>
        <p:blipFill>
          <a:blip r:embed="rId3">
            <a:extLst>
              <a:ext uri="{28A0092B-C50C-407E-A947-70E740481C1C}">
                <a14:useLocalDpi xmlns:a14="http://schemas.microsoft.com/office/drawing/2010/main" val="0"/>
              </a:ext>
            </a:extLst>
          </a:blip>
          <a:srcRect/>
          <a:stretch>
            <a:fillRect/>
          </a:stretch>
        </p:blipFill>
        <p:spPr bwMode="auto">
          <a:xfrm>
            <a:off x="381001" y="4408965"/>
            <a:ext cx="3119284" cy="2204572"/>
          </a:xfrm>
          <a:prstGeom prst="rect">
            <a:avLst/>
          </a:prstGeom>
          <a:noFill/>
          <a:ln>
            <a:noFill/>
          </a:ln>
        </p:spPr>
      </p:pic>
      <p:pic>
        <p:nvPicPr>
          <p:cNvPr id="23" name="Imagen 22" descr="Importancia de la relación familia escuela | Alevín Escuela Infantil  Rocafort"/>
          <p:cNvPicPr/>
          <p:nvPr/>
        </p:nvPicPr>
        <p:blipFill>
          <a:blip r:embed="rId4">
            <a:extLst>
              <a:ext uri="{28A0092B-C50C-407E-A947-70E740481C1C}">
                <a14:useLocalDpi xmlns:a14="http://schemas.microsoft.com/office/drawing/2010/main" val="0"/>
              </a:ext>
            </a:extLst>
          </a:blip>
          <a:srcRect/>
          <a:stretch>
            <a:fillRect/>
          </a:stretch>
        </p:blipFill>
        <p:spPr bwMode="auto">
          <a:xfrm>
            <a:off x="8750813" y="4610100"/>
            <a:ext cx="3161785" cy="2003437"/>
          </a:xfrm>
          <a:prstGeom prst="rect">
            <a:avLst/>
          </a:prstGeom>
          <a:noFill/>
          <a:ln>
            <a:noFill/>
          </a:ln>
        </p:spPr>
      </p:pic>
      <p:pic>
        <p:nvPicPr>
          <p:cNvPr id="25" name="Imagen 24" descr="Primera reunión de padres de familia en preescolar - Reunión Exitosa"/>
          <p:cNvPicPr/>
          <p:nvPr/>
        </p:nvPicPr>
        <p:blipFill>
          <a:blip r:embed="rId5">
            <a:extLst>
              <a:ext uri="{28A0092B-C50C-407E-A947-70E740481C1C}">
                <a14:useLocalDpi xmlns:a14="http://schemas.microsoft.com/office/drawing/2010/main" val="0"/>
              </a:ext>
            </a:extLst>
          </a:blip>
          <a:srcRect/>
          <a:stretch>
            <a:fillRect/>
          </a:stretch>
        </p:blipFill>
        <p:spPr bwMode="auto">
          <a:xfrm>
            <a:off x="8625150" y="333871"/>
            <a:ext cx="3287448" cy="2185306"/>
          </a:xfrm>
          <a:prstGeom prst="rect">
            <a:avLst/>
          </a:prstGeom>
          <a:noFill/>
          <a:ln>
            <a:noFill/>
          </a:ln>
        </p:spPr>
      </p:pic>
    </p:spTree>
    <p:extLst>
      <p:ext uri="{BB962C8B-B14F-4D97-AF65-F5344CB8AC3E}">
        <p14:creationId xmlns:p14="http://schemas.microsoft.com/office/powerpoint/2010/main" val="367192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theme/theme1.xml><?xml version="1.0" encoding="utf-8"?>
<a:theme xmlns:a="http://schemas.openxmlformats.org/drawingml/2006/main" name="Paquete">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quet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quet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4585</TotalTime>
  <Words>3030</Words>
  <Application>Microsoft Office PowerPoint</Application>
  <PresentationFormat>Panorámica</PresentationFormat>
  <Paragraphs>252</Paragraphs>
  <Slides>47</Slides>
  <Notes>7</Notes>
  <HiddenSlides>0</HiddenSlides>
  <MMClips>2</MMClips>
  <ScaleCrop>false</ScaleCrop>
  <HeadingPairs>
    <vt:vector size="6" baseType="variant">
      <vt:variant>
        <vt:lpstr>Fuentes usadas</vt:lpstr>
      </vt:variant>
      <vt:variant>
        <vt:i4>26</vt:i4>
      </vt:variant>
      <vt:variant>
        <vt:lpstr>Tema</vt:lpstr>
      </vt:variant>
      <vt:variant>
        <vt:i4>1</vt:i4>
      </vt:variant>
      <vt:variant>
        <vt:lpstr>Títulos de diapositiva</vt:lpstr>
      </vt:variant>
      <vt:variant>
        <vt:i4>47</vt:i4>
      </vt:variant>
    </vt:vector>
  </HeadingPairs>
  <TitlesOfParts>
    <vt:vector size="74" baseType="lpstr">
      <vt:lpstr>Abel</vt:lpstr>
      <vt:lpstr>Abhaya Libre ExtraBold</vt:lpstr>
      <vt:lpstr>Arial</vt:lpstr>
      <vt:lpstr>Arial Black</vt:lpstr>
      <vt:lpstr>Bahnschrift</vt:lpstr>
      <vt:lpstr>Baskerville Old Face</vt:lpstr>
      <vt:lpstr>Bell MT</vt:lpstr>
      <vt:lpstr>Calibri</vt:lpstr>
      <vt:lpstr>Calibri Light</vt:lpstr>
      <vt:lpstr>Cambria</vt:lpstr>
      <vt:lpstr>Candara</vt:lpstr>
      <vt:lpstr>Century Gothic</vt:lpstr>
      <vt:lpstr>Comic Sans MS</vt:lpstr>
      <vt:lpstr>Cooper Black</vt:lpstr>
      <vt:lpstr>Forte</vt:lpstr>
      <vt:lpstr>French Script MT</vt:lpstr>
      <vt:lpstr>Gill Sans MT</vt:lpstr>
      <vt:lpstr>Montserrat</vt:lpstr>
      <vt:lpstr>Roboto</vt:lpstr>
      <vt:lpstr>Rockwell</vt:lpstr>
      <vt:lpstr>Script MT Bold</vt:lpstr>
      <vt:lpstr>Symbol</vt:lpstr>
      <vt:lpstr>Tahoma</vt:lpstr>
      <vt:lpstr>Times New Roman</vt:lpstr>
      <vt:lpstr>Wedges</vt:lpstr>
      <vt:lpstr>Wingdings</vt:lpstr>
      <vt:lpstr>Paquete</vt:lpstr>
      <vt:lpstr>Presentación de PowerPoint</vt:lpstr>
      <vt:lpstr>ACUERDOS DE CONVIVENCIA</vt:lpstr>
      <vt:lpstr>PROPOSITÓ DE LA ASISTENCIA TÉCNICA</vt:lpstr>
      <vt:lpstr>Dinámica de Presentación y bienvenida </vt:lpstr>
      <vt:lpstr>Presentación de PowerPoint</vt:lpstr>
      <vt:lpstr>Presentación de PowerPoint</vt:lpstr>
      <vt:lpstr>Presentación de PowerPoint</vt:lpstr>
      <vt:lpstr>Presentación de PowerPoint</vt:lpstr>
      <vt:lpstr>Presentación de PowerPoint</vt:lpstr>
      <vt:lpstr>La tutoría y el acompañamiento a las familias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PREVENCIÓN : LÍNEAS DE AYUDA Y SOPORTE</vt:lpstr>
      <vt:lpstr>Presentación de PowerPoint</vt:lpstr>
      <vt:lpstr>NUESTRA FRASE</vt:lpstr>
      <vt:lpstr>PAUSA ACTIVA</vt:lpstr>
      <vt:lpstr>Presentación de PowerPoint</vt:lpstr>
      <vt:lpstr>Presentación de PowerPoint</vt:lpstr>
      <vt:lpstr>Presentación de PowerPoint</vt:lpstr>
      <vt:lpstr>Presentación de PowerPoint</vt:lpstr>
      <vt:lpstr>GUIA DE CONVIVENCIA ESCOLAR</vt:lpstr>
      <vt:lpstr>Presentación de PowerPoint</vt:lpstr>
      <vt:lpstr>Presentación de PowerPoint</vt:lpstr>
      <vt:lpstr>Dinámica de presentación</vt:lpstr>
      <vt:lpstr>Presentación de PowerPoint</vt:lpstr>
      <vt:lpstr>Dinámica de motivación</vt:lpstr>
      <vt:lpstr>Presentación de PowerPoint</vt:lpstr>
      <vt:lpstr>Presentación de PowerPoint</vt:lpstr>
      <vt:lpstr>Presentación de PowerPoint</vt:lpstr>
      <vt:lpstr>Presentación de PowerPoint</vt:lpstr>
      <vt:lpstr>Presentación de PowerPoint</vt:lpstr>
      <vt:lpstr>Presentación de PowerPoint</vt:lpstr>
      <vt:lpstr>Dinámica de soporte socioemocional</vt:lpstr>
      <vt:lpstr>Dinámica de soporte socioemocional</vt:lpstr>
      <vt:lpstr>“Semáforo de emociones”</vt:lpstr>
      <vt:lpstr>Presentación de PowerPoint</vt:lpstr>
      <vt:lpstr>Ejercicio de relajación</vt:lpstr>
      <vt:lpstr>El globo</vt:lpstr>
      <vt:lpstr>BUSCANDO A MI NIÑO INTERIOR </vt:lpstr>
      <vt:lpstr>SIGNOS Y SINTOMAS A CONSIDERAR PARA DERIVAR CASOS </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Personal</dc:creator>
  <cp:lastModifiedBy>LENOVO</cp:lastModifiedBy>
  <cp:revision>151</cp:revision>
  <dcterms:created xsi:type="dcterms:W3CDTF">2022-02-13T14:54:26Z</dcterms:created>
  <dcterms:modified xsi:type="dcterms:W3CDTF">2022-03-04T16:52:48Z</dcterms:modified>
</cp:coreProperties>
</file>