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376" r:id="rId2"/>
    <p:sldId id="384" r:id="rId3"/>
    <p:sldId id="377" r:id="rId4"/>
    <p:sldId id="392" r:id="rId5"/>
    <p:sldId id="379" r:id="rId6"/>
    <p:sldId id="380" r:id="rId7"/>
    <p:sldId id="378" r:id="rId8"/>
    <p:sldId id="381" r:id="rId9"/>
    <p:sldId id="383" r:id="rId10"/>
    <p:sldId id="385" r:id="rId11"/>
    <p:sldId id="386" r:id="rId12"/>
    <p:sldId id="382" r:id="rId13"/>
    <p:sldId id="387" r:id="rId14"/>
    <p:sldId id="388" r:id="rId15"/>
    <p:sldId id="389" r:id="rId16"/>
    <p:sldId id="390" r:id="rId17"/>
    <p:sldId id="391" r:id="rId18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ighteous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Abel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Urrutia Varese" initials="MUV" lastIdx="1" clrIdx="0">
    <p:extLst>
      <p:ext uri="{19B8F6BF-5375-455C-9EA6-DF929625EA0E}">
        <p15:presenceInfo xmlns:p15="http://schemas.microsoft.com/office/powerpoint/2012/main" userId="a84f2c1121569c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BD"/>
    <a:srgbClr val="EBEBEB"/>
    <a:srgbClr val="455A64"/>
    <a:srgbClr val="263238"/>
    <a:srgbClr val="E85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665B39-9FEB-4667-8C8F-393173E14868}">
  <a:tblStyle styleId="{FC665B39-9FEB-4667-8C8F-393173E148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901" autoAdjust="0"/>
  </p:normalViewPr>
  <p:slideViewPr>
    <p:cSldViewPr snapToGrid="0">
      <p:cViewPr>
        <p:scale>
          <a:sx n="95" d="100"/>
          <a:sy n="95" d="100"/>
        </p:scale>
        <p:origin x="690" y="1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980A3-052D-4B64-B142-A837BCE44C3E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FEDD9B1-04D7-4318-A74E-461ADB641CE4}">
      <dgm:prSet phldrT="[Texto]"/>
      <dgm:spPr/>
      <dgm:t>
        <a:bodyPr/>
        <a:lstStyle/>
        <a:p>
          <a:r>
            <a:rPr lang="es-ES" smtClean="0">
              <a:latin typeface="Aharoni" panose="02010803020104030203" pitchFamily="2" charset="-79"/>
              <a:cs typeface="Aharoni" panose="02010803020104030203" pitchFamily="2" charset="-79"/>
            </a:rPr>
            <a:t>La nueva escuela </a:t>
          </a:r>
          <a:endParaRPr lang="es-E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A3AC430-6A22-41A8-ADF7-7F4DC3A2EDC5}" type="parTrans" cxnId="{F7A55A4E-6D25-46A3-A126-E494377686F4}">
      <dgm:prSet/>
      <dgm:spPr/>
      <dgm:t>
        <a:bodyPr/>
        <a:lstStyle/>
        <a:p>
          <a:endParaRPr lang="es-ES"/>
        </a:p>
      </dgm:t>
    </dgm:pt>
    <dgm:pt modelId="{20CD88BB-3E80-4D56-BB20-09B4FBF02E4C}" type="sibTrans" cxnId="{F7A55A4E-6D25-46A3-A126-E494377686F4}">
      <dgm:prSet/>
      <dgm:spPr/>
      <dgm:t>
        <a:bodyPr/>
        <a:lstStyle/>
        <a:p>
          <a:endParaRPr lang="es-ES"/>
        </a:p>
      </dgm:t>
    </dgm:pt>
    <dgm:pt modelId="{8301B457-55F7-4E86-AE74-69E1F3947719}">
      <dgm:prSet phldrT="[Texto]"/>
      <dgm:spPr/>
      <dgm:t>
        <a:bodyPr/>
        <a:lstStyle/>
        <a:p>
          <a:r>
            <a:rPr lang="es-MX" b="1" smtClean="0">
              <a:latin typeface="Arial" panose="020B0604020202020204" pitchFamily="34" charset="0"/>
            </a:rPr>
            <a:t>Centralidad en el bienestar del estudiante.  Énfasis en el soporte socioemocional.  Valoración y atención de la diversidad.  Evaluación formativa para la mejora. Procesos de enseñanza y aprendizaje híbridos.</a:t>
          </a:r>
          <a:endParaRPr lang="es-ES" dirty="0"/>
        </a:p>
      </dgm:t>
    </dgm:pt>
    <dgm:pt modelId="{41B22C88-FBA3-4C97-B115-C266A4409B92}" type="parTrans" cxnId="{C776B75F-DA32-45FA-AD5E-A0929FD85096}">
      <dgm:prSet/>
      <dgm:spPr/>
      <dgm:t>
        <a:bodyPr/>
        <a:lstStyle/>
        <a:p>
          <a:endParaRPr lang="es-ES"/>
        </a:p>
      </dgm:t>
    </dgm:pt>
    <dgm:pt modelId="{1448DEE5-9C8A-49BE-A962-63C89415959E}" type="sibTrans" cxnId="{C776B75F-DA32-45FA-AD5E-A0929FD85096}">
      <dgm:prSet/>
      <dgm:spPr/>
      <dgm:t>
        <a:bodyPr/>
        <a:lstStyle/>
        <a:p>
          <a:endParaRPr lang="es-ES"/>
        </a:p>
      </dgm:t>
    </dgm:pt>
    <dgm:pt modelId="{3818900C-2B23-447F-B03E-10B8D241FFE4}">
      <dgm:prSet custT="1"/>
      <dgm:spPr/>
      <dgm:t>
        <a:bodyPr/>
        <a:lstStyle/>
        <a:p>
          <a:r>
            <a:rPr lang="es-PE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Tiene como centro el </a:t>
          </a:r>
          <a:r>
            <a:rPr lang="es-PE" sz="1800" b="1" u="sng" dirty="0" smtClean="0">
              <a:solidFill>
                <a:srgbClr val="FF0000"/>
              </a:solidFill>
              <a:latin typeface="Arial Narrow" panose="020B0606020202030204" pitchFamily="34" charset="0"/>
            </a:rPr>
            <a:t>bienestar del estudiante </a:t>
          </a:r>
          <a:r>
            <a:rPr lang="es-PE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y busca ampliar la mirada hacia el </a:t>
          </a:r>
          <a:r>
            <a:rPr lang="es-PE" sz="1800" b="1" u="sng" dirty="0" smtClean="0">
              <a:solidFill>
                <a:srgbClr val="FF0000"/>
              </a:solidFill>
              <a:latin typeface="Arial Narrow" panose="020B0606020202030204" pitchFamily="34" charset="0"/>
            </a:rPr>
            <a:t>desarrollo de experiencias diversas</a:t>
          </a:r>
          <a:r>
            <a:rPr lang="es-PE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, dentro y fuera de la escuela, que promuevan que las y los estudiantes </a:t>
          </a:r>
          <a:r>
            <a:rPr lang="es-PE" sz="1800" b="1" u="sng" dirty="0" smtClean="0">
              <a:solidFill>
                <a:srgbClr val="FF0000"/>
              </a:solidFill>
              <a:latin typeface="Arial Narrow" panose="020B0606020202030204" pitchFamily="34" charset="0"/>
            </a:rPr>
            <a:t>construyan sus propios aprendizajes</a:t>
          </a:r>
          <a:r>
            <a:rPr lang="es-PE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, pongan en </a:t>
          </a:r>
          <a:r>
            <a:rPr lang="es-PE" sz="1800" b="1" u="sng" dirty="0" smtClean="0">
              <a:solidFill>
                <a:srgbClr val="FF0000"/>
              </a:solidFill>
              <a:latin typeface="Arial Narrow" panose="020B0606020202030204" pitchFamily="34" charset="0"/>
            </a:rPr>
            <a:t>juego sus competencias</a:t>
          </a:r>
          <a:r>
            <a:rPr lang="es-PE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y se vuelvan cada vez más </a:t>
          </a:r>
          <a:r>
            <a:rPr lang="es-PE" sz="1800" b="1" u="sng" dirty="0" smtClean="0">
              <a:solidFill>
                <a:srgbClr val="FF0000"/>
              </a:solidFill>
              <a:latin typeface="Arial Narrow" panose="020B0606020202030204" pitchFamily="34" charset="0"/>
            </a:rPr>
            <a:t>autónomos</a:t>
          </a:r>
          <a:r>
            <a:rPr lang="es-PE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en sus procesos de aprendizaje.</a:t>
          </a:r>
          <a:r>
            <a:rPr lang="es-MX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4BB6A361-CFF4-4879-B1C2-2D0ECE4DE3F0}" type="parTrans" cxnId="{F36201AD-F562-4FB3-B2EC-B5E1DC371364}">
      <dgm:prSet/>
      <dgm:spPr/>
      <dgm:t>
        <a:bodyPr/>
        <a:lstStyle/>
        <a:p>
          <a:endParaRPr lang="es-ES"/>
        </a:p>
      </dgm:t>
    </dgm:pt>
    <dgm:pt modelId="{F52B83C8-8A41-4485-8560-D75E710088FD}" type="sibTrans" cxnId="{F36201AD-F562-4FB3-B2EC-B5E1DC371364}">
      <dgm:prSet/>
      <dgm:spPr/>
      <dgm:t>
        <a:bodyPr/>
        <a:lstStyle/>
        <a:p>
          <a:endParaRPr lang="es-ES"/>
        </a:p>
      </dgm:t>
    </dgm:pt>
    <dgm:pt modelId="{2B4F21B0-D378-42A3-9D46-A32A8FFA798C}" type="pres">
      <dgm:prSet presAssocID="{F6B980A3-052D-4B64-B142-A837BCE44C3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9BE9A8D-81D4-4052-9D0C-43BF312B8B23}" type="pres">
      <dgm:prSet presAssocID="{DFEDD9B1-04D7-4318-A74E-461ADB641CE4}" presName="root" presStyleCnt="0">
        <dgm:presLayoutVars>
          <dgm:chMax/>
          <dgm:chPref val="4"/>
        </dgm:presLayoutVars>
      </dgm:prSet>
      <dgm:spPr/>
    </dgm:pt>
    <dgm:pt modelId="{F4CD7D0F-DF4B-48CB-9759-0B3509A95911}" type="pres">
      <dgm:prSet presAssocID="{DFEDD9B1-04D7-4318-A74E-461ADB641CE4}" presName="rootComposite" presStyleCnt="0">
        <dgm:presLayoutVars/>
      </dgm:prSet>
      <dgm:spPr/>
    </dgm:pt>
    <dgm:pt modelId="{10930269-CC3D-45A6-B998-6DF51E026758}" type="pres">
      <dgm:prSet presAssocID="{DFEDD9B1-04D7-4318-A74E-461ADB641CE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0081DD3C-A961-4BF1-88A9-09A5A91792DE}" type="pres">
      <dgm:prSet presAssocID="{DFEDD9B1-04D7-4318-A74E-461ADB641CE4}" presName="childShape" presStyleCnt="0">
        <dgm:presLayoutVars>
          <dgm:chMax val="0"/>
          <dgm:chPref val="0"/>
        </dgm:presLayoutVars>
      </dgm:prSet>
      <dgm:spPr/>
    </dgm:pt>
    <dgm:pt modelId="{E09F85FC-A3BA-4C48-9AEC-6284C9D95DA6}" type="pres">
      <dgm:prSet presAssocID="{3818900C-2B23-447F-B03E-10B8D241FFE4}" presName="childComposite" presStyleCnt="0">
        <dgm:presLayoutVars>
          <dgm:chMax val="0"/>
          <dgm:chPref val="0"/>
        </dgm:presLayoutVars>
      </dgm:prSet>
      <dgm:spPr/>
    </dgm:pt>
    <dgm:pt modelId="{98F21317-21BA-477B-9BC6-43834350147B}" type="pres">
      <dgm:prSet presAssocID="{3818900C-2B23-447F-B03E-10B8D241FFE4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F6946C4-5549-4F30-AFD4-14C4FF85E0BF}" type="pres">
      <dgm:prSet presAssocID="{3818900C-2B23-447F-B03E-10B8D241FFE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6F8759-FCE1-40F2-B2C7-B7F54B39D20F}" type="pres">
      <dgm:prSet presAssocID="{8301B457-55F7-4E86-AE74-69E1F3947719}" presName="childComposite" presStyleCnt="0">
        <dgm:presLayoutVars>
          <dgm:chMax val="0"/>
          <dgm:chPref val="0"/>
        </dgm:presLayoutVars>
      </dgm:prSet>
      <dgm:spPr/>
    </dgm:pt>
    <dgm:pt modelId="{D7B39F31-E25C-46B7-8B5F-0A5C6C1F7B15}" type="pres">
      <dgm:prSet presAssocID="{8301B457-55F7-4E86-AE74-69E1F3947719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12D78DA6-F61D-41E2-AAB4-6C7471A5A76D}" type="pres">
      <dgm:prSet presAssocID="{8301B457-55F7-4E86-AE74-69E1F394771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08FB25-AAE1-4CCE-9B9B-A87452DBAABE}" type="presOf" srcId="{8301B457-55F7-4E86-AE74-69E1F3947719}" destId="{12D78DA6-F61D-41E2-AAB4-6C7471A5A76D}" srcOrd="0" destOrd="0" presId="urn:microsoft.com/office/officeart/2008/layout/PictureAccentList"/>
    <dgm:cxn modelId="{F7A55A4E-6D25-46A3-A126-E494377686F4}" srcId="{F6B980A3-052D-4B64-B142-A837BCE44C3E}" destId="{DFEDD9B1-04D7-4318-A74E-461ADB641CE4}" srcOrd="0" destOrd="0" parTransId="{BA3AC430-6A22-41A8-ADF7-7F4DC3A2EDC5}" sibTransId="{20CD88BB-3E80-4D56-BB20-09B4FBF02E4C}"/>
    <dgm:cxn modelId="{A8BD8DEE-8A6C-4AB7-A2FC-C2DB76619AEC}" type="presOf" srcId="{F6B980A3-052D-4B64-B142-A837BCE44C3E}" destId="{2B4F21B0-D378-42A3-9D46-A32A8FFA798C}" srcOrd="0" destOrd="0" presId="urn:microsoft.com/office/officeart/2008/layout/PictureAccentList"/>
    <dgm:cxn modelId="{3947CE00-206D-42DD-8A36-65748C4C796A}" type="presOf" srcId="{3818900C-2B23-447F-B03E-10B8D241FFE4}" destId="{7F6946C4-5549-4F30-AFD4-14C4FF85E0BF}" srcOrd="0" destOrd="0" presId="urn:microsoft.com/office/officeart/2008/layout/PictureAccentList"/>
    <dgm:cxn modelId="{AA96394E-AD88-4829-BD1D-E91B8B25F3C6}" type="presOf" srcId="{DFEDD9B1-04D7-4318-A74E-461ADB641CE4}" destId="{10930269-CC3D-45A6-B998-6DF51E026758}" srcOrd="0" destOrd="0" presId="urn:microsoft.com/office/officeart/2008/layout/PictureAccentList"/>
    <dgm:cxn modelId="{C776B75F-DA32-45FA-AD5E-A0929FD85096}" srcId="{DFEDD9B1-04D7-4318-A74E-461ADB641CE4}" destId="{8301B457-55F7-4E86-AE74-69E1F3947719}" srcOrd="1" destOrd="0" parTransId="{41B22C88-FBA3-4C97-B115-C266A4409B92}" sibTransId="{1448DEE5-9C8A-49BE-A962-63C89415959E}"/>
    <dgm:cxn modelId="{F36201AD-F562-4FB3-B2EC-B5E1DC371364}" srcId="{DFEDD9B1-04D7-4318-A74E-461ADB641CE4}" destId="{3818900C-2B23-447F-B03E-10B8D241FFE4}" srcOrd="0" destOrd="0" parTransId="{4BB6A361-CFF4-4879-B1C2-2D0ECE4DE3F0}" sibTransId="{F52B83C8-8A41-4485-8560-D75E710088FD}"/>
    <dgm:cxn modelId="{E47F167B-741A-47E5-B07D-B9B53D3B5374}" type="presParOf" srcId="{2B4F21B0-D378-42A3-9D46-A32A8FFA798C}" destId="{E9BE9A8D-81D4-4052-9D0C-43BF312B8B23}" srcOrd="0" destOrd="0" presId="urn:microsoft.com/office/officeart/2008/layout/PictureAccentList"/>
    <dgm:cxn modelId="{A0433A3F-3595-4864-AB8D-23D089DC0785}" type="presParOf" srcId="{E9BE9A8D-81D4-4052-9D0C-43BF312B8B23}" destId="{F4CD7D0F-DF4B-48CB-9759-0B3509A95911}" srcOrd="0" destOrd="0" presId="urn:microsoft.com/office/officeart/2008/layout/PictureAccentList"/>
    <dgm:cxn modelId="{E0F88176-CD95-4A14-98AD-FF352BBE5AB4}" type="presParOf" srcId="{F4CD7D0F-DF4B-48CB-9759-0B3509A95911}" destId="{10930269-CC3D-45A6-B998-6DF51E026758}" srcOrd="0" destOrd="0" presId="urn:microsoft.com/office/officeart/2008/layout/PictureAccentList"/>
    <dgm:cxn modelId="{ABA04E23-B0A0-4803-AD66-346FA569E5FB}" type="presParOf" srcId="{E9BE9A8D-81D4-4052-9D0C-43BF312B8B23}" destId="{0081DD3C-A961-4BF1-88A9-09A5A91792DE}" srcOrd="1" destOrd="0" presId="urn:microsoft.com/office/officeart/2008/layout/PictureAccentList"/>
    <dgm:cxn modelId="{6170046F-AEA2-4FD6-A66E-7F7267921DC5}" type="presParOf" srcId="{0081DD3C-A961-4BF1-88A9-09A5A91792DE}" destId="{E09F85FC-A3BA-4C48-9AEC-6284C9D95DA6}" srcOrd="0" destOrd="0" presId="urn:microsoft.com/office/officeart/2008/layout/PictureAccentList"/>
    <dgm:cxn modelId="{D8C6C3A3-DBD7-4D49-9BEC-88C305983981}" type="presParOf" srcId="{E09F85FC-A3BA-4C48-9AEC-6284C9D95DA6}" destId="{98F21317-21BA-477B-9BC6-43834350147B}" srcOrd="0" destOrd="0" presId="urn:microsoft.com/office/officeart/2008/layout/PictureAccentList"/>
    <dgm:cxn modelId="{C10CFECA-6ADD-4883-9028-C71FA186C7A8}" type="presParOf" srcId="{E09F85FC-A3BA-4C48-9AEC-6284C9D95DA6}" destId="{7F6946C4-5549-4F30-AFD4-14C4FF85E0BF}" srcOrd="1" destOrd="0" presId="urn:microsoft.com/office/officeart/2008/layout/PictureAccentList"/>
    <dgm:cxn modelId="{91FBC351-C4C7-49EF-B27E-55905BDE5CCF}" type="presParOf" srcId="{0081DD3C-A961-4BF1-88A9-09A5A91792DE}" destId="{596F8759-FCE1-40F2-B2C7-B7F54B39D20F}" srcOrd="1" destOrd="0" presId="urn:microsoft.com/office/officeart/2008/layout/PictureAccentList"/>
    <dgm:cxn modelId="{1E149F3C-D4E7-4638-8496-FE6F13DE9705}" type="presParOf" srcId="{596F8759-FCE1-40F2-B2C7-B7F54B39D20F}" destId="{D7B39F31-E25C-46B7-8B5F-0A5C6C1F7B15}" srcOrd="0" destOrd="0" presId="urn:microsoft.com/office/officeart/2008/layout/PictureAccentList"/>
    <dgm:cxn modelId="{48AA2494-EFAC-419E-9595-8BFA37215897}" type="presParOf" srcId="{596F8759-FCE1-40F2-B2C7-B7F54B39D20F}" destId="{12D78DA6-F61D-41E2-AAB4-6C7471A5A76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0E0E5-A067-4905-A4A0-07CD9572828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0DAE10C-B1BD-406C-9D5B-FAF3B5DC7C7E}">
      <dgm:prSet phldrT="[Texto]"/>
      <dgm:spPr/>
      <dgm:t>
        <a:bodyPr/>
        <a:lstStyle/>
        <a:p>
          <a:r>
            <a:rPr lang="es-ES" dirty="0" smtClean="0"/>
            <a:t>Nueva escuela </a:t>
          </a:r>
          <a:endParaRPr lang="es-ES" dirty="0"/>
        </a:p>
      </dgm:t>
    </dgm:pt>
    <dgm:pt modelId="{C021A6D5-8FF5-478F-89BB-9F46F6AB060E}" type="parTrans" cxnId="{10CE8AB3-7538-4F92-B60E-C5316DBC9168}">
      <dgm:prSet/>
      <dgm:spPr/>
      <dgm:t>
        <a:bodyPr/>
        <a:lstStyle/>
        <a:p>
          <a:endParaRPr lang="es-ES"/>
        </a:p>
      </dgm:t>
    </dgm:pt>
    <dgm:pt modelId="{DF596271-F0E0-4AA1-9120-4B350FA38E68}" type="sibTrans" cxnId="{10CE8AB3-7538-4F92-B60E-C5316DBC9168}">
      <dgm:prSet/>
      <dgm:spPr/>
      <dgm:t>
        <a:bodyPr/>
        <a:lstStyle/>
        <a:p>
          <a:endParaRPr lang="es-ES"/>
        </a:p>
      </dgm:t>
    </dgm:pt>
    <dgm:pt modelId="{B4C2C63D-1507-48BC-80F9-AD963A9767BE}">
      <dgm:prSet phldrT="[Texto]"/>
      <dgm:spPr/>
      <dgm:t>
        <a:bodyPr/>
        <a:lstStyle/>
        <a:p>
          <a:r>
            <a:rPr lang="es-ES" dirty="0" smtClean="0"/>
            <a:t>Aprendizaje</a:t>
          </a:r>
          <a:endParaRPr lang="es-ES" dirty="0"/>
        </a:p>
      </dgm:t>
    </dgm:pt>
    <dgm:pt modelId="{BFDF963D-8CBC-49B7-8F50-BCB9DCEE8D53}" type="parTrans" cxnId="{9E082C0E-25FB-4214-A352-48DFEB7A5CD1}">
      <dgm:prSet/>
      <dgm:spPr/>
      <dgm:t>
        <a:bodyPr/>
        <a:lstStyle/>
        <a:p>
          <a:endParaRPr lang="es-ES"/>
        </a:p>
      </dgm:t>
    </dgm:pt>
    <dgm:pt modelId="{BC58AD5A-E602-44CA-A0BE-2EAC9A08D5E7}" type="sibTrans" cxnId="{9E082C0E-25FB-4214-A352-48DFEB7A5CD1}">
      <dgm:prSet/>
      <dgm:spPr/>
      <dgm:t>
        <a:bodyPr/>
        <a:lstStyle/>
        <a:p>
          <a:endParaRPr lang="es-ES"/>
        </a:p>
      </dgm:t>
    </dgm:pt>
    <dgm:pt modelId="{FBE41AFE-ACD6-4FA4-8DF9-1C40A24EF07E}">
      <dgm:prSet phldrT="[Texto]"/>
      <dgm:spPr/>
      <dgm:t>
        <a:bodyPr/>
        <a:lstStyle/>
        <a:p>
          <a:r>
            <a:rPr lang="es-ES" dirty="0" smtClean="0"/>
            <a:t>Trabajo en equipo</a:t>
          </a:r>
          <a:endParaRPr lang="es-ES" dirty="0"/>
        </a:p>
      </dgm:t>
    </dgm:pt>
    <dgm:pt modelId="{377FA5C6-5CCE-4909-9D2A-61852566EA55}" type="parTrans" cxnId="{79E318BD-CD8C-47AA-BAFA-FEDE7E828CFC}">
      <dgm:prSet/>
      <dgm:spPr/>
      <dgm:t>
        <a:bodyPr/>
        <a:lstStyle/>
        <a:p>
          <a:endParaRPr lang="es-ES"/>
        </a:p>
      </dgm:t>
    </dgm:pt>
    <dgm:pt modelId="{1E4F693D-B242-4DA8-B730-11C580A12F09}" type="sibTrans" cxnId="{79E318BD-CD8C-47AA-BAFA-FEDE7E828CFC}">
      <dgm:prSet/>
      <dgm:spPr/>
      <dgm:t>
        <a:bodyPr/>
        <a:lstStyle/>
        <a:p>
          <a:endParaRPr lang="es-ES"/>
        </a:p>
      </dgm:t>
    </dgm:pt>
    <dgm:pt modelId="{A58C9319-1A62-4901-BF31-0E9F50679F67}">
      <dgm:prSet phldrT="[Texto]"/>
      <dgm:spPr/>
      <dgm:t>
        <a:bodyPr/>
        <a:lstStyle/>
        <a:p>
          <a:r>
            <a:rPr lang="es-ES" dirty="0" smtClean="0"/>
            <a:t>Investigación </a:t>
          </a:r>
          <a:endParaRPr lang="es-ES" dirty="0"/>
        </a:p>
      </dgm:t>
    </dgm:pt>
    <dgm:pt modelId="{6E0D0E00-CA76-4E0F-9103-83A3E47B4A33}" type="parTrans" cxnId="{445BE308-A2DE-49D2-A692-C80214F88ECA}">
      <dgm:prSet/>
      <dgm:spPr/>
      <dgm:t>
        <a:bodyPr/>
        <a:lstStyle/>
        <a:p>
          <a:endParaRPr lang="es-ES"/>
        </a:p>
      </dgm:t>
    </dgm:pt>
    <dgm:pt modelId="{7CDF3C2F-BDC3-4109-881A-1A2EFE7DA10B}" type="sibTrans" cxnId="{445BE308-A2DE-49D2-A692-C80214F88ECA}">
      <dgm:prSet/>
      <dgm:spPr/>
      <dgm:t>
        <a:bodyPr/>
        <a:lstStyle/>
        <a:p>
          <a:endParaRPr lang="es-ES"/>
        </a:p>
      </dgm:t>
    </dgm:pt>
    <dgm:pt modelId="{4C8B6370-C621-4BA3-97A5-712178434921}">
      <dgm:prSet phldrT="[Texto]"/>
      <dgm:spPr/>
      <dgm:t>
        <a:bodyPr/>
        <a:lstStyle/>
        <a:p>
          <a:r>
            <a:rPr lang="es-ES" dirty="0" smtClean="0"/>
            <a:t>Integración a la TAC</a:t>
          </a:r>
          <a:endParaRPr lang="es-ES" dirty="0"/>
        </a:p>
      </dgm:t>
    </dgm:pt>
    <dgm:pt modelId="{D9E6418F-E9DD-4721-8647-147500257D2D}" type="parTrans" cxnId="{506B9594-93FE-4528-A1C6-571D472D4447}">
      <dgm:prSet/>
      <dgm:spPr/>
      <dgm:t>
        <a:bodyPr/>
        <a:lstStyle/>
        <a:p>
          <a:endParaRPr lang="es-ES"/>
        </a:p>
      </dgm:t>
    </dgm:pt>
    <dgm:pt modelId="{63DA2C48-28A9-4F5B-9B3A-C32ABC2CAFB5}" type="sibTrans" cxnId="{506B9594-93FE-4528-A1C6-571D472D4447}">
      <dgm:prSet/>
      <dgm:spPr/>
      <dgm:t>
        <a:bodyPr/>
        <a:lstStyle/>
        <a:p>
          <a:endParaRPr lang="es-ES"/>
        </a:p>
      </dgm:t>
    </dgm:pt>
    <dgm:pt modelId="{082108DF-1D8F-4690-82F2-23499149F074}">
      <dgm:prSet phldrT="[Texto]"/>
      <dgm:spPr/>
      <dgm:t>
        <a:bodyPr/>
        <a:lstStyle/>
        <a:p>
          <a:r>
            <a:rPr lang="es-ES" dirty="0" smtClean="0"/>
            <a:t>Interactividad</a:t>
          </a:r>
          <a:endParaRPr lang="es-ES" dirty="0"/>
        </a:p>
      </dgm:t>
    </dgm:pt>
    <dgm:pt modelId="{FD6C66D5-8358-4655-9024-263EA603519D}" type="parTrans" cxnId="{F43DD6B2-7B01-48F0-B0A8-411D45E310B0}">
      <dgm:prSet/>
      <dgm:spPr/>
      <dgm:t>
        <a:bodyPr/>
        <a:lstStyle/>
        <a:p>
          <a:endParaRPr lang="es-ES"/>
        </a:p>
      </dgm:t>
    </dgm:pt>
    <dgm:pt modelId="{51AB47A6-35F1-4722-BE7C-569B9FAFB5F8}" type="sibTrans" cxnId="{F43DD6B2-7B01-48F0-B0A8-411D45E310B0}">
      <dgm:prSet/>
      <dgm:spPr/>
      <dgm:t>
        <a:bodyPr/>
        <a:lstStyle/>
        <a:p>
          <a:endParaRPr lang="es-ES"/>
        </a:p>
      </dgm:t>
    </dgm:pt>
    <dgm:pt modelId="{7E82F589-6419-4B37-9F68-E423BC6FF4F4}">
      <dgm:prSet phldrT="[Texto]"/>
      <dgm:spPr/>
      <dgm:t>
        <a:bodyPr/>
        <a:lstStyle/>
        <a:p>
          <a:r>
            <a:rPr lang="es-ES" dirty="0" smtClean="0"/>
            <a:t>Democracia</a:t>
          </a:r>
          <a:endParaRPr lang="es-ES" dirty="0"/>
        </a:p>
      </dgm:t>
    </dgm:pt>
    <dgm:pt modelId="{034458C7-73A3-4EF6-A8EB-EEE00F6BA30A}" type="parTrans" cxnId="{0DF50155-0DD7-404D-90AB-BCE9B67E195C}">
      <dgm:prSet/>
      <dgm:spPr/>
      <dgm:t>
        <a:bodyPr/>
        <a:lstStyle/>
        <a:p>
          <a:endParaRPr lang="es-ES"/>
        </a:p>
      </dgm:t>
    </dgm:pt>
    <dgm:pt modelId="{442FD0DD-C68D-4BE0-929F-524FFC9C8E70}" type="sibTrans" cxnId="{0DF50155-0DD7-404D-90AB-BCE9B67E195C}">
      <dgm:prSet/>
      <dgm:spPr/>
      <dgm:t>
        <a:bodyPr/>
        <a:lstStyle/>
        <a:p>
          <a:endParaRPr lang="es-ES"/>
        </a:p>
      </dgm:t>
    </dgm:pt>
    <dgm:pt modelId="{63FB678D-299C-4FF9-ACD0-79F4A77D9760}">
      <dgm:prSet phldrT="[Texto]"/>
      <dgm:spPr/>
      <dgm:t>
        <a:bodyPr/>
        <a:lstStyle/>
        <a:p>
          <a:r>
            <a:rPr lang="es-ES" dirty="0" smtClean="0"/>
            <a:t>Interculturalidad</a:t>
          </a:r>
          <a:endParaRPr lang="es-ES" dirty="0"/>
        </a:p>
      </dgm:t>
    </dgm:pt>
    <dgm:pt modelId="{46A58D4A-EB7D-4028-A40F-A3EE44F833E6}" type="parTrans" cxnId="{2A4832A7-B5D1-4FB9-B91B-D298140DA51F}">
      <dgm:prSet/>
      <dgm:spPr/>
      <dgm:t>
        <a:bodyPr/>
        <a:lstStyle/>
        <a:p>
          <a:endParaRPr lang="es-ES"/>
        </a:p>
      </dgm:t>
    </dgm:pt>
    <dgm:pt modelId="{2E746C48-7880-47F7-8E6F-09EF62E2C692}" type="sibTrans" cxnId="{2A4832A7-B5D1-4FB9-B91B-D298140DA51F}">
      <dgm:prSet/>
      <dgm:spPr/>
      <dgm:t>
        <a:bodyPr/>
        <a:lstStyle/>
        <a:p>
          <a:endParaRPr lang="es-ES"/>
        </a:p>
      </dgm:t>
    </dgm:pt>
    <dgm:pt modelId="{1A7F0FBB-1C38-46BD-BFED-FB9D54478804}">
      <dgm:prSet phldrT="[Texto]"/>
      <dgm:spPr/>
      <dgm:t>
        <a:bodyPr/>
        <a:lstStyle/>
        <a:p>
          <a:r>
            <a:rPr lang="es-ES" dirty="0" smtClean="0"/>
            <a:t>Razonamiento</a:t>
          </a:r>
          <a:endParaRPr lang="es-ES" dirty="0"/>
        </a:p>
      </dgm:t>
    </dgm:pt>
    <dgm:pt modelId="{A40AA73F-35A6-4849-B1C6-0E5456ACB149}" type="parTrans" cxnId="{5BA7F96F-96D8-4F07-8BEC-99186FDDE0A9}">
      <dgm:prSet/>
      <dgm:spPr/>
      <dgm:t>
        <a:bodyPr/>
        <a:lstStyle/>
        <a:p>
          <a:endParaRPr lang="es-ES"/>
        </a:p>
      </dgm:t>
    </dgm:pt>
    <dgm:pt modelId="{89FD0E24-D5E7-4FF0-94DF-650F65E77D79}" type="sibTrans" cxnId="{5BA7F96F-96D8-4F07-8BEC-99186FDDE0A9}">
      <dgm:prSet/>
      <dgm:spPr/>
      <dgm:t>
        <a:bodyPr/>
        <a:lstStyle/>
        <a:p>
          <a:endParaRPr lang="es-ES"/>
        </a:p>
      </dgm:t>
    </dgm:pt>
    <dgm:pt modelId="{D4E0BFCF-AB1B-4025-82C7-998CA63D9F75}">
      <dgm:prSet phldrT="[Texto]"/>
      <dgm:spPr/>
      <dgm:t>
        <a:bodyPr/>
        <a:lstStyle/>
        <a:p>
          <a:r>
            <a:rPr lang="es-ES" dirty="0" smtClean="0"/>
            <a:t>Emoción </a:t>
          </a:r>
          <a:endParaRPr lang="es-ES" dirty="0"/>
        </a:p>
      </dgm:t>
    </dgm:pt>
    <dgm:pt modelId="{7DD581CA-811F-47B4-AE6A-6FB919ABF6DB}" type="parTrans" cxnId="{AABC30FA-3052-4E97-AEF6-FED810BFF476}">
      <dgm:prSet/>
      <dgm:spPr/>
      <dgm:t>
        <a:bodyPr/>
        <a:lstStyle/>
        <a:p>
          <a:endParaRPr lang="es-ES"/>
        </a:p>
      </dgm:t>
    </dgm:pt>
    <dgm:pt modelId="{72D81365-D29C-4690-9D04-C2BA526026E4}" type="sibTrans" cxnId="{AABC30FA-3052-4E97-AEF6-FED810BFF476}">
      <dgm:prSet/>
      <dgm:spPr/>
      <dgm:t>
        <a:bodyPr/>
        <a:lstStyle/>
        <a:p>
          <a:endParaRPr lang="es-ES"/>
        </a:p>
      </dgm:t>
    </dgm:pt>
    <dgm:pt modelId="{4199D39B-1711-43F5-9D79-C27CA6486382}">
      <dgm:prSet phldrT="[Texto]"/>
      <dgm:spPr/>
      <dgm:t>
        <a:bodyPr/>
        <a:lstStyle/>
        <a:p>
          <a:r>
            <a:rPr lang="es-ES" dirty="0" smtClean="0"/>
            <a:t>Motivación</a:t>
          </a:r>
          <a:endParaRPr lang="es-ES" dirty="0"/>
        </a:p>
      </dgm:t>
    </dgm:pt>
    <dgm:pt modelId="{ABCE4848-C0B4-4253-8ECB-AFA936F60AC9}" type="parTrans" cxnId="{8186B174-3F3A-4F00-9E81-436D4BD3EBDE}">
      <dgm:prSet/>
      <dgm:spPr/>
      <dgm:t>
        <a:bodyPr/>
        <a:lstStyle/>
        <a:p>
          <a:endParaRPr lang="es-ES"/>
        </a:p>
      </dgm:t>
    </dgm:pt>
    <dgm:pt modelId="{9DC28342-2E29-418D-BE32-277D861F0681}" type="sibTrans" cxnId="{8186B174-3F3A-4F00-9E81-436D4BD3EBDE}">
      <dgm:prSet/>
      <dgm:spPr/>
      <dgm:t>
        <a:bodyPr/>
        <a:lstStyle/>
        <a:p>
          <a:endParaRPr lang="es-ES"/>
        </a:p>
      </dgm:t>
    </dgm:pt>
    <dgm:pt modelId="{397843CD-1B42-40D2-81A5-9A5EFCF79A41}">
      <dgm:prSet phldrT="[Texto]"/>
      <dgm:spPr/>
      <dgm:t>
        <a:bodyPr/>
        <a:lstStyle/>
        <a:p>
          <a:endParaRPr lang="es-ES" dirty="0"/>
        </a:p>
      </dgm:t>
    </dgm:pt>
    <dgm:pt modelId="{D26E800B-1AD7-4C87-B1C5-020CABB249EC}" type="parTrans" cxnId="{C118A829-42CF-4B03-A192-4D14704D6947}">
      <dgm:prSet/>
      <dgm:spPr/>
      <dgm:t>
        <a:bodyPr/>
        <a:lstStyle/>
        <a:p>
          <a:endParaRPr lang="es-ES"/>
        </a:p>
      </dgm:t>
    </dgm:pt>
    <dgm:pt modelId="{AB996FD8-BCBA-49A9-94A0-04CD4D71D57D}" type="sibTrans" cxnId="{C118A829-42CF-4B03-A192-4D14704D6947}">
      <dgm:prSet/>
      <dgm:spPr/>
      <dgm:t>
        <a:bodyPr/>
        <a:lstStyle/>
        <a:p>
          <a:endParaRPr lang="es-ES"/>
        </a:p>
      </dgm:t>
    </dgm:pt>
    <dgm:pt modelId="{32CE1F60-6E1E-4AFE-BEAE-D69C40DF6957}" type="pres">
      <dgm:prSet presAssocID="{2F40E0E5-A067-4905-A4A0-07CD957282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EB1A96-2831-4056-8CD0-4AEE25605B04}" type="pres">
      <dgm:prSet presAssocID="{50DAE10C-B1BD-406C-9D5B-FAF3B5DC7C7E}" presName="centerShape" presStyleLbl="node0" presStyleIdx="0" presStyleCnt="1"/>
      <dgm:spPr/>
    </dgm:pt>
    <dgm:pt modelId="{4CE99BC3-5ACA-49FC-A37F-0C8854630D3B}" type="pres">
      <dgm:prSet presAssocID="{BFDF963D-8CBC-49B7-8F50-BCB9DCEE8D53}" presName="parTrans" presStyleLbl="bgSibTrans2D1" presStyleIdx="0" presStyleCnt="10"/>
      <dgm:spPr/>
    </dgm:pt>
    <dgm:pt modelId="{EEE4AF3F-7ED8-4BD5-9D14-9F42E09C9B1B}" type="pres">
      <dgm:prSet presAssocID="{B4C2C63D-1507-48BC-80F9-AD963A9767BE}" presName="node" presStyleLbl="node1" presStyleIdx="0" presStyleCnt="10">
        <dgm:presLayoutVars>
          <dgm:bulletEnabled val="1"/>
        </dgm:presLayoutVars>
      </dgm:prSet>
      <dgm:spPr/>
    </dgm:pt>
    <dgm:pt modelId="{B4B958C2-9205-4953-B682-AB105DD064E4}" type="pres">
      <dgm:prSet presAssocID="{377FA5C6-5CCE-4909-9D2A-61852566EA55}" presName="parTrans" presStyleLbl="bgSibTrans2D1" presStyleIdx="1" presStyleCnt="10"/>
      <dgm:spPr/>
    </dgm:pt>
    <dgm:pt modelId="{1E6C5A92-946E-4AE3-B37E-C4FFD728625D}" type="pres">
      <dgm:prSet presAssocID="{FBE41AFE-ACD6-4FA4-8DF9-1C40A24EF07E}" presName="node" presStyleLbl="node1" presStyleIdx="1" presStyleCnt="10">
        <dgm:presLayoutVars>
          <dgm:bulletEnabled val="1"/>
        </dgm:presLayoutVars>
      </dgm:prSet>
      <dgm:spPr/>
    </dgm:pt>
    <dgm:pt modelId="{824D463C-DB52-4AB7-A7BD-D6FC5B540B00}" type="pres">
      <dgm:prSet presAssocID="{6E0D0E00-CA76-4E0F-9103-83A3E47B4A33}" presName="parTrans" presStyleLbl="bgSibTrans2D1" presStyleIdx="2" presStyleCnt="10"/>
      <dgm:spPr/>
    </dgm:pt>
    <dgm:pt modelId="{81667426-985C-44E2-986F-5B8FEFBD3873}" type="pres">
      <dgm:prSet presAssocID="{A58C9319-1A62-4901-BF31-0E9F50679F67}" presName="node" presStyleLbl="node1" presStyleIdx="2" presStyleCnt="10">
        <dgm:presLayoutVars>
          <dgm:bulletEnabled val="1"/>
        </dgm:presLayoutVars>
      </dgm:prSet>
      <dgm:spPr/>
    </dgm:pt>
    <dgm:pt modelId="{FFAF9112-B473-4E58-86D5-EE5904F73283}" type="pres">
      <dgm:prSet presAssocID="{D9E6418F-E9DD-4721-8647-147500257D2D}" presName="parTrans" presStyleLbl="bgSibTrans2D1" presStyleIdx="3" presStyleCnt="10"/>
      <dgm:spPr/>
    </dgm:pt>
    <dgm:pt modelId="{16592821-76AE-4667-9AFB-F858500E6515}" type="pres">
      <dgm:prSet presAssocID="{4C8B6370-C621-4BA3-97A5-71217843492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2F980C-65B3-4376-94CB-730575A0E781}" type="pres">
      <dgm:prSet presAssocID="{FD6C66D5-8358-4655-9024-263EA603519D}" presName="parTrans" presStyleLbl="bgSibTrans2D1" presStyleIdx="4" presStyleCnt="10"/>
      <dgm:spPr/>
    </dgm:pt>
    <dgm:pt modelId="{A6C1F63C-248F-4779-8ED1-7213C978E4A0}" type="pres">
      <dgm:prSet presAssocID="{082108DF-1D8F-4690-82F2-23499149F07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47B52A-B574-427A-8B5F-F661BA997C44}" type="pres">
      <dgm:prSet presAssocID="{034458C7-73A3-4EF6-A8EB-EEE00F6BA30A}" presName="parTrans" presStyleLbl="bgSibTrans2D1" presStyleIdx="5" presStyleCnt="10"/>
      <dgm:spPr/>
    </dgm:pt>
    <dgm:pt modelId="{8A997703-D8B1-4349-B0CC-AD627C8F16C6}" type="pres">
      <dgm:prSet presAssocID="{7E82F589-6419-4B37-9F68-E423BC6FF4F4}" presName="node" presStyleLbl="node1" presStyleIdx="5" presStyleCnt="10">
        <dgm:presLayoutVars>
          <dgm:bulletEnabled val="1"/>
        </dgm:presLayoutVars>
      </dgm:prSet>
      <dgm:spPr/>
    </dgm:pt>
    <dgm:pt modelId="{36BA3B01-F3FA-4451-9058-D7FB35F1905E}" type="pres">
      <dgm:prSet presAssocID="{46A58D4A-EB7D-4028-A40F-A3EE44F833E6}" presName="parTrans" presStyleLbl="bgSibTrans2D1" presStyleIdx="6" presStyleCnt="10"/>
      <dgm:spPr/>
    </dgm:pt>
    <dgm:pt modelId="{AB8A45BB-1D8F-4199-85C3-A8F34B355ACC}" type="pres">
      <dgm:prSet presAssocID="{63FB678D-299C-4FF9-ACD0-79F4A77D9760}" presName="node" presStyleLbl="node1" presStyleIdx="6" presStyleCnt="10">
        <dgm:presLayoutVars>
          <dgm:bulletEnabled val="1"/>
        </dgm:presLayoutVars>
      </dgm:prSet>
      <dgm:spPr/>
    </dgm:pt>
    <dgm:pt modelId="{0648471D-52FF-4FB9-91E0-134578730D04}" type="pres">
      <dgm:prSet presAssocID="{A40AA73F-35A6-4849-B1C6-0E5456ACB149}" presName="parTrans" presStyleLbl="bgSibTrans2D1" presStyleIdx="7" presStyleCnt="10"/>
      <dgm:spPr/>
    </dgm:pt>
    <dgm:pt modelId="{92193E8F-6DA1-4731-BB07-9676DA95AD45}" type="pres">
      <dgm:prSet presAssocID="{1A7F0FBB-1C38-46BD-BFED-FB9D54478804}" presName="node" presStyleLbl="node1" presStyleIdx="7" presStyleCnt="10">
        <dgm:presLayoutVars>
          <dgm:bulletEnabled val="1"/>
        </dgm:presLayoutVars>
      </dgm:prSet>
      <dgm:spPr/>
    </dgm:pt>
    <dgm:pt modelId="{5D32AB5D-FBBB-4288-9817-6B56AEF834CF}" type="pres">
      <dgm:prSet presAssocID="{7DD581CA-811F-47B4-AE6A-6FB919ABF6DB}" presName="parTrans" presStyleLbl="bgSibTrans2D1" presStyleIdx="8" presStyleCnt="10"/>
      <dgm:spPr/>
    </dgm:pt>
    <dgm:pt modelId="{EFA98236-7C32-4608-B5CA-F968D0AACFA3}" type="pres">
      <dgm:prSet presAssocID="{D4E0BFCF-AB1B-4025-82C7-998CA63D9F7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5BE9A-1C29-433A-B0E2-21DED811442D}" type="pres">
      <dgm:prSet presAssocID="{ABCE4848-C0B4-4253-8ECB-AFA936F60AC9}" presName="parTrans" presStyleLbl="bgSibTrans2D1" presStyleIdx="9" presStyleCnt="10"/>
      <dgm:spPr/>
    </dgm:pt>
    <dgm:pt modelId="{3D002FA9-735C-4D08-98C0-9268DD9557F8}" type="pres">
      <dgm:prSet presAssocID="{4199D39B-1711-43F5-9D79-C27CA6486382}" presName="node" presStyleLbl="node1" presStyleIdx="9" presStyleCnt="10">
        <dgm:presLayoutVars>
          <dgm:bulletEnabled val="1"/>
        </dgm:presLayoutVars>
      </dgm:prSet>
      <dgm:spPr/>
    </dgm:pt>
  </dgm:ptLst>
  <dgm:cxnLst>
    <dgm:cxn modelId="{F8147723-3D63-4F48-8ABA-89209E905DC0}" type="presOf" srcId="{B4C2C63D-1507-48BC-80F9-AD963A9767BE}" destId="{EEE4AF3F-7ED8-4BD5-9D14-9F42E09C9B1B}" srcOrd="0" destOrd="0" presId="urn:microsoft.com/office/officeart/2005/8/layout/radial4"/>
    <dgm:cxn modelId="{C118A829-42CF-4B03-A192-4D14704D6947}" srcId="{2F40E0E5-A067-4905-A4A0-07CD95728289}" destId="{397843CD-1B42-40D2-81A5-9A5EFCF79A41}" srcOrd="1" destOrd="0" parTransId="{D26E800B-1AD7-4C87-B1C5-020CABB249EC}" sibTransId="{AB996FD8-BCBA-49A9-94A0-04CD4D71D57D}"/>
    <dgm:cxn modelId="{EC6E58E8-99CA-4CD2-BCC6-13954F137F9B}" type="presOf" srcId="{7DD581CA-811F-47B4-AE6A-6FB919ABF6DB}" destId="{5D32AB5D-FBBB-4288-9817-6B56AEF834CF}" srcOrd="0" destOrd="0" presId="urn:microsoft.com/office/officeart/2005/8/layout/radial4"/>
    <dgm:cxn modelId="{F43DD6B2-7B01-48F0-B0A8-411D45E310B0}" srcId="{50DAE10C-B1BD-406C-9D5B-FAF3B5DC7C7E}" destId="{082108DF-1D8F-4690-82F2-23499149F074}" srcOrd="4" destOrd="0" parTransId="{FD6C66D5-8358-4655-9024-263EA603519D}" sibTransId="{51AB47A6-35F1-4722-BE7C-569B9FAFB5F8}"/>
    <dgm:cxn modelId="{D89E7D0F-C35F-4085-8031-8B31FF329ED7}" type="presOf" srcId="{63FB678D-299C-4FF9-ACD0-79F4A77D9760}" destId="{AB8A45BB-1D8F-4199-85C3-A8F34B355ACC}" srcOrd="0" destOrd="0" presId="urn:microsoft.com/office/officeart/2005/8/layout/radial4"/>
    <dgm:cxn modelId="{5ADEAECC-A62D-4626-9BD5-2110D5CE0DE3}" type="presOf" srcId="{082108DF-1D8F-4690-82F2-23499149F074}" destId="{A6C1F63C-248F-4779-8ED1-7213C978E4A0}" srcOrd="0" destOrd="0" presId="urn:microsoft.com/office/officeart/2005/8/layout/radial4"/>
    <dgm:cxn modelId="{9FB2640F-5646-4803-821C-3B12DE5C48F4}" type="presOf" srcId="{D4E0BFCF-AB1B-4025-82C7-998CA63D9F75}" destId="{EFA98236-7C32-4608-B5CA-F968D0AACFA3}" srcOrd="0" destOrd="0" presId="urn:microsoft.com/office/officeart/2005/8/layout/radial4"/>
    <dgm:cxn modelId="{506B9594-93FE-4528-A1C6-571D472D4447}" srcId="{50DAE10C-B1BD-406C-9D5B-FAF3B5DC7C7E}" destId="{4C8B6370-C621-4BA3-97A5-712178434921}" srcOrd="3" destOrd="0" parTransId="{D9E6418F-E9DD-4721-8647-147500257D2D}" sibTransId="{63DA2C48-28A9-4F5B-9B3A-C32ABC2CAFB5}"/>
    <dgm:cxn modelId="{9E082C0E-25FB-4214-A352-48DFEB7A5CD1}" srcId="{50DAE10C-B1BD-406C-9D5B-FAF3B5DC7C7E}" destId="{B4C2C63D-1507-48BC-80F9-AD963A9767BE}" srcOrd="0" destOrd="0" parTransId="{BFDF963D-8CBC-49B7-8F50-BCB9DCEE8D53}" sibTransId="{BC58AD5A-E602-44CA-A0BE-2EAC9A08D5E7}"/>
    <dgm:cxn modelId="{61E3ADBF-B684-4175-AB61-B34DC05E0B81}" type="presOf" srcId="{4C8B6370-C621-4BA3-97A5-712178434921}" destId="{16592821-76AE-4667-9AFB-F858500E6515}" srcOrd="0" destOrd="0" presId="urn:microsoft.com/office/officeart/2005/8/layout/radial4"/>
    <dgm:cxn modelId="{D4739004-D5CE-49B2-A3B5-A717440B1DB3}" type="presOf" srcId="{50DAE10C-B1BD-406C-9D5B-FAF3B5DC7C7E}" destId="{2DEB1A96-2831-4056-8CD0-4AEE25605B04}" srcOrd="0" destOrd="0" presId="urn:microsoft.com/office/officeart/2005/8/layout/radial4"/>
    <dgm:cxn modelId="{A67EF9FF-D4DD-4A56-ABF3-312E14E18B38}" type="presOf" srcId="{A40AA73F-35A6-4849-B1C6-0E5456ACB149}" destId="{0648471D-52FF-4FB9-91E0-134578730D04}" srcOrd="0" destOrd="0" presId="urn:microsoft.com/office/officeart/2005/8/layout/radial4"/>
    <dgm:cxn modelId="{C72C20FA-A232-48A9-803D-6EDCD1576448}" type="presOf" srcId="{BFDF963D-8CBC-49B7-8F50-BCB9DCEE8D53}" destId="{4CE99BC3-5ACA-49FC-A37F-0C8854630D3B}" srcOrd="0" destOrd="0" presId="urn:microsoft.com/office/officeart/2005/8/layout/radial4"/>
    <dgm:cxn modelId="{0C2AD464-5069-4364-90CE-502CF7F36776}" type="presOf" srcId="{A58C9319-1A62-4901-BF31-0E9F50679F67}" destId="{81667426-985C-44E2-986F-5B8FEFBD3873}" srcOrd="0" destOrd="0" presId="urn:microsoft.com/office/officeart/2005/8/layout/radial4"/>
    <dgm:cxn modelId="{2860F820-46E9-48F5-8126-51E35E34DDA8}" type="presOf" srcId="{1A7F0FBB-1C38-46BD-BFED-FB9D54478804}" destId="{92193E8F-6DA1-4731-BB07-9676DA95AD45}" srcOrd="0" destOrd="0" presId="urn:microsoft.com/office/officeart/2005/8/layout/radial4"/>
    <dgm:cxn modelId="{AABC30FA-3052-4E97-AEF6-FED810BFF476}" srcId="{50DAE10C-B1BD-406C-9D5B-FAF3B5DC7C7E}" destId="{D4E0BFCF-AB1B-4025-82C7-998CA63D9F75}" srcOrd="8" destOrd="0" parTransId="{7DD581CA-811F-47B4-AE6A-6FB919ABF6DB}" sibTransId="{72D81365-D29C-4690-9D04-C2BA526026E4}"/>
    <dgm:cxn modelId="{2ED805C2-7C7A-46E7-98AB-D82F676D0BF3}" type="presOf" srcId="{D9E6418F-E9DD-4721-8647-147500257D2D}" destId="{FFAF9112-B473-4E58-86D5-EE5904F73283}" srcOrd="0" destOrd="0" presId="urn:microsoft.com/office/officeart/2005/8/layout/radial4"/>
    <dgm:cxn modelId="{BE2FB45B-EC64-4E45-BBD1-68EDF7BBB1CA}" type="presOf" srcId="{6E0D0E00-CA76-4E0F-9103-83A3E47B4A33}" destId="{824D463C-DB52-4AB7-A7BD-D6FC5B540B00}" srcOrd="0" destOrd="0" presId="urn:microsoft.com/office/officeart/2005/8/layout/radial4"/>
    <dgm:cxn modelId="{CB63013F-F722-46C1-B715-E5BE13901DBC}" type="presOf" srcId="{ABCE4848-C0B4-4253-8ECB-AFA936F60AC9}" destId="{F325BE9A-1C29-433A-B0E2-21DED811442D}" srcOrd="0" destOrd="0" presId="urn:microsoft.com/office/officeart/2005/8/layout/radial4"/>
    <dgm:cxn modelId="{3AF776A1-F8CE-4A20-A8F9-AB6B2BBF08AE}" type="presOf" srcId="{FD6C66D5-8358-4655-9024-263EA603519D}" destId="{A92F980C-65B3-4376-94CB-730575A0E781}" srcOrd="0" destOrd="0" presId="urn:microsoft.com/office/officeart/2005/8/layout/radial4"/>
    <dgm:cxn modelId="{79E318BD-CD8C-47AA-BAFA-FEDE7E828CFC}" srcId="{50DAE10C-B1BD-406C-9D5B-FAF3B5DC7C7E}" destId="{FBE41AFE-ACD6-4FA4-8DF9-1C40A24EF07E}" srcOrd="1" destOrd="0" parTransId="{377FA5C6-5CCE-4909-9D2A-61852566EA55}" sibTransId="{1E4F693D-B242-4DA8-B730-11C580A12F09}"/>
    <dgm:cxn modelId="{53EE7CBF-90CD-4D34-B59F-11BB5993BDCE}" type="presOf" srcId="{46A58D4A-EB7D-4028-A40F-A3EE44F833E6}" destId="{36BA3B01-F3FA-4451-9058-D7FB35F1905E}" srcOrd="0" destOrd="0" presId="urn:microsoft.com/office/officeart/2005/8/layout/radial4"/>
    <dgm:cxn modelId="{E7097E13-B3E9-42EC-B2A9-29FCC545E5D6}" type="presOf" srcId="{034458C7-73A3-4EF6-A8EB-EEE00F6BA30A}" destId="{FB47B52A-B574-427A-8B5F-F661BA997C44}" srcOrd="0" destOrd="0" presId="urn:microsoft.com/office/officeart/2005/8/layout/radial4"/>
    <dgm:cxn modelId="{DECE469E-9D4A-442E-8053-167610E371C1}" type="presOf" srcId="{7E82F589-6419-4B37-9F68-E423BC6FF4F4}" destId="{8A997703-D8B1-4349-B0CC-AD627C8F16C6}" srcOrd="0" destOrd="0" presId="urn:microsoft.com/office/officeart/2005/8/layout/radial4"/>
    <dgm:cxn modelId="{59079215-3788-4CB5-BF73-102EF27BC213}" type="presOf" srcId="{FBE41AFE-ACD6-4FA4-8DF9-1C40A24EF07E}" destId="{1E6C5A92-946E-4AE3-B37E-C4FFD728625D}" srcOrd="0" destOrd="0" presId="urn:microsoft.com/office/officeart/2005/8/layout/radial4"/>
    <dgm:cxn modelId="{5BA7F96F-96D8-4F07-8BEC-99186FDDE0A9}" srcId="{50DAE10C-B1BD-406C-9D5B-FAF3B5DC7C7E}" destId="{1A7F0FBB-1C38-46BD-BFED-FB9D54478804}" srcOrd="7" destOrd="0" parTransId="{A40AA73F-35A6-4849-B1C6-0E5456ACB149}" sibTransId="{89FD0E24-D5E7-4FF0-94DF-650F65E77D79}"/>
    <dgm:cxn modelId="{0DF50155-0DD7-404D-90AB-BCE9B67E195C}" srcId="{50DAE10C-B1BD-406C-9D5B-FAF3B5DC7C7E}" destId="{7E82F589-6419-4B37-9F68-E423BC6FF4F4}" srcOrd="5" destOrd="0" parTransId="{034458C7-73A3-4EF6-A8EB-EEE00F6BA30A}" sibTransId="{442FD0DD-C68D-4BE0-929F-524FFC9C8E70}"/>
    <dgm:cxn modelId="{11F5A382-F667-460F-8742-2245975037CA}" type="presOf" srcId="{2F40E0E5-A067-4905-A4A0-07CD95728289}" destId="{32CE1F60-6E1E-4AFE-BEAE-D69C40DF6957}" srcOrd="0" destOrd="0" presId="urn:microsoft.com/office/officeart/2005/8/layout/radial4"/>
    <dgm:cxn modelId="{8186B174-3F3A-4F00-9E81-436D4BD3EBDE}" srcId="{50DAE10C-B1BD-406C-9D5B-FAF3B5DC7C7E}" destId="{4199D39B-1711-43F5-9D79-C27CA6486382}" srcOrd="9" destOrd="0" parTransId="{ABCE4848-C0B4-4253-8ECB-AFA936F60AC9}" sibTransId="{9DC28342-2E29-418D-BE32-277D861F0681}"/>
    <dgm:cxn modelId="{10CE8AB3-7538-4F92-B60E-C5316DBC9168}" srcId="{2F40E0E5-A067-4905-A4A0-07CD95728289}" destId="{50DAE10C-B1BD-406C-9D5B-FAF3B5DC7C7E}" srcOrd="0" destOrd="0" parTransId="{C021A6D5-8FF5-478F-89BB-9F46F6AB060E}" sibTransId="{DF596271-F0E0-4AA1-9120-4B350FA38E68}"/>
    <dgm:cxn modelId="{24CDC333-8A23-4B2D-9B98-084E5B0DDE28}" type="presOf" srcId="{4199D39B-1711-43F5-9D79-C27CA6486382}" destId="{3D002FA9-735C-4D08-98C0-9268DD9557F8}" srcOrd="0" destOrd="0" presId="urn:microsoft.com/office/officeart/2005/8/layout/radial4"/>
    <dgm:cxn modelId="{3FD8374A-FA64-4892-87C2-B2E59B7D8E50}" type="presOf" srcId="{377FA5C6-5CCE-4909-9D2A-61852566EA55}" destId="{B4B958C2-9205-4953-B682-AB105DD064E4}" srcOrd="0" destOrd="0" presId="urn:microsoft.com/office/officeart/2005/8/layout/radial4"/>
    <dgm:cxn modelId="{445BE308-A2DE-49D2-A692-C80214F88ECA}" srcId="{50DAE10C-B1BD-406C-9D5B-FAF3B5DC7C7E}" destId="{A58C9319-1A62-4901-BF31-0E9F50679F67}" srcOrd="2" destOrd="0" parTransId="{6E0D0E00-CA76-4E0F-9103-83A3E47B4A33}" sibTransId="{7CDF3C2F-BDC3-4109-881A-1A2EFE7DA10B}"/>
    <dgm:cxn modelId="{2A4832A7-B5D1-4FB9-B91B-D298140DA51F}" srcId="{50DAE10C-B1BD-406C-9D5B-FAF3B5DC7C7E}" destId="{63FB678D-299C-4FF9-ACD0-79F4A77D9760}" srcOrd="6" destOrd="0" parTransId="{46A58D4A-EB7D-4028-A40F-A3EE44F833E6}" sibTransId="{2E746C48-7880-47F7-8E6F-09EF62E2C692}"/>
    <dgm:cxn modelId="{462730DD-1CA7-4EA1-8A48-4D313D86E77E}" type="presParOf" srcId="{32CE1F60-6E1E-4AFE-BEAE-D69C40DF6957}" destId="{2DEB1A96-2831-4056-8CD0-4AEE25605B04}" srcOrd="0" destOrd="0" presId="urn:microsoft.com/office/officeart/2005/8/layout/radial4"/>
    <dgm:cxn modelId="{31925A3A-D25F-4C61-A17D-4480C9FE84E1}" type="presParOf" srcId="{32CE1F60-6E1E-4AFE-BEAE-D69C40DF6957}" destId="{4CE99BC3-5ACA-49FC-A37F-0C8854630D3B}" srcOrd="1" destOrd="0" presId="urn:microsoft.com/office/officeart/2005/8/layout/radial4"/>
    <dgm:cxn modelId="{0A493B39-811B-4C97-A396-3F1629C84147}" type="presParOf" srcId="{32CE1F60-6E1E-4AFE-BEAE-D69C40DF6957}" destId="{EEE4AF3F-7ED8-4BD5-9D14-9F42E09C9B1B}" srcOrd="2" destOrd="0" presId="urn:microsoft.com/office/officeart/2005/8/layout/radial4"/>
    <dgm:cxn modelId="{1096A291-D369-4E92-99CE-C3650C4CA48C}" type="presParOf" srcId="{32CE1F60-6E1E-4AFE-BEAE-D69C40DF6957}" destId="{B4B958C2-9205-4953-B682-AB105DD064E4}" srcOrd="3" destOrd="0" presId="urn:microsoft.com/office/officeart/2005/8/layout/radial4"/>
    <dgm:cxn modelId="{1B573F44-CE52-4A81-A250-BD13BF482BDC}" type="presParOf" srcId="{32CE1F60-6E1E-4AFE-BEAE-D69C40DF6957}" destId="{1E6C5A92-946E-4AE3-B37E-C4FFD728625D}" srcOrd="4" destOrd="0" presId="urn:microsoft.com/office/officeart/2005/8/layout/radial4"/>
    <dgm:cxn modelId="{5120794C-8565-4C23-8481-55A5B9C99D46}" type="presParOf" srcId="{32CE1F60-6E1E-4AFE-BEAE-D69C40DF6957}" destId="{824D463C-DB52-4AB7-A7BD-D6FC5B540B00}" srcOrd="5" destOrd="0" presId="urn:microsoft.com/office/officeart/2005/8/layout/radial4"/>
    <dgm:cxn modelId="{F8A96E9F-D82D-4365-BA00-B1E057B48526}" type="presParOf" srcId="{32CE1F60-6E1E-4AFE-BEAE-D69C40DF6957}" destId="{81667426-985C-44E2-986F-5B8FEFBD3873}" srcOrd="6" destOrd="0" presId="urn:microsoft.com/office/officeart/2005/8/layout/radial4"/>
    <dgm:cxn modelId="{5FFDAF38-018B-4646-B9D4-5076500CD39E}" type="presParOf" srcId="{32CE1F60-6E1E-4AFE-BEAE-D69C40DF6957}" destId="{FFAF9112-B473-4E58-86D5-EE5904F73283}" srcOrd="7" destOrd="0" presId="urn:microsoft.com/office/officeart/2005/8/layout/radial4"/>
    <dgm:cxn modelId="{07B4D77A-0FF2-4DD1-AC15-DAE08432FEDA}" type="presParOf" srcId="{32CE1F60-6E1E-4AFE-BEAE-D69C40DF6957}" destId="{16592821-76AE-4667-9AFB-F858500E6515}" srcOrd="8" destOrd="0" presId="urn:microsoft.com/office/officeart/2005/8/layout/radial4"/>
    <dgm:cxn modelId="{2879C813-10AC-4CC1-9408-3447DE6D55C7}" type="presParOf" srcId="{32CE1F60-6E1E-4AFE-BEAE-D69C40DF6957}" destId="{A92F980C-65B3-4376-94CB-730575A0E781}" srcOrd="9" destOrd="0" presId="urn:microsoft.com/office/officeart/2005/8/layout/radial4"/>
    <dgm:cxn modelId="{4B1F8128-C339-4433-9447-52E3F99D3423}" type="presParOf" srcId="{32CE1F60-6E1E-4AFE-BEAE-D69C40DF6957}" destId="{A6C1F63C-248F-4779-8ED1-7213C978E4A0}" srcOrd="10" destOrd="0" presId="urn:microsoft.com/office/officeart/2005/8/layout/radial4"/>
    <dgm:cxn modelId="{2D93D296-0F2B-4206-B6E6-324DA2EE343E}" type="presParOf" srcId="{32CE1F60-6E1E-4AFE-BEAE-D69C40DF6957}" destId="{FB47B52A-B574-427A-8B5F-F661BA997C44}" srcOrd="11" destOrd="0" presId="urn:microsoft.com/office/officeart/2005/8/layout/radial4"/>
    <dgm:cxn modelId="{DAEA1F1A-7C67-4CE4-99E4-21BCE2EF6ED5}" type="presParOf" srcId="{32CE1F60-6E1E-4AFE-BEAE-D69C40DF6957}" destId="{8A997703-D8B1-4349-B0CC-AD627C8F16C6}" srcOrd="12" destOrd="0" presId="urn:microsoft.com/office/officeart/2005/8/layout/radial4"/>
    <dgm:cxn modelId="{E4A69686-B656-42CA-9E54-749FA246FAE1}" type="presParOf" srcId="{32CE1F60-6E1E-4AFE-BEAE-D69C40DF6957}" destId="{36BA3B01-F3FA-4451-9058-D7FB35F1905E}" srcOrd="13" destOrd="0" presId="urn:microsoft.com/office/officeart/2005/8/layout/radial4"/>
    <dgm:cxn modelId="{2EE9CBC7-DF8A-422B-9D0B-AB7B6FA21E29}" type="presParOf" srcId="{32CE1F60-6E1E-4AFE-BEAE-D69C40DF6957}" destId="{AB8A45BB-1D8F-4199-85C3-A8F34B355ACC}" srcOrd="14" destOrd="0" presId="urn:microsoft.com/office/officeart/2005/8/layout/radial4"/>
    <dgm:cxn modelId="{75BB0172-03E7-4208-A2E7-49149F1D0C14}" type="presParOf" srcId="{32CE1F60-6E1E-4AFE-BEAE-D69C40DF6957}" destId="{0648471D-52FF-4FB9-91E0-134578730D04}" srcOrd="15" destOrd="0" presId="urn:microsoft.com/office/officeart/2005/8/layout/radial4"/>
    <dgm:cxn modelId="{8CFEF86C-9E38-4363-9AF8-F38FC54B5F17}" type="presParOf" srcId="{32CE1F60-6E1E-4AFE-BEAE-D69C40DF6957}" destId="{92193E8F-6DA1-4731-BB07-9676DA95AD45}" srcOrd="16" destOrd="0" presId="urn:microsoft.com/office/officeart/2005/8/layout/radial4"/>
    <dgm:cxn modelId="{9560CF72-5165-4F30-B15C-4FC31A388B02}" type="presParOf" srcId="{32CE1F60-6E1E-4AFE-BEAE-D69C40DF6957}" destId="{5D32AB5D-FBBB-4288-9817-6B56AEF834CF}" srcOrd="17" destOrd="0" presId="urn:microsoft.com/office/officeart/2005/8/layout/radial4"/>
    <dgm:cxn modelId="{725C1FD7-650F-4DDA-A646-7AF60EFC01CA}" type="presParOf" srcId="{32CE1F60-6E1E-4AFE-BEAE-D69C40DF6957}" destId="{EFA98236-7C32-4608-B5CA-F968D0AACFA3}" srcOrd="18" destOrd="0" presId="urn:microsoft.com/office/officeart/2005/8/layout/radial4"/>
    <dgm:cxn modelId="{8C00BBC0-B501-437C-B95B-74E81CDA1C3C}" type="presParOf" srcId="{32CE1F60-6E1E-4AFE-BEAE-D69C40DF6957}" destId="{F325BE9A-1C29-433A-B0E2-21DED811442D}" srcOrd="19" destOrd="0" presId="urn:microsoft.com/office/officeart/2005/8/layout/radial4"/>
    <dgm:cxn modelId="{4B52D4A5-073F-4F26-9A57-C88EB1926219}" type="presParOf" srcId="{32CE1F60-6E1E-4AFE-BEAE-D69C40DF6957}" destId="{3D002FA9-735C-4D08-98C0-9268DD9557F8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6CE01-3D4B-4E8F-BDF2-4A749DEDBC30}" type="doc">
      <dgm:prSet loTypeId="urn:microsoft.com/office/officeart/2005/8/layout/cycle4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B12C3C8C-3F3E-48F0-9E91-634685456EA8}">
      <dgm:prSet phldrT="[Texto]"/>
      <dgm:spPr/>
      <dgm:t>
        <a:bodyPr/>
        <a:lstStyle/>
        <a:p>
          <a:r>
            <a:rPr lang="es-ES" b="1" dirty="0" smtClean="0">
              <a:latin typeface="Arial Narrow" panose="020B0606020202030204" pitchFamily="34" charset="0"/>
            </a:rPr>
            <a:t>Ligado a los IIGG</a:t>
          </a:r>
          <a:endParaRPr lang="es-ES" b="1" dirty="0">
            <a:latin typeface="Arial Narrow" panose="020B0606020202030204" pitchFamily="34" charset="0"/>
          </a:endParaRPr>
        </a:p>
      </dgm:t>
    </dgm:pt>
    <dgm:pt modelId="{BDC7C889-3BDE-4B6E-841D-6A0CCFF47A6D}" type="parTrans" cxnId="{F9D62D13-B1B9-49B4-BA7B-DEC6936C8C71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0ACC1EDB-82B2-4B77-963D-2267FB4CFD2A}" type="sibTrans" cxnId="{F9D62D13-B1B9-49B4-BA7B-DEC6936C8C71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4E08D002-5094-44A8-955E-764ACD7EBD79}">
      <dgm:prSet phldrT="[Texto]"/>
      <dgm:spPr/>
      <dgm:t>
        <a:bodyPr/>
        <a:lstStyle/>
        <a:p>
          <a:r>
            <a:rPr lang="es-ES" b="1" dirty="0" smtClean="0">
              <a:latin typeface="Arial Narrow" panose="020B0606020202030204" pitchFamily="34" charset="0"/>
            </a:rPr>
            <a:t>Responden a la necesidades de la IIEE</a:t>
          </a:r>
          <a:endParaRPr lang="es-ES" b="1" dirty="0">
            <a:latin typeface="Arial Narrow" panose="020B0606020202030204" pitchFamily="34" charset="0"/>
          </a:endParaRPr>
        </a:p>
      </dgm:t>
    </dgm:pt>
    <dgm:pt modelId="{8DCB8A59-ED32-4AFE-B59A-A52FE59E3C53}" type="parTrans" cxnId="{87BB7BD5-A6A2-42A5-82F0-C144EC9E50C5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1D8E8CD0-814C-4B14-85FA-0FC48096D84F}" type="sibTrans" cxnId="{87BB7BD5-A6A2-42A5-82F0-C144EC9E50C5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EB24432F-40AB-4F2E-8332-1FB07A24494A}">
      <dgm:prSet phldrT="[Texto]"/>
      <dgm:spPr/>
      <dgm:t>
        <a:bodyPr/>
        <a:lstStyle/>
        <a:p>
          <a:r>
            <a:rPr lang="es-ES" b="1" dirty="0" smtClean="0">
              <a:latin typeface="Arial Narrow" panose="020B0606020202030204" pitchFamily="34" charset="0"/>
            </a:rPr>
            <a:t>Se formula a nivel del colegiado de la IIE</a:t>
          </a:r>
          <a:endParaRPr lang="es-ES" b="1" dirty="0">
            <a:latin typeface="Arial Narrow" panose="020B0606020202030204" pitchFamily="34" charset="0"/>
          </a:endParaRPr>
        </a:p>
      </dgm:t>
    </dgm:pt>
    <dgm:pt modelId="{3C55D3AC-F541-4E47-AA0C-B2514BC8B1EA}" type="parTrans" cxnId="{7421A5CB-066F-4D11-8DC3-F14495C4FC0C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8DAD7C15-BB56-4354-9335-D7DF1BC2DDDD}" type="sibTrans" cxnId="{7421A5CB-066F-4D11-8DC3-F14495C4FC0C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E529B66F-1F0F-4F47-AA1F-C0D5E8337F6D}">
      <dgm:prSet phldrT="[Texto]"/>
      <dgm:spPr/>
      <dgm:t>
        <a:bodyPr/>
        <a:lstStyle/>
        <a:p>
          <a:r>
            <a:rPr lang="es-ES" b="1" dirty="0" smtClean="0">
              <a:latin typeface="Arial Narrow" panose="020B0606020202030204" pitchFamily="34" charset="0"/>
            </a:rPr>
            <a:t>Se restructura, mejora, actualiza, etc.</a:t>
          </a:r>
          <a:endParaRPr lang="es-ES" b="1" dirty="0">
            <a:latin typeface="Arial Narrow" panose="020B0606020202030204" pitchFamily="34" charset="0"/>
          </a:endParaRPr>
        </a:p>
      </dgm:t>
    </dgm:pt>
    <dgm:pt modelId="{59BDE5C2-D508-41BC-9628-942755601B3F}" type="parTrans" cxnId="{2E1446B6-3209-44D1-951E-262EB5D7B307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7A3BE0C0-4E6C-45A3-8580-219B47928A2D}" type="sibTrans" cxnId="{2E1446B6-3209-44D1-951E-262EB5D7B307}">
      <dgm:prSet/>
      <dgm:spPr/>
      <dgm:t>
        <a:bodyPr/>
        <a:lstStyle/>
        <a:p>
          <a:endParaRPr lang="es-ES" b="1">
            <a:latin typeface="Arial Narrow" panose="020B0606020202030204" pitchFamily="34" charset="0"/>
          </a:endParaRPr>
        </a:p>
      </dgm:t>
    </dgm:pt>
    <dgm:pt modelId="{90BD0D33-D1DD-4E2E-9392-B1C5986B87BE}" type="pres">
      <dgm:prSet presAssocID="{5DF6CE01-3D4B-4E8F-BDF2-4A749DEDBC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8314B1-5264-4712-8366-6F66D2C90B81}" type="pres">
      <dgm:prSet presAssocID="{5DF6CE01-3D4B-4E8F-BDF2-4A749DEDBC30}" presName="children" presStyleCnt="0"/>
      <dgm:spPr/>
    </dgm:pt>
    <dgm:pt modelId="{1100A53B-D126-4B70-B2B7-C241FA414C70}" type="pres">
      <dgm:prSet presAssocID="{5DF6CE01-3D4B-4E8F-BDF2-4A749DEDBC30}" presName="childPlaceholder" presStyleCnt="0"/>
      <dgm:spPr/>
    </dgm:pt>
    <dgm:pt modelId="{E4B206BC-72B9-4B81-A480-606FFA3400BD}" type="pres">
      <dgm:prSet presAssocID="{5DF6CE01-3D4B-4E8F-BDF2-4A749DEDBC30}" presName="circle" presStyleCnt="0"/>
      <dgm:spPr/>
    </dgm:pt>
    <dgm:pt modelId="{A1349519-B838-49B8-AE8A-91056889414D}" type="pres">
      <dgm:prSet presAssocID="{5DF6CE01-3D4B-4E8F-BDF2-4A749DEDBC3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40508-79EE-4731-B234-AEE7D6E25D9E}" type="pres">
      <dgm:prSet presAssocID="{5DF6CE01-3D4B-4E8F-BDF2-4A749DEDBC3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4EF08E-9C2E-49A8-9471-B0D780BC5B37}" type="pres">
      <dgm:prSet presAssocID="{5DF6CE01-3D4B-4E8F-BDF2-4A749DEDBC3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9F195-9BA4-4643-8AD6-DE7B95B1E9CC}" type="pres">
      <dgm:prSet presAssocID="{5DF6CE01-3D4B-4E8F-BDF2-4A749DEDBC3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B7E0F-4C93-4511-8C44-63F278ED2747}" type="pres">
      <dgm:prSet presAssocID="{5DF6CE01-3D4B-4E8F-BDF2-4A749DEDBC30}" presName="quadrantPlaceholder" presStyleCnt="0"/>
      <dgm:spPr/>
    </dgm:pt>
    <dgm:pt modelId="{B05990CB-D0A2-485D-B325-7A26D59D0616}" type="pres">
      <dgm:prSet presAssocID="{5DF6CE01-3D4B-4E8F-BDF2-4A749DEDBC30}" presName="center1" presStyleLbl="fgShp" presStyleIdx="0" presStyleCnt="2"/>
      <dgm:spPr/>
    </dgm:pt>
    <dgm:pt modelId="{1799F2F1-2018-4D38-AC44-2304151ABB86}" type="pres">
      <dgm:prSet presAssocID="{5DF6CE01-3D4B-4E8F-BDF2-4A749DEDBC30}" presName="center2" presStyleLbl="fgShp" presStyleIdx="1" presStyleCnt="2"/>
      <dgm:spPr/>
    </dgm:pt>
  </dgm:ptLst>
  <dgm:cxnLst>
    <dgm:cxn modelId="{A3AB2868-7BB3-4DCD-A637-8F67DAD9DC20}" type="presOf" srcId="{E529B66F-1F0F-4F47-AA1F-C0D5E8337F6D}" destId="{E6C9F195-9BA4-4643-8AD6-DE7B95B1E9CC}" srcOrd="0" destOrd="0" presId="urn:microsoft.com/office/officeart/2005/8/layout/cycle4"/>
    <dgm:cxn modelId="{CECFE3FA-A79B-436B-8C01-31C1E0B51596}" type="presOf" srcId="{B12C3C8C-3F3E-48F0-9E91-634685456EA8}" destId="{A1349519-B838-49B8-AE8A-91056889414D}" srcOrd="0" destOrd="0" presId="urn:microsoft.com/office/officeart/2005/8/layout/cycle4"/>
    <dgm:cxn modelId="{2E1446B6-3209-44D1-951E-262EB5D7B307}" srcId="{5DF6CE01-3D4B-4E8F-BDF2-4A749DEDBC30}" destId="{E529B66F-1F0F-4F47-AA1F-C0D5E8337F6D}" srcOrd="3" destOrd="0" parTransId="{59BDE5C2-D508-41BC-9628-942755601B3F}" sibTransId="{7A3BE0C0-4E6C-45A3-8580-219B47928A2D}"/>
    <dgm:cxn modelId="{A31DE0C2-A100-4E0A-A031-22797F888592}" type="presOf" srcId="{4E08D002-5094-44A8-955E-764ACD7EBD79}" destId="{C5440508-79EE-4731-B234-AEE7D6E25D9E}" srcOrd="0" destOrd="0" presId="urn:microsoft.com/office/officeart/2005/8/layout/cycle4"/>
    <dgm:cxn modelId="{87BB7BD5-A6A2-42A5-82F0-C144EC9E50C5}" srcId="{5DF6CE01-3D4B-4E8F-BDF2-4A749DEDBC30}" destId="{4E08D002-5094-44A8-955E-764ACD7EBD79}" srcOrd="1" destOrd="0" parTransId="{8DCB8A59-ED32-4AFE-B59A-A52FE59E3C53}" sibTransId="{1D8E8CD0-814C-4B14-85FA-0FC48096D84F}"/>
    <dgm:cxn modelId="{7421A5CB-066F-4D11-8DC3-F14495C4FC0C}" srcId="{5DF6CE01-3D4B-4E8F-BDF2-4A749DEDBC30}" destId="{EB24432F-40AB-4F2E-8332-1FB07A24494A}" srcOrd="2" destOrd="0" parTransId="{3C55D3AC-F541-4E47-AA0C-B2514BC8B1EA}" sibTransId="{8DAD7C15-BB56-4354-9335-D7DF1BC2DDDD}"/>
    <dgm:cxn modelId="{9E30C857-0D84-4EA8-B13D-4CF8B350898F}" type="presOf" srcId="{5DF6CE01-3D4B-4E8F-BDF2-4A749DEDBC30}" destId="{90BD0D33-D1DD-4E2E-9392-B1C5986B87BE}" srcOrd="0" destOrd="0" presId="urn:microsoft.com/office/officeart/2005/8/layout/cycle4"/>
    <dgm:cxn modelId="{A7D77899-C35B-4F4F-87F1-F27FC95EF35E}" type="presOf" srcId="{EB24432F-40AB-4F2E-8332-1FB07A24494A}" destId="{7B4EF08E-9C2E-49A8-9471-B0D780BC5B37}" srcOrd="0" destOrd="0" presId="urn:microsoft.com/office/officeart/2005/8/layout/cycle4"/>
    <dgm:cxn modelId="{F9D62D13-B1B9-49B4-BA7B-DEC6936C8C71}" srcId="{5DF6CE01-3D4B-4E8F-BDF2-4A749DEDBC30}" destId="{B12C3C8C-3F3E-48F0-9E91-634685456EA8}" srcOrd="0" destOrd="0" parTransId="{BDC7C889-3BDE-4B6E-841D-6A0CCFF47A6D}" sibTransId="{0ACC1EDB-82B2-4B77-963D-2267FB4CFD2A}"/>
    <dgm:cxn modelId="{D5965D3E-4220-447E-89B5-8A3683BEBF6D}" type="presParOf" srcId="{90BD0D33-D1DD-4E2E-9392-B1C5986B87BE}" destId="{D28314B1-5264-4712-8366-6F66D2C90B81}" srcOrd="0" destOrd="0" presId="urn:microsoft.com/office/officeart/2005/8/layout/cycle4"/>
    <dgm:cxn modelId="{B3DF0625-5117-418C-9511-CB0B9214FFDD}" type="presParOf" srcId="{D28314B1-5264-4712-8366-6F66D2C90B81}" destId="{1100A53B-D126-4B70-B2B7-C241FA414C70}" srcOrd="0" destOrd="0" presId="urn:microsoft.com/office/officeart/2005/8/layout/cycle4"/>
    <dgm:cxn modelId="{1E85FA63-2A33-4164-9283-EC4BC10CDB57}" type="presParOf" srcId="{90BD0D33-D1DD-4E2E-9392-B1C5986B87BE}" destId="{E4B206BC-72B9-4B81-A480-606FFA3400BD}" srcOrd="1" destOrd="0" presId="urn:microsoft.com/office/officeart/2005/8/layout/cycle4"/>
    <dgm:cxn modelId="{D28D223B-1EB5-4B2E-9DF3-C1C24DC4DA74}" type="presParOf" srcId="{E4B206BC-72B9-4B81-A480-606FFA3400BD}" destId="{A1349519-B838-49B8-AE8A-91056889414D}" srcOrd="0" destOrd="0" presId="urn:microsoft.com/office/officeart/2005/8/layout/cycle4"/>
    <dgm:cxn modelId="{DCE324D5-8594-4647-A78F-7917AA656E7F}" type="presParOf" srcId="{E4B206BC-72B9-4B81-A480-606FFA3400BD}" destId="{C5440508-79EE-4731-B234-AEE7D6E25D9E}" srcOrd="1" destOrd="0" presId="urn:microsoft.com/office/officeart/2005/8/layout/cycle4"/>
    <dgm:cxn modelId="{4D5F8D08-D0E7-4AC4-8FB1-2CC10CEFD3BE}" type="presParOf" srcId="{E4B206BC-72B9-4B81-A480-606FFA3400BD}" destId="{7B4EF08E-9C2E-49A8-9471-B0D780BC5B37}" srcOrd="2" destOrd="0" presId="urn:microsoft.com/office/officeart/2005/8/layout/cycle4"/>
    <dgm:cxn modelId="{E622C428-9FEB-4AFC-8C3D-8B291BA7AE31}" type="presParOf" srcId="{E4B206BC-72B9-4B81-A480-606FFA3400BD}" destId="{E6C9F195-9BA4-4643-8AD6-DE7B95B1E9CC}" srcOrd="3" destOrd="0" presId="urn:microsoft.com/office/officeart/2005/8/layout/cycle4"/>
    <dgm:cxn modelId="{8688D42D-725F-4DB9-84CC-350E266FA99C}" type="presParOf" srcId="{E4B206BC-72B9-4B81-A480-606FFA3400BD}" destId="{1ABB7E0F-4C93-4511-8C44-63F278ED2747}" srcOrd="4" destOrd="0" presId="urn:microsoft.com/office/officeart/2005/8/layout/cycle4"/>
    <dgm:cxn modelId="{5C342C22-B24A-49DF-9DDC-E698F39A9087}" type="presParOf" srcId="{90BD0D33-D1DD-4E2E-9392-B1C5986B87BE}" destId="{B05990CB-D0A2-485D-B325-7A26D59D0616}" srcOrd="2" destOrd="0" presId="urn:microsoft.com/office/officeart/2005/8/layout/cycle4"/>
    <dgm:cxn modelId="{9147DF5B-DFB0-429B-B10E-69BFB3B5DE75}" type="presParOf" srcId="{90BD0D33-D1DD-4E2E-9392-B1C5986B87BE}" destId="{1799F2F1-2018-4D38-AC44-2304151ABB8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F3DD6-F69B-4D05-8553-48334AB7496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3B4740E-66DF-47F9-829C-A719CF8F958B}">
      <dgm:prSet phldrT="[Texto]"/>
      <dgm:spPr/>
      <dgm:t>
        <a:bodyPr/>
        <a:lstStyle/>
        <a:p>
          <a:r>
            <a:rPr lang="es-ES" dirty="0" smtClean="0"/>
            <a:t>Compromisos de Gestión Escolar </a:t>
          </a:r>
          <a:endParaRPr lang="es-ES" dirty="0"/>
        </a:p>
      </dgm:t>
    </dgm:pt>
    <dgm:pt modelId="{B0F8244A-6063-400B-B7B1-3DFB861BEA27}" type="parTrans" cxnId="{A027BE78-EF29-428D-9AF7-CE50D49DBDE8}">
      <dgm:prSet/>
      <dgm:spPr/>
      <dgm:t>
        <a:bodyPr/>
        <a:lstStyle/>
        <a:p>
          <a:endParaRPr lang="es-ES"/>
        </a:p>
      </dgm:t>
    </dgm:pt>
    <dgm:pt modelId="{820C6FB6-414A-4B31-86E7-CA0383438718}" type="sibTrans" cxnId="{A027BE78-EF29-428D-9AF7-CE50D49DBDE8}">
      <dgm:prSet/>
      <dgm:spPr/>
      <dgm:t>
        <a:bodyPr/>
        <a:lstStyle/>
        <a:p>
          <a:endParaRPr lang="es-ES"/>
        </a:p>
      </dgm:t>
    </dgm:pt>
    <dgm:pt modelId="{50A16CEB-798E-4D8C-85C8-7533B9E2AE63}">
      <dgm:prSet/>
      <dgm:spPr/>
      <dgm:t>
        <a:bodyPr/>
        <a:lstStyle/>
        <a:p>
          <a:r>
            <a:rPr lang="es-PE" dirty="0" smtClean="0"/>
            <a:t>Las II.EE., programas educativos y redes educativas cuentan con los Compromisos de Gestión Escolar</a:t>
          </a:r>
          <a:r>
            <a:rPr lang="es-PE" dirty="0" smtClean="0"/>
            <a:t>(CGE) para orientar su accionar. </a:t>
          </a:r>
          <a:endParaRPr lang="es-ES" dirty="0"/>
        </a:p>
      </dgm:t>
    </dgm:pt>
    <dgm:pt modelId="{B4B01AAE-255E-45EF-B5E8-839EB6CBE15D}" type="parTrans" cxnId="{1A94F862-4AC8-428B-8E9F-920657B2E7D4}">
      <dgm:prSet/>
      <dgm:spPr/>
      <dgm:t>
        <a:bodyPr/>
        <a:lstStyle/>
        <a:p>
          <a:endParaRPr lang="es-ES"/>
        </a:p>
      </dgm:t>
    </dgm:pt>
    <dgm:pt modelId="{18B71C2D-55D0-4BFA-B493-A37EF1BF780F}" type="sibTrans" cxnId="{1A94F862-4AC8-428B-8E9F-920657B2E7D4}">
      <dgm:prSet/>
      <dgm:spPr/>
      <dgm:t>
        <a:bodyPr/>
        <a:lstStyle/>
        <a:p>
          <a:endParaRPr lang="es-ES"/>
        </a:p>
      </dgm:t>
    </dgm:pt>
    <dgm:pt modelId="{8C5A54D8-8D42-4809-8C97-9F1715067244}">
      <dgm:prSet/>
      <dgm:spPr/>
      <dgm:t>
        <a:bodyPr/>
        <a:lstStyle/>
        <a:p>
          <a:r>
            <a:rPr lang="es-PE" dirty="0" smtClean="0"/>
            <a:t>Los CGE son </a:t>
          </a:r>
          <a:r>
            <a:rPr lang="es-PE" b="1" dirty="0" smtClean="0">
              <a:solidFill>
                <a:srgbClr val="FF0000"/>
              </a:solidFill>
            </a:rPr>
            <a:t>estándares</a:t>
          </a:r>
          <a:r>
            <a:rPr lang="es-PE" dirty="0" smtClean="0"/>
            <a:t> que permiten convertir y </a:t>
          </a:r>
          <a:r>
            <a:rPr lang="es-PE" dirty="0" err="1" smtClean="0"/>
            <a:t>operacionalizar</a:t>
          </a:r>
          <a:r>
            <a:rPr lang="es-PE" dirty="0" smtClean="0"/>
            <a:t>  la </a:t>
          </a:r>
          <a:r>
            <a:rPr lang="es-PE" dirty="0" smtClean="0"/>
            <a:t>gestión escolar en </a:t>
          </a:r>
          <a:r>
            <a:rPr lang="es-PE" b="1" dirty="0" smtClean="0">
              <a:solidFill>
                <a:srgbClr val="FF0000"/>
              </a:solidFill>
            </a:rPr>
            <a:t>indicadores</a:t>
          </a:r>
          <a:r>
            <a:rPr lang="es-PE" dirty="0" smtClean="0"/>
            <a:t> y </a:t>
          </a:r>
          <a:r>
            <a:rPr lang="es-PE" b="1" dirty="0" smtClean="0">
              <a:solidFill>
                <a:srgbClr val="FF0000"/>
              </a:solidFill>
            </a:rPr>
            <a:t>prácticas concretas</a:t>
          </a:r>
          <a:r>
            <a:rPr lang="es-PE" dirty="0" smtClean="0"/>
            <a:t>.</a:t>
          </a:r>
          <a:endParaRPr lang="es-ES" dirty="0"/>
        </a:p>
      </dgm:t>
    </dgm:pt>
    <dgm:pt modelId="{347C56A5-0C4B-4238-A5A6-F99800558625}" type="parTrans" cxnId="{E50C2312-C129-442F-9380-1276242140F9}">
      <dgm:prSet/>
      <dgm:spPr/>
      <dgm:t>
        <a:bodyPr/>
        <a:lstStyle/>
        <a:p>
          <a:endParaRPr lang="es-ES"/>
        </a:p>
      </dgm:t>
    </dgm:pt>
    <dgm:pt modelId="{55354B60-7A59-45C5-BD87-73C782337FB7}" type="sibTrans" cxnId="{E50C2312-C129-442F-9380-1276242140F9}">
      <dgm:prSet/>
      <dgm:spPr/>
      <dgm:t>
        <a:bodyPr/>
        <a:lstStyle/>
        <a:p>
          <a:endParaRPr lang="es-ES"/>
        </a:p>
      </dgm:t>
    </dgm:pt>
    <dgm:pt modelId="{4F7D5A2D-8822-42CB-B131-D391B4B9DFBB}" type="pres">
      <dgm:prSet presAssocID="{986F3DD6-F69B-4D05-8553-48334AB74968}" presName="diagram" presStyleCnt="0">
        <dgm:presLayoutVars>
          <dgm:dir/>
          <dgm:resizeHandles val="exact"/>
        </dgm:presLayoutVars>
      </dgm:prSet>
      <dgm:spPr/>
    </dgm:pt>
    <dgm:pt modelId="{F715C97B-8B48-454A-B44E-81AA0BE24F70}" type="pres">
      <dgm:prSet presAssocID="{23B4740E-66DF-47F9-829C-A719CF8F95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966B24-DDBF-44FD-A5F9-B37FC8B10599}" type="pres">
      <dgm:prSet presAssocID="{820C6FB6-414A-4B31-86E7-CA0383438718}" presName="sibTrans" presStyleCnt="0"/>
      <dgm:spPr/>
    </dgm:pt>
    <dgm:pt modelId="{88B4B599-968A-44AE-9202-A30C91C5209F}" type="pres">
      <dgm:prSet presAssocID="{50A16CEB-798E-4D8C-85C8-7533B9E2AE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8293E-1F9D-4FC8-AE17-A62F7222C704}" type="pres">
      <dgm:prSet presAssocID="{18B71C2D-55D0-4BFA-B493-A37EF1BF780F}" presName="sibTrans" presStyleCnt="0"/>
      <dgm:spPr/>
    </dgm:pt>
    <dgm:pt modelId="{77FB9C38-FC4B-42C2-A93D-48A913177A15}" type="pres">
      <dgm:prSet presAssocID="{8C5A54D8-8D42-4809-8C97-9F17150672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94F862-4AC8-428B-8E9F-920657B2E7D4}" srcId="{986F3DD6-F69B-4D05-8553-48334AB74968}" destId="{50A16CEB-798E-4D8C-85C8-7533B9E2AE63}" srcOrd="1" destOrd="0" parTransId="{B4B01AAE-255E-45EF-B5E8-839EB6CBE15D}" sibTransId="{18B71C2D-55D0-4BFA-B493-A37EF1BF780F}"/>
    <dgm:cxn modelId="{A027BE78-EF29-428D-9AF7-CE50D49DBDE8}" srcId="{986F3DD6-F69B-4D05-8553-48334AB74968}" destId="{23B4740E-66DF-47F9-829C-A719CF8F958B}" srcOrd="0" destOrd="0" parTransId="{B0F8244A-6063-400B-B7B1-3DFB861BEA27}" sibTransId="{820C6FB6-414A-4B31-86E7-CA0383438718}"/>
    <dgm:cxn modelId="{EA664891-422A-4E83-BC2C-077BDEEC0F5D}" type="presOf" srcId="{50A16CEB-798E-4D8C-85C8-7533B9E2AE63}" destId="{88B4B599-968A-44AE-9202-A30C91C5209F}" srcOrd="0" destOrd="0" presId="urn:microsoft.com/office/officeart/2005/8/layout/default"/>
    <dgm:cxn modelId="{89262C89-5375-47AB-8F6D-3743FE7D33B0}" type="presOf" srcId="{23B4740E-66DF-47F9-829C-A719CF8F958B}" destId="{F715C97B-8B48-454A-B44E-81AA0BE24F70}" srcOrd="0" destOrd="0" presId="urn:microsoft.com/office/officeart/2005/8/layout/default"/>
    <dgm:cxn modelId="{15886073-AE15-4505-8775-980DAE9DB231}" type="presOf" srcId="{8C5A54D8-8D42-4809-8C97-9F1715067244}" destId="{77FB9C38-FC4B-42C2-A93D-48A913177A15}" srcOrd="0" destOrd="0" presId="urn:microsoft.com/office/officeart/2005/8/layout/default"/>
    <dgm:cxn modelId="{2579F0F6-1BD6-4E1A-BD7C-F8BDFAE7794E}" type="presOf" srcId="{986F3DD6-F69B-4D05-8553-48334AB74968}" destId="{4F7D5A2D-8822-42CB-B131-D391B4B9DFBB}" srcOrd="0" destOrd="0" presId="urn:microsoft.com/office/officeart/2005/8/layout/default"/>
    <dgm:cxn modelId="{E50C2312-C129-442F-9380-1276242140F9}" srcId="{986F3DD6-F69B-4D05-8553-48334AB74968}" destId="{8C5A54D8-8D42-4809-8C97-9F1715067244}" srcOrd="2" destOrd="0" parTransId="{347C56A5-0C4B-4238-A5A6-F99800558625}" sibTransId="{55354B60-7A59-45C5-BD87-73C782337FB7}"/>
    <dgm:cxn modelId="{9630D0AF-9FE0-47EE-AE7C-D8A41CA56559}" type="presParOf" srcId="{4F7D5A2D-8822-42CB-B131-D391B4B9DFBB}" destId="{F715C97B-8B48-454A-B44E-81AA0BE24F70}" srcOrd="0" destOrd="0" presId="urn:microsoft.com/office/officeart/2005/8/layout/default"/>
    <dgm:cxn modelId="{730909D5-ECE1-4B92-BB90-1FCEEC9EB220}" type="presParOf" srcId="{4F7D5A2D-8822-42CB-B131-D391B4B9DFBB}" destId="{3D966B24-DDBF-44FD-A5F9-B37FC8B10599}" srcOrd="1" destOrd="0" presId="urn:microsoft.com/office/officeart/2005/8/layout/default"/>
    <dgm:cxn modelId="{7D56ABB8-81E7-48F3-A7E1-2FE091B8EAFA}" type="presParOf" srcId="{4F7D5A2D-8822-42CB-B131-D391B4B9DFBB}" destId="{88B4B599-968A-44AE-9202-A30C91C5209F}" srcOrd="2" destOrd="0" presId="urn:microsoft.com/office/officeart/2005/8/layout/default"/>
    <dgm:cxn modelId="{D97E4B73-2395-490F-8307-0048D682AD82}" type="presParOf" srcId="{4F7D5A2D-8822-42CB-B131-D391B4B9DFBB}" destId="{AB88293E-1F9D-4FC8-AE17-A62F7222C704}" srcOrd="3" destOrd="0" presId="urn:microsoft.com/office/officeart/2005/8/layout/default"/>
    <dgm:cxn modelId="{E4DFA2CA-C02A-49DF-B7DE-8ADB3B473AD5}" type="presParOf" srcId="{4F7D5A2D-8822-42CB-B131-D391B4B9DFBB}" destId="{77FB9C38-FC4B-42C2-A93D-48A913177A1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0269-CC3D-45A6-B998-6DF51E026758}">
      <dsp:nvSpPr>
        <dsp:cNvPr id="0" name=""/>
        <dsp:cNvSpPr/>
      </dsp:nvSpPr>
      <dsp:spPr>
        <a:xfrm>
          <a:off x="0" y="416396"/>
          <a:ext cx="8898194" cy="11897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smtClean="0">
              <a:latin typeface="Aharoni" panose="02010803020104030203" pitchFamily="2" charset="-79"/>
              <a:cs typeface="Aharoni" panose="02010803020104030203" pitchFamily="2" charset="-79"/>
            </a:rPr>
            <a:t>La nueva escuela </a:t>
          </a:r>
          <a:endParaRPr lang="es-ES" sz="6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4845" y="451241"/>
        <a:ext cx="8828504" cy="1120013"/>
      </dsp:txXfrm>
    </dsp:sp>
    <dsp:sp modelId="{98F21317-21BA-477B-9BC6-43834350147B}">
      <dsp:nvSpPr>
        <dsp:cNvPr id="0" name=""/>
        <dsp:cNvSpPr/>
      </dsp:nvSpPr>
      <dsp:spPr>
        <a:xfrm>
          <a:off x="0" y="1820245"/>
          <a:ext cx="1189703" cy="118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946C4-5549-4F30-AFD4-14C4FF85E0BF}">
      <dsp:nvSpPr>
        <dsp:cNvPr id="0" name=""/>
        <dsp:cNvSpPr/>
      </dsp:nvSpPr>
      <dsp:spPr>
        <a:xfrm>
          <a:off x="1261085" y="1820245"/>
          <a:ext cx="7637108" cy="118970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Tiene como centro el </a:t>
          </a:r>
          <a:r>
            <a:rPr lang="es-PE" sz="1800" b="1" u="sng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bienestar del estudiante </a:t>
          </a:r>
          <a:r>
            <a:rPr lang="es-PE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y busca ampliar la mirada hacia el </a:t>
          </a:r>
          <a:r>
            <a:rPr lang="es-PE" sz="1800" b="1" u="sng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desarrollo de experiencias diversas</a:t>
          </a:r>
          <a:r>
            <a:rPr lang="es-PE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dentro y fuera de la escuela, que promuevan que las y los estudiantes </a:t>
          </a:r>
          <a:r>
            <a:rPr lang="es-PE" sz="1800" b="1" u="sng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construyan sus propios aprendizajes</a:t>
          </a:r>
          <a:r>
            <a:rPr lang="es-PE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pongan en </a:t>
          </a:r>
          <a:r>
            <a:rPr lang="es-PE" sz="1800" b="1" u="sng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juego sus competencias</a:t>
          </a:r>
          <a:r>
            <a:rPr lang="es-PE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y se vuelvan cada vez más </a:t>
          </a:r>
          <a:r>
            <a:rPr lang="es-PE" sz="1800" b="1" u="sng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autónomos</a:t>
          </a:r>
          <a:r>
            <a:rPr lang="es-PE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en sus procesos de aprendizaje.</a:t>
          </a:r>
          <a:r>
            <a:rPr lang="es-MX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es-PE" sz="1600" kern="1200" dirty="0">
            <a:latin typeface="Arial Narrow" panose="020B0606020202030204" pitchFamily="34" charset="0"/>
          </a:endParaRPr>
        </a:p>
      </dsp:txBody>
      <dsp:txXfrm>
        <a:off x="1319172" y="1878332"/>
        <a:ext cx="7520934" cy="1073529"/>
      </dsp:txXfrm>
    </dsp:sp>
    <dsp:sp modelId="{D7B39F31-E25C-46B7-8B5F-0A5C6C1F7B15}">
      <dsp:nvSpPr>
        <dsp:cNvPr id="0" name=""/>
        <dsp:cNvSpPr/>
      </dsp:nvSpPr>
      <dsp:spPr>
        <a:xfrm>
          <a:off x="0" y="3152713"/>
          <a:ext cx="1189703" cy="118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78DA6-F61D-41E2-AAB4-6C7471A5A76D}">
      <dsp:nvSpPr>
        <dsp:cNvPr id="0" name=""/>
        <dsp:cNvSpPr/>
      </dsp:nvSpPr>
      <dsp:spPr>
        <a:xfrm>
          <a:off x="1261085" y="3152713"/>
          <a:ext cx="7637108" cy="1189703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</a:rPr>
            <a:t>Centralidad en el bienestar del estudiante.  Énfasis en el soporte socioemocional.  Valoración y atención de la diversidad.  Evaluación formativa para la mejora. Procesos de enseñanza y aprendizaje híbridos.</a:t>
          </a:r>
          <a:endParaRPr lang="es-ES" sz="1600" kern="1200" dirty="0"/>
        </a:p>
      </dsp:txBody>
      <dsp:txXfrm>
        <a:off x="1319172" y="3210800"/>
        <a:ext cx="7520934" cy="1073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1A96-2831-4056-8CD0-4AEE25605B04}">
      <dsp:nvSpPr>
        <dsp:cNvPr id="0" name=""/>
        <dsp:cNvSpPr/>
      </dsp:nvSpPr>
      <dsp:spPr>
        <a:xfrm>
          <a:off x="3726315" y="3481034"/>
          <a:ext cx="1420064" cy="1420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Nueva escuela </a:t>
          </a:r>
          <a:endParaRPr lang="es-ES" sz="2500" kern="1200" dirty="0"/>
        </a:p>
      </dsp:txBody>
      <dsp:txXfrm>
        <a:off x="3934279" y="3688998"/>
        <a:ext cx="1004136" cy="1004136"/>
      </dsp:txXfrm>
    </dsp:sp>
    <dsp:sp modelId="{4CE99BC3-5ACA-49FC-A37F-0C8854630D3B}">
      <dsp:nvSpPr>
        <dsp:cNvPr id="0" name=""/>
        <dsp:cNvSpPr/>
      </dsp:nvSpPr>
      <dsp:spPr>
        <a:xfrm rot="10800000">
          <a:off x="586914" y="3988707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4AF3F-7ED8-4BD5-9D14-9F42E09C9B1B}">
      <dsp:nvSpPr>
        <dsp:cNvPr id="0" name=""/>
        <dsp:cNvSpPr/>
      </dsp:nvSpPr>
      <dsp:spPr>
        <a:xfrm>
          <a:off x="89891" y="3793448"/>
          <a:ext cx="994045" cy="795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Aprendizaje</a:t>
          </a:r>
          <a:endParaRPr lang="es-ES" sz="1000" kern="1200" dirty="0"/>
        </a:p>
      </dsp:txBody>
      <dsp:txXfrm>
        <a:off x="113183" y="3816740"/>
        <a:ext cx="947461" cy="748652"/>
      </dsp:txXfrm>
    </dsp:sp>
    <dsp:sp modelId="{B4B958C2-9205-4953-B682-AB105DD064E4}">
      <dsp:nvSpPr>
        <dsp:cNvPr id="0" name=""/>
        <dsp:cNvSpPr/>
      </dsp:nvSpPr>
      <dsp:spPr>
        <a:xfrm rot="12000000">
          <a:off x="729605" y="3179464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C5A92-946E-4AE3-B37E-C4FFD728625D}">
      <dsp:nvSpPr>
        <dsp:cNvPr id="0" name=""/>
        <dsp:cNvSpPr/>
      </dsp:nvSpPr>
      <dsp:spPr>
        <a:xfrm>
          <a:off x="322040" y="2476864"/>
          <a:ext cx="994045" cy="795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Trabajo en equipo</a:t>
          </a:r>
          <a:endParaRPr lang="es-ES" sz="1000" kern="1200" dirty="0"/>
        </a:p>
      </dsp:txBody>
      <dsp:txXfrm>
        <a:off x="345332" y="2500156"/>
        <a:ext cx="947461" cy="748652"/>
      </dsp:txXfrm>
    </dsp:sp>
    <dsp:sp modelId="{824D463C-DB52-4AB7-A7BD-D6FC5B540B00}">
      <dsp:nvSpPr>
        <dsp:cNvPr id="0" name=""/>
        <dsp:cNvSpPr/>
      </dsp:nvSpPr>
      <dsp:spPr>
        <a:xfrm rot="13200000">
          <a:off x="1140468" y="2467829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7426-985C-44E2-986F-5B8FEFBD3873}">
      <dsp:nvSpPr>
        <dsp:cNvPr id="0" name=""/>
        <dsp:cNvSpPr/>
      </dsp:nvSpPr>
      <dsp:spPr>
        <a:xfrm>
          <a:off x="990487" y="1319080"/>
          <a:ext cx="994045" cy="795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Investigación </a:t>
          </a:r>
          <a:endParaRPr lang="es-ES" sz="1000" kern="1200" dirty="0"/>
        </a:p>
      </dsp:txBody>
      <dsp:txXfrm>
        <a:off x="1013779" y="1342372"/>
        <a:ext cx="947461" cy="748652"/>
      </dsp:txXfrm>
    </dsp:sp>
    <dsp:sp modelId="{FFAF9112-B473-4E58-86D5-EE5904F73283}">
      <dsp:nvSpPr>
        <dsp:cNvPr id="0" name=""/>
        <dsp:cNvSpPr/>
      </dsp:nvSpPr>
      <dsp:spPr>
        <a:xfrm rot="14400000">
          <a:off x="1769947" y="1939633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92821-76AE-4667-9AFB-F858500E6515}">
      <dsp:nvSpPr>
        <dsp:cNvPr id="0" name=""/>
        <dsp:cNvSpPr/>
      </dsp:nvSpPr>
      <dsp:spPr>
        <a:xfrm>
          <a:off x="2014608" y="459741"/>
          <a:ext cx="994045" cy="7952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Integración a la TAC</a:t>
          </a:r>
          <a:endParaRPr lang="es-ES" sz="1000" kern="1200" dirty="0"/>
        </a:p>
      </dsp:txBody>
      <dsp:txXfrm>
        <a:off x="2037900" y="483033"/>
        <a:ext cx="947461" cy="748652"/>
      </dsp:txXfrm>
    </dsp:sp>
    <dsp:sp modelId="{A92F980C-65B3-4376-94CB-730575A0E781}">
      <dsp:nvSpPr>
        <dsp:cNvPr id="0" name=""/>
        <dsp:cNvSpPr/>
      </dsp:nvSpPr>
      <dsp:spPr>
        <a:xfrm rot="15600000">
          <a:off x="2542117" y="1658586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1F63C-248F-4779-8ED1-7213C978E4A0}">
      <dsp:nvSpPr>
        <dsp:cNvPr id="0" name=""/>
        <dsp:cNvSpPr/>
      </dsp:nvSpPr>
      <dsp:spPr>
        <a:xfrm>
          <a:off x="3270877" y="2496"/>
          <a:ext cx="994045" cy="7952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Interactividad</a:t>
          </a:r>
          <a:endParaRPr lang="es-ES" sz="1000" kern="1200" dirty="0"/>
        </a:p>
      </dsp:txBody>
      <dsp:txXfrm>
        <a:off x="3294169" y="25788"/>
        <a:ext cx="947461" cy="748652"/>
      </dsp:txXfrm>
    </dsp:sp>
    <dsp:sp modelId="{FB47B52A-B574-427A-8B5F-F661BA997C44}">
      <dsp:nvSpPr>
        <dsp:cNvPr id="0" name=""/>
        <dsp:cNvSpPr/>
      </dsp:nvSpPr>
      <dsp:spPr>
        <a:xfrm rot="16800000">
          <a:off x="3363843" y="1658586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97703-D8B1-4349-B0CC-AD627C8F16C6}">
      <dsp:nvSpPr>
        <dsp:cNvPr id="0" name=""/>
        <dsp:cNvSpPr/>
      </dsp:nvSpPr>
      <dsp:spPr>
        <a:xfrm>
          <a:off x="4607772" y="2496"/>
          <a:ext cx="994045" cy="795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Democracia</a:t>
          </a:r>
          <a:endParaRPr lang="es-ES" sz="1000" kern="1200" dirty="0"/>
        </a:p>
      </dsp:txBody>
      <dsp:txXfrm>
        <a:off x="4631064" y="25788"/>
        <a:ext cx="947461" cy="748652"/>
      </dsp:txXfrm>
    </dsp:sp>
    <dsp:sp modelId="{36BA3B01-F3FA-4451-9058-D7FB35F1905E}">
      <dsp:nvSpPr>
        <dsp:cNvPr id="0" name=""/>
        <dsp:cNvSpPr/>
      </dsp:nvSpPr>
      <dsp:spPr>
        <a:xfrm rot="18000000">
          <a:off x="4136013" y="1939633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45BB-1D8F-4199-85C3-A8F34B355ACC}">
      <dsp:nvSpPr>
        <dsp:cNvPr id="0" name=""/>
        <dsp:cNvSpPr/>
      </dsp:nvSpPr>
      <dsp:spPr>
        <a:xfrm>
          <a:off x="5864041" y="459741"/>
          <a:ext cx="994045" cy="795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Interculturalidad</a:t>
          </a:r>
          <a:endParaRPr lang="es-ES" sz="1000" kern="1200" dirty="0"/>
        </a:p>
      </dsp:txBody>
      <dsp:txXfrm>
        <a:off x="5887333" y="483033"/>
        <a:ext cx="947461" cy="748652"/>
      </dsp:txXfrm>
    </dsp:sp>
    <dsp:sp modelId="{0648471D-52FF-4FB9-91E0-134578730D04}">
      <dsp:nvSpPr>
        <dsp:cNvPr id="0" name=""/>
        <dsp:cNvSpPr/>
      </dsp:nvSpPr>
      <dsp:spPr>
        <a:xfrm rot="19200000">
          <a:off x="4765492" y="2467829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3E8F-6DA1-4731-BB07-9676DA95AD45}">
      <dsp:nvSpPr>
        <dsp:cNvPr id="0" name=""/>
        <dsp:cNvSpPr/>
      </dsp:nvSpPr>
      <dsp:spPr>
        <a:xfrm>
          <a:off x="6888161" y="1319080"/>
          <a:ext cx="994045" cy="795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Razonamiento</a:t>
          </a:r>
          <a:endParaRPr lang="es-ES" sz="1000" kern="1200" dirty="0"/>
        </a:p>
      </dsp:txBody>
      <dsp:txXfrm>
        <a:off x="6911453" y="1342372"/>
        <a:ext cx="947461" cy="748652"/>
      </dsp:txXfrm>
    </dsp:sp>
    <dsp:sp modelId="{5D32AB5D-FBBB-4288-9817-6B56AEF834CF}">
      <dsp:nvSpPr>
        <dsp:cNvPr id="0" name=""/>
        <dsp:cNvSpPr/>
      </dsp:nvSpPr>
      <dsp:spPr>
        <a:xfrm rot="20400000">
          <a:off x="5176355" y="3179464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98236-7C32-4608-B5CA-F968D0AACFA3}">
      <dsp:nvSpPr>
        <dsp:cNvPr id="0" name=""/>
        <dsp:cNvSpPr/>
      </dsp:nvSpPr>
      <dsp:spPr>
        <a:xfrm>
          <a:off x="7556608" y="2476864"/>
          <a:ext cx="994045" cy="7952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Emoción </a:t>
          </a:r>
          <a:endParaRPr lang="es-ES" sz="1000" kern="1200" dirty="0"/>
        </a:p>
      </dsp:txBody>
      <dsp:txXfrm>
        <a:off x="7579900" y="2500156"/>
        <a:ext cx="947461" cy="748652"/>
      </dsp:txXfrm>
    </dsp:sp>
    <dsp:sp modelId="{F325BE9A-1C29-433A-B0E2-21DED811442D}">
      <dsp:nvSpPr>
        <dsp:cNvPr id="0" name=""/>
        <dsp:cNvSpPr/>
      </dsp:nvSpPr>
      <dsp:spPr>
        <a:xfrm>
          <a:off x="5319046" y="3988707"/>
          <a:ext cx="2966733" cy="404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02FA9-735C-4D08-98C0-9268DD9557F8}">
      <dsp:nvSpPr>
        <dsp:cNvPr id="0" name=""/>
        <dsp:cNvSpPr/>
      </dsp:nvSpPr>
      <dsp:spPr>
        <a:xfrm>
          <a:off x="7788758" y="3793448"/>
          <a:ext cx="994045" cy="7952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Motivación</a:t>
          </a:r>
          <a:endParaRPr lang="es-ES" sz="1000" kern="1200" dirty="0"/>
        </a:p>
      </dsp:txBody>
      <dsp:txXfrm>
        <a:off x="7812050" y="3816740"/>
        <a:ext cx="947461" cy="748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9519-B838-49B8-AE8A-91056889414D}">
      <dsp:nvSpPr>
        <dsp:cNvPr id="0" name=""/>
        <dsp:cNvSpPr/>
      </dsp:nvSpPr>
      <dsp:spPr>
        <a:xfrm>
          <a:off x="2842790" y="222494"/>
          <a:ext cx="1690175" cy="169017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Narrow" panose="020B0606020202030204" pitchFamily="34" charset="0"/>
            </a:rPr>
            <a:t>Ligado a los IIGG</a:t>
          </a:r>
          <a:endParaRPr lang="es-ES" sz="1400" b="1" kern="1200" dirty="0">
            <a:latin typeface="Arial Narrow" panose="020B0606020202030204" pitchFamily="34" charset="0"/>
          </a:endParaRPr>
        </a:p>
      </dsp:txBody>
      <dsp:txXfrm>
        <a:off x="3337831" y="717535"/>
        <a:ext cx="1195134" cy="1195134"/>
      </dsp:txXfrm>
    </dsp:sp>
    <dsp:sp modelId="{C5440508-79EE-4731-B234-AEE7D6E25D9E}">
      <dsp:nvSpPr>
        <dsp:cNvPr id="0" name=""/>
        <dsp:cNvSpPr/>
      </dsp:nvSpPr>
      <dsp:spPr>
        <a:xfrm rot="5400000">
          <a:off x="4611034" y="222494"/>
          <a:ext cx="1690175" cy="169017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Narrow" panose="020B0606020202030204" pitchFamily="34" charset="0"/>
            </a:rPr>
            <a:t>Responden a la necesidades de la IIEE</a:t>
          </a:r>
          <a:endParaRPr lang="es-ES" sz="1400" b="1" kern="1200" dirty="0">
            <a:latin typeface="Arial Narrow" panose="020B0606020202030204" pitchFamily="34" charset="0"/>
          </a:endParaRPr>
        </a:p>
      </dsp:txBody>
      <dsp:txXfrm rot="-5400000">
        <a:off x="4611034" y="717535"/>
        <a:ext cx="1195134" cy="1195134"/>
      </dsp:txXfrm>
    </dsp:sp>
    <dsp:sp modelId="{7B4EF08E-9C2E-49A8-9471-B0D780BC5B37}">
      <dsp:nvSpPr>
        <dsp:cNvPr id="0" name=""/>
        <dsp:cNvSpPr/>
      </dsp:nvSpPr>
      <dsp:spPr>
        <a:xfrm rot="10800000">
          <a:off x="4611034" y="1990738"/>
          <a:ext cx="1690175" cy="169017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Narrow" panose="020B0606020202030204" pitchFamily="34" charset="0"/>
            </a:rPr>
            <a:t>Se formula a nivel del colegiado de la IIE</a:t>
          </a:r>
          <a:endParaRPr lang="es-ES" sz="1400" b="1" kern="1200" dirty="0">
            <a:latin typeface="Arial Narrow" panose="020B0606020202030204" pitchFamily="34" charset="0"/>
          </a:endParaRPr>
        </a:p>
      </dsp:txBody>
      <dsp:txXfrm rot="10800000">
        <a:off x="4611034" y="1990738"/>
        <a:ext cx="1195134" cy="1195134"/>
      </dsp:txXfrm>
    </dsp:sp>
    <dsp:sp modelId="{E6C9F195-9BA4-4643-8AD6-DE7B95B1E9CC}">
      <dsp:nvSpPr>
        <dsp:cNvPr id="0" name=""/>
        <dsp:cNvSpPr/>
      </dsp:nvSpPr>
      <dsp:spPr>
        <a:xfrm rot="16200000">
          <a:off x="2842790" y="1990738"/>
          <a:ext cx="1690175" cy="169017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Narrow" panose="020B0606020202030204" pitchFamily="34" charset="0"/>
            </a:rPr>
            <a:t>Se restructura, mejora, actualiza, etc.</a:t>
          </a:r>
          <a:endParaRPr lang="es-ES" sz="1400" b="1" kern="1200" dirty="0">
            <a:latin typeface="Arial Narrow" panose="020B0606020202030204" pitchFamily="34" charset="0"/>
          </a:endParaRPr>
        </a:p>
      </dsp:txBody>
      <dsp:txXfrm rot="5400000">
        <a:off x="3337831" y="1990738"/>
        <a:ext cx="1195134" cy="1195134"/>
      </dsp:txXfrm>
    </dsp:sp>
    <dsp:sp modelId="{B05990CB-D0A2-485D-B325-7A26D59D0616}">
      <dsp:nvSpPr>
        <dsp:cNvPr id="0" name=""/>
        <dsp:cNvSpPr/>
      </dsp:nvSpPr>
      <dsp:spPr>
        <a:xfrm>
          <a:off x="4280220" y="1600397"/>
          <a:ext cx="583559" cy="507443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9F2F1-2018-4D38-AC44-2304151ABB86}">
      <dsp:nvSpPr>
        <dsp:cNvPr id="0" name=""/>
        <dsp:cNvSpPr/>
      </dsp:nvSpPr>
      <dsp:spPr>
        <a:xfrm rot="10800000">
          <a:off x="4280220" y="1795567"/>
          <a:ext cx="583559" cy="507443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5C97B-8B48-454A-B44E-81AA0BE24F70}">
      <dsp:nvSpPr>
        <dsp:cNvPr id="0" name=""/>
        <dsp:cNvSpPr/>
      </dsp:nvSpPr>
      <dsp:spPr>
        <a:xfrm>
          <a:off x="0" y="580922"/>
          <a:ext cx="2688508" cy="16131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Compromisos de Gestión Escolar </a:t>
          </a:r>
          <a:endParaRPr lang="es-ES" sz="1700" kern="1200" dirty="0"/>
        </a:p>
      </dsp:txBody>
      <dsp:txXfrm>
        <a:off x="0" y="580922"/>
        <a:ext cx="2688508" cy="1613104"/>
      </dsp:txXfrm>
    </dsp:sp>
    <dsp:sp modelId="{88B4B599-968A-44AE-9202-A30C91C5209F}">
      <dsp:nvSpPr>
        <dsp:cNvPr id="0" name=""/>
        <dsp:cNvSpPr/>
      </dsp:nvSpPr>
      <dsp:spPr>
        <a:xfrm>
          <a:off x="2957358" y="580922"/>
          <a:ext cx="2688508" cy="161310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Las II.EE., programas educativos y redes educativas cuentan con los Compromisos de Gestión Escolar</a:t>
          </a:r>
          <a:r>
            <a:rPr lang="es-PE" sz="1700" kern="1200" dirty="0" smtClean="0"/>
            <a:t>(CGE) para orientar su accionar. </a:t>
          </a:r>
          <a:endParaRPr lang="es-ES" sz="1700" kern="1200" dirty="0"/>
        </a:p>
      </dsp:txBody>
      <dsp:txXfrm>
        <a:off x="2957358" y="580922"/>
        <a:ext cx="2688508" cy="1613104"/>
      </dsp:txXfrm>
    </dsp:sp>
    <dsp:sp modelId="{77FB9C38-FC4B-42C2-A93D-48A913177A15}">
      <dsp:nvSpPr>
        <dsp:cNvPr id="0" name=""/>
        <dsp:cNvSpPr/>
      </dsp:nvSpPr>
      <dsp:spPr>
        <a:xfrm>
          <a:off x="5914717" y="580922"/>
          <a:ext cx="2688508" cy="161310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Los CGE son </a:t>
          </a:r>
          <a:r>
            <a:rPr lang="es-PE" sz="1700" b="1" kern="1200" dirty="0" smtClean="0">
              <a:solidFill>
                <a:srgbClr val="FF0000"/>
              </a:solidFill>
            </a:rPr>
            <a:t>estándares</a:t>
          </a:r>
          <a:r>
            <a:rPr lang="es-PE" sz="1700" kern="1200" dirty="0" smtClean="0"/>
            <a:t> que permiten convertir y </a:t>
          </a:r>
          <a:r>
            <a:rPr lang="es-PE" sz="1700" kern="1200" dirty="0" err="1" smtClean="0"/>
            <a:t>operacionalizar</a:t>
          </a:r>
          <a:r>
            <a:rPr lang="es-PE" sz="1700" kern="1200" dirty="0" smtClean="0"/>
            <a:t>  la </a:t>
          </a:r>
          <a:r>
            <a:rPr lang="es-PE" sz="1700" kern="1200" dirty="0" smtClean="0"/>
            <a:t>gestión escolar en </a:t>
          </a:r>
          <a:r>
            <a:rPr lang="es-PE" sz="1700" b="1" kern="1200" dirty="0" smtClean="0">
              <a:solidFill>
                <a:srgbClr val="FF0000"/>
              </a:solidFill>
            </a:rPr>
            <a:t>indicadores</a:t>
          </a:r>
          <a:r>
            <a:rPr lang="es-PE" sz="1700" kern="1200" dirty="0" smtClean="0"/>
            <a:t> y </a:t>
          </a:r>
          <a:r>
            <a:rPr lang="es-PE" sz="1700" b="1" kern="1200" dirty="0" smtClean="0">
              <a:solidFill>
                <a:srgbClr val="FF0000"/>
              </a:solidFill>
            </a:rPr>
            <a:t>prácticas concretas</a:t>
          </a:r>
          <a:r>
            <a:rPr lang="es-PE" sz="1700" kern="1200" dirty="0" smtClean="0"/>
            <a:t>.</a:t>
          </a:r>
          <a:endParaRPr lang="es-ES" sz="1700" kern="1200" dirty="0"/>
        </a:p>
      </dsp:txBody>
      <dsp:txXfrm>
        <a:off x="5914717" y="580922"/>
        <a:ext cx="2688508" cy="16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22/11/2018</a:t>
            </a:r>
          </a:p>
        </p:txBody>
      </p:sp>
    </p:spTree>
    <p:extLst>
      <p:ext uri="{BB962C8B-B14F-4D97-AF65-F5344CB8AC3E}">
        <p14:creationId xmlns:p14="http://schemas.microsoft.com/office/powerpoint/2010/main" val="142973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62865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sz="4500" dirty="0"/>
              <a:t>Haga clic para modificar el estilo de título del patrón</a:t>
            </a:r>
            <a:endParaRPr lang="es-PE" sz="4500" dirty="0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628650" y="2701529"/>
            <a:ext cx="6858000" cy="4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100" dirty="0"/>
              <a:t>Haga clic para modificar el estilo de subtítulo del patrón</a:t>
            </a:r>
            <a:endParaRPr lang="es-PE" sz="2100" dirty="0"/>
          </a:p>
        </p:txBody>
      </p:sp>
    </p:spTree>
    <p:extLst>
      <p:ext uri="{BB962C8B-B14F-4D97-AF65-F5344CB8AC3E}">
        <p14:creationId xmlns:p14="http://schemas.microsoft.com/office/powerpoint/2010/main" val="364818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429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 + Two Columns 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76700" y="1880825"/>
            <a:ext cx="33714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76700" y="2416324"/>
            <a:ext cx="33714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81" name="Google Shape;81;p17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 idx="3"/>
          </p:nvPr>
        </p:nvSpPr>
        <p:spPr>
          <a:xfrm>
            <a:off x="1076700" y="3254725"/>
            <a:ext cx="33714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4"/>
          </p:nvPr>
        </p:nvSpPr>
        <p:spPr>
          <a:xfrm>
            <a:off x="1076700" y="3790224"/>
            <a:ext cx="33714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3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3409357" y="3827965"/>
            <a:ext cx="1491200" cy="4545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6" y="3813293"/>
            <a:ext cx="2221442" cy="4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ivos.minedu.gob.p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irectivos.minedu.gob.p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62865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s-PE" sz="4500" dirty="0" smtClean="0"/>
              <a:t>La nueva escuela </a:t>
            </a:r>
            <a:endParaRPr lang="es-PE" sz="4500" dirty="0"/>
          </a:p>
        </p:txBody>
      </p:sp>
      <p:sp>
        <p:nvSpPr>
          <p:cNvPr id="2" name="Rectángulo 1"/>
          <p:cNvSpPr/>
          <p:nvPr/>
        </p:nvSpPr>
        <p:spPr>
          <a:xfrm>
            <a:off x="3236539" y="2417862"/>
            <a:ext cx="2670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dirty="0">
                <a:hlinkClick r:id="rId3"/>
              </a:rPr>
              <a:t>http://directivos.minedu.gob.pe/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030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55639" y="373626"/>
            <a:ext cx="8455742" cy="4286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Estructura </a:t>
            </a:r>
            <a:r>
              <a:rPr lang="es-PE" sz="2800" b="1" dirty="0"/>
              <a:t>propuesta del PAT</a:t>
            </a:r>
          </a:p>
          <a:p>
            <a:pPr marL="342900" indent="-342900">
              <a:buAutoNum type="alphaUcPeriod"/>
            </a:pPr>
            <a:r>
              <a:rPr lang="es-PE" b="1" dirty="0" smtClean="0"/>
              <a:t>Datos </a:t>
            </a:r>
            <a:r>
              <a:rPr lang="es-PE" b="1" dirty="0"/>
              <a:t>generales de la </a:t>
            </a:r>
            <a:r>
              <a:rPr lang="es-PE" b="1" dirty="0" smtClean="0"/>
              <a:t>IE</a:t>
            </a:r>
          </a:p>
          <a:p>
            <a:pPr marL="342900" indent="-342900">
              <a:buAutoNum type="alphaUcPeriod"/>
            </a:pPr>
            <a:r>
              <a:rPr lang="es-PE" b="1" dirty="0" smtClean="0"/>
              <a:t>Aspectos organizativos: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Comités de gestión y otros.</a:t>
            </a:r>
          </a:p>
          <a:p>
            <a:r>
              <a:rPr lang="es-PE" b="1" dirty="0" smtClean="0"/>
              <a:t>C.  Aspectos operativos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Modalidades</a:t>
            </a:r>
            <a:r>
              <a:rPr lang="es-PE" dirty="0"/>
              <a:t>, turnos y horarios establecidos según niveles.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Organización </a:t>
            </a:r>
            <a:r>
              <a:rPr lang="es-PE" dirty="0"/>
              <a:t>de las aulas, los grupos y los recreos.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 </a:t>
            </a:r>
            <a:r>
              <a:rPr lang="es-PE" dirty="0"/>
              <a:t>Fecha del inicio de clases semipresenciales, presenciales o a distancia.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Número </a:t>
            </a:r>
            <a:r>
              <a:rPr lang="es-PE" dirty="0"/>
              <a:t>de estudiantes programados por cada modalidad (semipresenciales, presenciales o a distancia).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Listado </a:t>
            </a:r>
            <a:r>
              <a:rPr lang="es-PE" dirty="0"/>
              <a:t>de docentes según la modalidad de servicio educativo (presencial, semipresencial o no presencial), tomando en cuenta su condición de grupo de riesgo.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Responsables </a:t>
            </a:r>
            <a:r>
              <a:rPr lang="es-PE" dirty="0"/>
              <a:t>de implementar el plan (nombres, cargos y funciones). </a:t>
            </a:r>
          </a:p>
          <a:p>
            <a:r>
              <a:rPr lang="es-PE" b="1" dirty="0" smtClean="0"/>
              <a:t>D. </a:t>
            </a:r>
            <a:r>
              <a:rPr lang="es-PE" b="1" dirty="0"/>
              <a:t>Programación anual de actividades: </a:t>
            </a:r>
            <a:r>
              <a:rPr lang="es-PE" b="1" dirty="0" smtClean="0"/>
              <a:t>I</a:t>
            </a:r>
            <a:r>
              <a:rPr lang="es-PE" dirty="0" smtClean="0"/>
              <a:t>ncluir </a:t>
            </a:r>
            <a:r>
              <a:rPr lang="es-PE" dirty="0"/>
              <a:t>actividades, plazos y responsables</a:t>
            </a:r>
            <a:r>
              <a:rPr lang="es-PE" dirty="0" smtClean="0"/>
              <a:t>.</a:t>
            </a:r>
          </a:p>
          <a:p>
            <a:r>
              <a:rPr lang="es-PE" dirty="0" smtClean="0"/>
              <a:t>* Considerar además actividades  para su difusión</a:t>
            </a:r>
            <a:r>
              <a:rPr lang="es-PE" dirty="0"/>
              <a:t>, ejecución, </a:t>
            </a:r>
            <a:r>
              <a:rPr lang="es-PE" dirty="0" smtClean="0"/>
              <a:t>monitoreo que es </a:t>
            </a:r>
            <a:r>
              <a:rPr lang="es-PE" dirty="0"/>
              <a:t>responsabilidad de la directora/el director, o quien haga sus veces, quien recibirá apoyo de los comités de gestión conformados en la I. E.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68830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14632" y="452284"/>
            <a:ext cx="8436078" cy="42475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Esquema sugerido del RI</a:t>
            </a:r>
          </a:p>
          <a:p>
            <a:r>
              <a:rPr lang="es-PE" sz="1600" dirty="0" smtClean="0">
                <a:latin typeface="Arial Narrow" panose="020B0606020202030204" pitchFamily="34" charset="0"/>
              </a:rPr>
              <a:t>1</a:t>
            </a:r>
            <a:r>
              <a:rPr lang="es-PE" sz="1600" dirty="0">
                <a:latin typeface="Arial Narrow" panose="020B0606020202030204" pitchFamily="34" charset="0"/>
              </a:rPr>
              <a:t>. Identidad y organización de la IE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1.1 Misión y visión </a:t>
            </a:r>
            <a:r>
              <a:rPr lang="es-PE" sz="1600" dirty="0" smtClean="0">
                <a:latin typeface="Arial Narrow" panose="020B0606020202030204" pitchFamily="34" charset="0"/>
              </a:rPr>
              <a:t>institucional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1.1 Órganos que componen la IE y </a:t>
            </a:r>
            <a:r>
              <a:rPr lang="es-PE" sz="1600" dirty="0" smtClean="0">
                <a:latin typeface="Arial Narrow" panose="020B0606020202030204" pitchFamily="34" charset="0"/>
              </a:rPr>
              <a:t>organigrama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2. Normas de Convivencia de la </a:t>
            </a:r>
            <a:r>
              <a:rPr lang="es-PE" sz="1600" dirty="0" smtClean="0">
                <a:latin typeface="Arial Narrow" panose="020B0606020202030204" pitchFamily="34" charset="0"/>
              </a:rPr>
              <a:t>IE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3. Derechos y responsabilidades de los integrantes de la comunidad </a:t>
            </a:r>
            <a:r>
              <a:rPr lang="es-PE" sz="1600" dirty="0" smtClean="0">
                <a:latin typeface="Arial Narrow" panose="020B0606020202030204" pitchFamily="34" charset="0"/>
              </a:rPr>
              <a:t>educativa</a:t>
            </a:r>
          </a:p>
          <a:p>
            <a:r>
              <a:rPr lang="es-PE" sz="1600" dirty="0" smtClean="0">
                <a:latin typeface="Arial Narrow" panose="020B0606020202030204" pitchFamily="34" charset="0"/>
              </a:rPr>
              <a:t>Estudiantes, Docentes, Personal administrativo, Directivos y de las Familias.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4. Responsabilidades de la IE a nivel </a:t>
            </a:r>
            <a:r>
              <a:rPr lang="es-PE" sz="1600" dirty="0" smtClean="0">
                <a:latin typeface="Arial Narrow" panose="020B0606020202030204" pitchFamily="34" charset="0"/>
              </a:rPr>
              <a:t>institucional</a:t>
            </a:r>
          </a:p>
          <a:p>
            <a:r>
              <a:rPr lang="es-PE" sz="1600" dirty="0" smtClean="0">
                <a:latin typeface="Arial Narrow" panose="020B0606020202030204" pitchFamily="34" charset="0"/>
              </a:rPr>
              <a:t>Matrícula, Evaluación </a:t>
            </a:r>
            <a:r>
              <a:rPr lang="es-PE" sz="1600" dirty="0">
                <a:latin typeface="Arial Narrow" panose="020B0606020202030204" pitchFamily="34" charset="0"/>
              </a:rPr>
              <a:t>de los </a:t>
            </a:r>
            <a:r>
              <a:rPr lang="es-PE" sz="1600" dirty="0" smtClean="0">
                <a:latin typeface="Arial Narrow" panose="020B0606020202030204" pitchFamily="34" charset="0"/>
              </a:rPr>
              <a:t>estudiantes y Asistencia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5. Mecanismos de atención a la comunidad </a:t>
            </a:r>
            <a:r>
              <a:rPr lang="es-PE" sz="1600" dirty="0" smtClean="0">
                <a:latin typeface="Arial Narrow" panose="020B0606020202030204" pitchFamily="34" charset="0"/>
              </a:rPr>
              <a:t>educativa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5.1 Atención a </a:t>
            </a:r>
            <a:r>
              <a:rPr lang="es-PE" sz="1600" dirty="0" smtClean="0">
                <a:latin typeface="Arial Narrow" panose="020B0606020202030204" pitchFamily="34" charset="0"/>
              </a:rPr>
              <a:t>familias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5.2 Mecanismos de resolución de conflictos</a:t>
            </a:r>
            <a:r>
              <a:rPr lang="es-PE" sz="1600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5.3 Derivación de casos a instituciones </a:t>
            </a:r>
            <a:r>
              <a:rPr lang="es-PE" sz="1600" dirty="0" smtClean="0">
                <a:latin typeface="Arial Narrow" panose="020B0606020202030204" pitchFamily="34" charset="0"/>
              </a:rPr>
              <a:t>aliadas</a:t>
            </a:r>
          </a:p>
          <a:p>
            <a:r>
              <a:rPr lang="es-PE" sz="1600" dirty="0">
                <a:latin typeface="Arial Narrow" panose="020B0606020202030204" pitchFamily="34" charset="0"/>
              </a:rPr>
              <a:t>5.4 Mecanismos de asistencia ante necesidades y urgencias de los estudiantes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905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98323" y="0"/>
            <a:ext cx="9045677" cy="49849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Se sugiere el siguiente esquema para el PCI: </a:t>
            </a:r>
            <a:endParaRPr lang="es-PE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Datos informativos 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Visión, misión y valores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de la institución educativa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Se debe expresar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un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ENUNCIADO INTEGRADOR, un lema o una declaración sugestiva y coherente con su ideario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Priorización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y caracterización de la demanda educativa  Analizar y describir la problemática relevante y las oportunidades del contexto, a partir de lo cual se genera la demanda educativa (necesidades e intereses de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aprendizaje.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 Determinar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enfoques transversales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a partir del diagnóstico institucional, los Lineamientos Regionales y el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CN. </a:t>
            </a:r>
          </a:p>
          <a:p>
            <a:pPr marL="342900" indent="-342900" algn="just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Objetivos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del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PCI: El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equipo de docentes de la I.E. debe retomar como insumo los objetivos del PEI que se relacionan con la propuesta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pedagógica. Tomar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en cuenta, además, los objetivos del nivel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educativo (estándares del nivel) 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Intencionalidades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pedagógicas que se desea lograr en la institución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educativa.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Plan de Estudios de la institución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educativa.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Programas Curriculares Diversificados por área y grado  Fundamentación del área.  Cartel de </a:t>
            </a: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competencias, Capacidades, estándares y desempeños diversificados.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P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Lineamientos Generales: metodológicos, de evaluación y tutoría.</a:t>
            </a:r>
          </a:p>
        </p:txBody>
      </p:sp>
    </p:spTree>
    <p:extLst>
      <p:ext uri="{BB962C8B-B14F-4D97-AF65-F5344CB8AC3E}">
        <p14:creationId xmlns:p14="http://schemas.microsoft.com/office/powerpoint/2010/main" val="31680450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0716947"/>
              </p:ext>
            </p:extLst>
          </p:nvPr>
        </p:nvGraphicFramePr>
        <p:xfrm>
          <a:off x="314632" y="2192592"/>
          <a:ext cx="8603226" cy="277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314632" y="196645"/>
            <a:ext cx="8377084" cy="1632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dirty="0" smtClean="0"/>
              <a:t>Compromisos de Gestión Escolar 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6369111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44129" y="383458"/>
            <a:ext cx="8396748" cy="953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Compromisos Asociados a Resultados </a:t>
            </a:r>
            <a:endParaRPr lang="es-PE" dirty="0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3" y="1789470"/>
            <a:ext cx="8591761" cy="26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28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44129" y="383458"/>
            <a:ext cx="8396748" cy="953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Compromisos de Gestión Escolar asociados a las prácticas y condiciones de funcionamiento</a:t>
            </a:r>
            <a:endParaRPr lang="es-PE" dirty="0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4" y="1651673"/>
            <a:ext cx="8660843" cy="28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638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24465" y="176981"/>
            <a:ext cx="8514735" cy="7472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Compromisos / Indicadores de seguimiento</a:t>
            </a:r>
            <a:endParaRPr lang="es-PE" dirty="0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053002"/>
            <a:ext cx="8396748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250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63794" y="324465"/>
            <a:ext cx="8249264" cy="6489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Comités de Gestión Escolar </a:t>
            </a:r>
            <a:endParaRPr lang="es-PE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74892"/>
              </p:ext>
            </p:extLst>
          </p:nvPr>
        </p:nvGraphicFramePr>
        <p:xfrm>
          <a:off x="501445" y="1375492"/>
          <a:ext cx="8023122" cy="34324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74374">
                  <a:extLst>
                    <a:ext uri="{9D8B030D-6E8A-4147-A177-3AD203B41FA5}">
                      <a16:colId xmlns:a16="http://schemas.microsoft.com/office/drawing/2014/main" val="1771606232"/>
                    </a:ext>
                  </a:extLst>
                </a:gridCol>
                <a:gridCol w="2674374">
                  <a:extLst>
                    <a:ext uri="{9D8B030D-6E8A-4147-A177-3AD203B41FA5}">
                      <a16:colId xmlns:a16="http://schemas.microsoft.com/office/drawing/2014/main" val="3777845575"/>
                    </a:ext>
                  </a:extLst>
                </a:gridCol>
                <a:gridCol w="2674374">
                  <a:extLst>
                    <a:ext uri="{9D8B030D-6E8A-4147-A177-3AD203B41FA5}">
                      <a16:colId xmlns:a16="http://schemas.microsoft.com/office/drawing/2014/main" val="3834543632"/>
                    </a:ext>
                  </a:extLst>
                </a:gridCol>
              </a:tblGrid>
              <a:tr h="858121">
                <a:tc>
                  <a:txBody>
                    <a:bodyPr/>
                    <a:lstStyle/>
                    <a:p>
                      <a:r>
                        <a:rPr lang="es-PE" dirty="0" smtClean="0"/>
                        <a:t>Comités de Gestión</a:t>
                      </a:r>
                      <a:r>
                        <a:rPr lang="es-PE" baseline="0" dirty="0" smtClean="0"/>
                        <a:t> Escolar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Función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N° de miembros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027"/>
                  </a:ext>
                </a:extLst>
              </a:tr>
              <a:tr h="858121">
                <a:tc>
                  <a:txBody>
                    <a:bodyPr/>
                    <a:lstStyle/>
                    <a:p>
                      <a:r>
                        <a:rPr lang="es-PE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 de gestión de condiciones operativas: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Gestiona mayoritariamente las prácticas vinculadas al CGE 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Variable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0055"/>
                  </a:ext>
                </a:extLst>
              </a:tr>
              <a:tr h="858121">
                <a:tc>
                  <a:txBody>
                    <a:bodyPr/>
                    <a:lstStyle/>
                    <a:p>
                      <a:r>
                        <a:rPr lang="es-PE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 de gestión pedagógica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Gestiona mayoritariamente las prácticas vinculadas al CGE</a:t>
                      </a:r>
                    </a:p>
                    <a:p>
                      <a:r>
                        <a:rPr lang="es-PE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Variable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63314"/>
                  </a:ext>
                </a:extLst>
              </a:tr>
              <a:tr h="858121">
                <a:tc>
                  <a:txBody>
                    <a:bodyPr/>
                    <a:lstStyle/>
                    <a:p>
                      <a:r>
                        <a:rPr lang="es-PE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 de gestión del bienestar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Gestiona mayoritariamente las prácticas vinculadas al CGE</a:t>
                      </a:r>
                    </a:p>
                    <a:p>
                      <a:r>
                        <a:rPr lang="es-PE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Variable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31537"/>
                  </a:ext>
                </a:extLst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363794" y="4640826"/>
            <a:ext cx="5781367" cy="502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Además se articula a los comités intersectoriales: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16679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es ejes y tres pilares para la escuela del fut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63154" cy="28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escuela rural: el reto de adaptar estrategias para un país diverso y  desigual - Salud con lu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90" y="0"/>
            <a:ext cx="4260924" cy="28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tado invertirá en educación rural 1200 millones de soles | Diario de  Noticias y Actualidad de Loreto - Iquitos - Ucayali - Requena - Datem del  Marañon - Mariscal Ramon Castilla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31147"/>
            <a:ext cx="3097160" cy="23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isis educativa: ¿El 2021 fue un año perdido en la educación básica? -  Vigil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92" y="2831147"/>
            <a:ext cx="3471422" cy="23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35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4904200"/>
              </p:ext>
            </p:extLst>
          </p:nvPr>
        </p:nvGraphicFramePr>
        <p:xfrm>
          <a:off x="245806" y="245805"/>
          <a:ext cx="8898194" cy="475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5768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7947698"/>
              </p:ext>
            </p:extLst>
          </p:nvPr>
        </p:nvGraphicFramePr>
        <p:xfrm>
          <a:off x="150725" y="110531"/>
          <a:ext cx="8872695" cy="4903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1538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921;p39">
            <a:extLst>
              <a:ext uri="{FF2B5EF4-FFF2-40B4-BE49-F238E27FC236}">
                <a16:creationId xmlns:a16="http://schemas.microsoft.com/office/drawing/2014/main" id="{5DD7D289-2D30-4CEB-A2A2-D80902DD6DA8}"/>
              </a:ext>
            </a:extLst>
          </p:cNvPr>
          <p:cNvSpPr/>
          <p:nvPr/>
        </p:nvSpPr>
        <p:spPr>
          <a:xfrm>
            <a:off x="6121893" y="3207303"/>
            <a:ext cx="2333943" cy="1382227"/>
          </a:xfrm>
          <a:prstGeom prst="rect">
            <a:avLst/>
          </a:prstGeom>
          <a:solidFill>
            <a:schemeClr val="accent6">
              <a:lumMod val="20000"/>
              <a:lumOff val="80000"/>
              <a:alpha val="6980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ighteous" panose="020B0604020202020204" charset="0"/>
            </a:endParaRPr>
          </a:p>
        </p:txBody>
      </p:sp>
      <p:sp>
        <p:nvSpPr>
          <p:cNvPr id="39" name="Google Shape;542;p32">
            <a:extLst>
              <a:ext uri="{FF2B5EF4-FFF2-40B4-BE49-F238E27FC236}">
                <a16:creationId xmlns:a16="http://schemas.microsoft.com/office/drawing/2014/main" id="{FA742D29-84E3-467C-BA47-D49112260321}"/>
              </a:ext>
            </a:extLst>
          </p:cNvPr>
          <p:cNvSpPr txBox="1">
            <a:spLocks/>
          </p:cNvSpPr>
          <p:nvPr/>
        </p:nvSpPr>
        <p:spPr>
          <a:xfrm>
            <a:off x="6354792" y="3438962"/>
            <a:ext cx="1868143" cy="7063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es-PE" sz="1800" dirty="0">
                <a:solidFill>
                  <a:schemeClr val="accent6"/>
                </a:solidFill>
              </a:rPr>
              <a:t>Dimensión </a:t>
            </a:r>
          </a:p>
          <a:p>
            <a:pPr marL="0" indent="0"/>
            <a:r>
              <a:rPr lang="es-PE" sz="1800" dirty="0">
                <a:solidFill>
                  <a:schemeClr val="accent6"/>
                </a:solidFill>
              </a:rPr>
              <a:t>comunitaria</a:t>
            </a:r>
            <a:endParaRPr lang="es-ES" sz="1800" dirty="0">
              <a:solidFill>
                <a:schemeClr val="accent6"/>
              </a:solidFill>
            </a:endParaRPr>
          </a:p>
        </p:txBody>
      </p:sp>
      <p:sp>
        <p:nvSpPr>
          <p:cNvPr id="5" name="Google Shape;921;p39">
            <a:extLst>
              <a:ext uri="{FF2B5EF4-FFF2-40B4-BE49-F238E27FC236}">
                <a16:creationId xmlns:a16="http://schemas.microsoft.com/office/drawing/2014/main" id="{DD6C4A15-B8A0-4F02-82D1-2666757C57E5}"/>
              </a:ext>
            </a:extLst>
          </p:cNvPr>
          <p:cNvSpPr/>
          <p:nvPr/>
        </p:nvSpPr>
        <p:spPr>
          <a:xfrm>
            <a:off x="3441339" y="3207303"/>
            <a:ext cx="2333943" cy="1382227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ighteous" panose="020B0604020202020204" charset="0"/>
            </a:endParaRPr>
          </a:p>
        </p:txBody>
      </p:sp>
      <p:sp>
        <p:nvSpPr>
          <p:cNvPr id="6" name="Google Shape;542;p32">
            <a:extLst>
              <a:ext uri="{FF2B5EF4-FFF2-40B4-BE49-F238E27FC236}">
                <a16:creationId xmlns:a16="http://schemas.microsoft.com/office/drawing/2014/main" id="{FF1B9E69-7097-48D8-A285-8613EED091F2}"/>
              </a:ext>
            </a:extLst>
          </p:cNvPr>
          <p:cNvSpPr txBox="1">
            <a:spLocks/>
          </p:cNvSpPr>
          <p:nvPr/>
        </p:nvSpPr>
        <p:spPr>
          <a:xfrm>
            <a:off x="3666685" y="3456256"/>
            <a:ext cx="1868143" cy="7063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es-PE" sz="1800" dirty="0">
                <a:solidFill>
                  <a:schemeClr val="accent1"/>
                </a:solidFill>
              </a:rPr>
              <a:t>Dimensión </a:t>
            </a:r>
          </a:p>
          <a:p>
            <a:pPr marL="0" indent="0"/>
            <a:r>
              <a:rPr lang="es-PE" sz="1800" dirty="0">
                <a:solidFill>
                  <a:schemeClr val="accent1"/>
                </a:solidFill>
              </a:rPr>
              <a:t>pedagógica</a:t>
            </a:r>
            <a:endParaRPr lang="es-ES" sz="1800" dirty="0">
              <a:solidFill>
                <a:schemeClr val="accent1"/>
              </a:solidFill>
            </a:endParaRPr>
          </a:p>
        </p:txBody>
      </p:sp>
      <p:sp>
        <p:nvSpPr>
          <p:cNvPr id="2" name="Google Shape;921;p39">
            <a:extLst>
              <a:ext uri="{FF2B5EF4-FFF2-40B4-BE49-F238E27FC236}">
                <a16:creationId xmlns:a16="http://schemas.microsoft.com/office/drawing/2014/main" id="{CF116581-2C8D-48D9-8B68-03DB72599342}"/>
              </a:ext>
            </a:extLst>
          </p:cNvPr>
          <p:cNvSpPr/>
          <p:nvPr/>
        </p:nvSpPr>
        <p:spPr>
          <a:xfrm>
            <a:off x="810438" y="3207303"/>
            <a:ext cx="2333943" cy="1382227"/>
          </a:xfrm>
          <a:prstGeom prst="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ighteous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98D42-C81D-4330-84B5-7417D6A0BC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68900" y="403200"/>
            <a:ext cx="8375100" cy="755700"/>
          </a:xfrm>
        </p:spPr>
        <p:txBody>
          <a:bodyPr/>
          <a:lstStyle/>
          <a:p>
            <a:r>
              <a:rPr lang="es-PE" dirty="0"/>
              <a:t>Nuevo modelo de gestión escolar</a:t>
            </a:r>
          </a:p>
        </p:txBody>
      </p:sp>
      <p:sp>
        <p:nvSpPr>
          <p:cNvPr id="20" name="Google Shape;921;p39">
            <a:extLst>
              <a:ext uri="{FF2B5EF4-FFF2-40B4-BE49-F238E27FC236}">
                <a16:creationId xmlns:a16="http://schemas.microsoft.com/office/drawing/2014/main" id="{467C8BE6-A173-4F4D-AF7D-9BAC133FBCC4}"/>
              </a:ext>
            </a:extLst>
          </p:cNvPr>
          <p:cNvSpPr/>
          <p:nvPr/>
        </p:nvSpPr>
        <p:spPr>
          <a:xfrm>
            <a:off x="2804780" y="1461752"/>
            <a:ext cx="3467100" cy="1172555"/>
          </a:xfrm>
          <a:prstGeom prst="rect">
            <a:avLst/>
          </a:prstGeom>
          <a:solidFill>
            <a:srgbClr val="F6B9BD">
              <a:alpha val="6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ighteous" panose="020B060402020202020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B663EC-9281-4935-8B06-78187662565B}"/>
              </a:ext>
            </a:extLst>
          </p:cNvPr>
          <p:cNvCxnSpPr>
            <a:cxnSpLocks/>
          </p:cNvCxnSpPr>
          <p:nvPr/>
        </p:nvCxnSpPr>
        <p:spPr>
          <a:xfrm>
            <a:off x="1969859" y="2925348"/>
            <a:ext cx="5319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EBB074-4003-426D-AE6A-005AD8660702}"/>
              </a:ext>
            </a:extLst>
          </p:cNvPr>
          <p:cNvCxnSpPr>
            <a:cxnSpLocks/>
          </p:cNvCxnSpPr>
          <p:nvPr/>
        </p:nvCxnSpPr>
        <p:spPr>
          <a:xfrm flipV="1">
            <a:off x="1969858" y="2925347"/>
            <a:ext cx="0" cy="505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A71C85-FF75-4E01-BDA3-F4B01A466BDD}"/>
              </a:ext>
            </a:extLst>
          </p:cNvPr>
          <p:cNvCxnSpPr>
            <a:cxnSpLocks/>
          </p:cNvCxnSpPr>
          <p:nvPr/>
        </p:nvCxnSpPr>
        <p:spPr>
          <a:xfrm flipV="1">
            <a:off x="4603766" y="2247793"/>
            <a:ext cx="0" cy="1208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542;p32">
            <a:extLst>
              <a:ext uri="{FF2B5EF4-FFF2-40B4-BE49-F238E27FC236}">
                <a16:creationId xmlns:a16="http://schemas.microsoft.com/office/drawing/2014/main" id="{515ECB71-CC27-4FFB-86D7-8675F5263906}"/>
              </a:ext>
            </a:extLst>
          </p:cNvPr>
          <p:cNvSpPr txBox="1">
            <a:spLocks/>
          </p:cNvSpPr>
          <p:nvPr/>
        </p:nvSpPr>
        <p:spPr>
          <a:xfrm>
            <a:off x="3344375" y="1722120"/>
            <a:ext cx="2512765" cy="5189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es-PE" sz="1800" dirty="0">
                <a:solidFill>
                  <a:schemeClr val="accent1">
                    <a:lumMod val="75000"/>
                  </a:schemeClr>
                </a:solidFill>
              </a:rPr>
              <a:t>Dimensión estratégica</a:t>
            </a: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Google Shape;542;p32">
            <a:extLst>
              <a:ext uri="{FF2B5EF4-FFF2-40B4-BE49-F238E27FC236}">
                <a16:creationId xmlns:a16="http://schemas.microsoft.com/office/drawing/2014/main" id="{60999107-2DFE-44FE-A0F1-9F5F2ADED298}"/>
              </a:ext>
            </a:extLst>
          </p:cNvPr>
          <p:cNvSpPr txBox="1">
            <a:spLocks/>
          </p:cNvSpPr>
          <p:nvPr/>
        </p:nvSpPr>
        <p:spPr>
          <a:xfrm>
            <a:off x="1035786" y="3430667"/>
            <a:ext cx="1868143" cy="7063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es-PE" sz="1800" dirty="0">
                <a:solidFill>
                  <a:schemeClr val="accent2"/>
                </a:solidFill>
              </a:rPr>
              <a:t>Dimensión administrativa</a:t>
            </a:r>
            <a:endParaRPr lang="es-ES" sz="1800" dirty="0">
              <a:solidFill>
                <a:schemeClr val="accent2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B526943-06BE-436C-8809-689ECAFBB77E}"/>
              </a:ext>
            </a:extLst>
          </p:cNvPr>
          <p:cNvCxnSpPr>
            <a:cxnSpLocks/>
          </p:cNvCxnSpPr>
          <p:nvPr/>
        </p:nvCxnSpPr>
        <p:spPr>
          <a:xfrm flipV="1">
            <a:off x="7291169" y="2925348"/>
            <a:ext cx="0" cy="505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0689549-A1F4-4482-9EF7-8DFB2EED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524" y="101994"/>
            <a:ext cx="1085272" cy="317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D1E189-7E60-451C-87E0-116216F0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796" y="142570"/>
            <a:ext cx="1348857" cy="236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69" y="1163861"/>
            <a:ext cx="2651918" cy="1746730"/>
          </a:xfrm>
          <a:prstGeom prst="rect">
            <a:avLst/>
          </a:prstGeom>
        </p:spPr>
      </p:pic>
      <p:pic>
        <p:nvPicPr>
          <p:cNvPr id="2050" name="Picture 2" descr="La importancia de la gestión administrativa en las empres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8" y="4090006"/>
            <a:ext cx="2119197" cy="9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stión Pedagogíca – Fundacion Red Apoy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11" y="4162573"/>
            <a:ext cx="1827579" cy="10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rtalecimiento de la Red de Salud Comunitaria | Manos Uni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12" y="4109410"/>
            <a:ext cx="1897030" cy="10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0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A98D42-C81D-4330-84B5-7417D6A0BC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403200"/>
            <a:ext cx="9144000" cy="755700"/>
          </a:xfrm>
        </p:spPr>
        <p:txBody>
          <a:bodyPr/>
          <a:lstStyle/>
          <a:p>
            <a:r>
              <a:rPr lang="es-PE" dirty="0"/>
              <a:t>Nuevo modelo de gestión escolar</a:t>
            </a:r>
          </a:p>
        </p:txBody>
      </p:sp>
      <p:sp>
        <p:nvSpPr>
          <p:cNvPr id="7" name="Google Shape;542;p32">
            <a:extLst>
              <a:ext uri="{FF2B5EF4-FFF2-40B4-BE49-F238E27FC236}">
                <a16:creationId xmlns:a16="http://schemas.microsoft.com/office/drawing/2014/main" id="{1F55A0D7-507F-493D-9311-4D3B2C320EE7}"/>
              </a:ext>
            </a:extLst>
          </p:cNvPr>
          <p:cNvSpPr txBox="1">
            <a:spLocks/>
          </p:cNvSpPr>
          <p:nvPr/>
        </p:nvSpPr>
        <p:spPr>
          <a:xfrm>
            <a:off x="3650162" y="4563321"/>
            <a:ext cx="4805674" cy="48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r"/>
            <a:r>
              <a:rPr lang="es-PE" sz="1100" dirty="0">
                <a:solidFill>
                  <a:schemeClr val="tx1"/>
                </a:solidFill>
              </a:rPr>
              <a:t>*Las II.EE. con 10 o menos docentes pueden encargar las funciones a un responsable.  </a:t>
            </a:r>
            <a:endParaRPr lang="es-ES" sz="1100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315F68C-8EBF-4D8A-8FB6-96B5B13D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524" y="101994"/>
            <a:ext cx="1085272" cy="3173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B8E912-174F-415F-A8EC-5D0878E4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796" y="142570"/>
            <a:ext cx="1348857" cy="236240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900"/>
            <a:ext cx="8979653" cy="38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25922421"/>
              </p:ext>
            </p:extLst>
          </p:nvPr>
        </p:nvGraphicFramePr>
        <p:xfrm>
          <a:off x="0" y="1081547"/>
          <a:ext cx="9144000" cy="390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0" y="0"/>
            <a:ext cx="9144000" cy="12683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DIMENSIÓN ESTRATÉGICA </a:t>
            </a:r>
            <a:endParaRPr lang="es-PE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12955" y="2989621"/>
            <a:ext cx="2497394" cy="157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director ejerce liderazgo en la IE como máxima autoridad y se vale de los IIGG para definir los lineamientos de la IIEE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839" y="1289253"/>
            <a:ext cx="2550552" cy="17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618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88490" y="0"/>
            <a:ext cx="9055510" cy="973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Instrumentos de gestión en una IIEE</a:t>
            </a:r>
            <a:endParaRPr lang="es-PE" sz="3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973394"/>
            <a:ext cx="8986683" cy="40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19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26143" y="216311"/>
            <a:ext cx="8701548" cy="4670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Arial Narrow" panose="020B0606020202030204" pitchFamily="34" charset="0"/>
              </a:rPr>
              <a:t>Estructura del PEI</a:t>
            </a:r>
            <a:endParaRPr lang="es-PE" sz="2800" b="1" dirty="0">
              <a:latin typeface="Arial Narrow" panose="020B0606020202030204" pitchFamily="34" charset="0"/>
            </a:endParaRPr>
          </a:p>
          <a:p>
            <a:r>
              <a:rPr lang="es-PE" sz="1800" b="1" dirty="0" smtClean="0">
                <a:latin typeface="Arial Narrow" panose="020B0606020202030204" pitchFamily="34" charset="0"/>
              </a:rPr>
              <a:t>A</a:t>
            </a:r>
            <a:r>
              <a:rPr lang="es-PE" sz="1800" b="1" dirty="0">
                <a:latin typeface="Arial Narrow" panose="020B0606020202030204" pitchFamily="34" charset="0"/>
              </a:rPr>
              <a:t>. Datos generales de la IE</a:t>
            </a:r>
          </a:p>
          <a:p>
            <a:r>
              <a:rPr lang="es-PE" sz="1800" b="1" dirty="0">
                <a:latin typeface="Arial Narrow" panose="020B0606020202030204" pitchFamily="34" charset="0"/>
              </a:rPr>
              <a:t>B. Identidad de la </a:t>
            </a:r>
            <a:r>
              <a:rPr lang="es-PE" sz="1800" b="1" dirty="0" smtClean="0">
                <a:latin typeface="Arial Narrow" panose="020B0606020202030204" pitchFamily="34" charset="0"/>
              </a:rPr>
              <a:t>IE</a:t>
            </a:r>
          </a:p>
          <a:p>
            <a:pPr marL="285750" indent="-285750">
              <a:buFontTx/>
              <a:buChar char="-"/>
            </a:pPr>
            <a:r>
              <a:rPr lang="es-PE" sz="1800" dirty="0" smtClean="0">
                <a:latin typeface="Arial Narrow" panose="020B0606020202030204" pitchFamily="34" charset="0"/>
              </a:rPr>
              <a:t>Identidad, visión, misión y valores</a:t>
            </a:r>
            <a:endParaRPr lang="es-PE" sz="1800" dirty="0">
              <a:latin typeface="Arial Narrow" panose="020B0606020202030204" pitchFamily="34" charset="0"/>
            </a:endParaRPr>
          </a:p>
          <a:p>
            <a:r>
              <a:rPr lang="es-PE" sz="1800" b="1" dirty="0" smtClean="0">
                <a:latin typeface="Arial Narrow" panose="020B0606020202030204" pitchFamily="34" charset="0"/>
              </a:rPr>
              <a:t>C. Propuesta pedagógica</a:t>
            </a:r>
          </a:p>
          <a:p>
            <a:r>
              <a:rPr lang="es-PE" sz="1800" b="1" dirty="0" smtClean="0">
                <a:latin typeface="Arial Narrow" panose="020B0606020202030204" pitchFamily="34" charset="0"/>
              </a:rPr>
              <a:t>D. Propuesta de Gestión</a:t>
            </a:r>
          </a:p>
          <a:p>
            <a:r>
              <a:rPr lang="es-PE" sz="1800" b="1" dirty="0" smtClean="0">
                <a:latin typeface="Arial Narrow" panose="020B0606020202030204" pitchFamily="34" charset="0"/>
              </a:rPr>
              <a:t>E. Diagnóstico de la IE</a:t>
            </a:r>
          </a:p>
          <a:p>
            <a:pPr marL="285750" indent="-285750">
              <a:buFontTx/>
              <a:buChar char="-"/>
            </a:pPr>
            <a:r>
              <a:rPr lang="es-PE" sz="1800" dirty="0" smtClean="0">
                <a:latin typeface="Arial Narrow" panose="020B0606020202030204" pitchFamily="34" charset="0"/>
              </a:rPr>
              <a:t>Condiciones de funcionamiento, del entorno y de los resultados de la gestión.</a:t>
            </a:r>
          </a:p>
          <a:p>
            <a:r>
              <a:rPr lang="es-PE" sz="1800" b="1" dirty="0" smtClean="0">
                <a:latin typeface="Arial Narrow" panose="020B0606020202030204" pitchFamily="34" charset="0"/>
              </a:rPr>
              <a:t>F. Objetivos y metas de la IE</a:t>
            </a:r>
          </a:p>
          <a:p>
            <a:pPr marL="285750" indent="-285750">
              <a:buFontTx/>
              <a:buChar char="-"/>
            </a:pPr>
            <a:r>
              <a:rPr lang="es-PE" sz="1800" dirty="0" smtClean="0">
                <a:latin typeface="Arial Narrow" panose="020B0606020202030204" pitchFamily="34" charset="0"/>
              </a:rPr>
              <a:t>Objetivos institucionales</a:t>
            </a:r>
          </a:p>
          <a:p>
            <a:pPr marL="285750" indent="-285750">
              <a:buFontTx/>
              <a:buChar char="-"/>
            </a:pPr>
            <a:r>
              <a:rPr lang="es-PE" sz="1800" dirty="0" smtClean="0">
                <a:latin typeface="Arial Narrow" panose="020B0606020202030204" pitchFamily="34" charset="0"/>
              </a:rPr>
              <a:t>Metas referidas a resultados</a:t>
            </a:r>
          </a:p>
          <a:p>
            <a:pPr marL="285750" indent="-285750">
              <a:buFontTx/>
              <a:buChar char="-"/>
            </a:pPr>
            <a:r>
              <a:rPr lang="es-PE" sz="1800" dirty="0" smtClean="0">
                <a:latin typeface="Arial Narrow" panose="020B0606020202030204" pitchFamily="34" charset="0"/>
              </a:rPr>
              <a:t>Metas anuales referidas a resultados</a:t>
            </a:r>
          </a:p>
          <a:p>
            <a:pPr marL="285750" indent="-285750">
              <a:buFontTx/>
              <a:buChar char="-"/>
            </a:pPr>
            <a:r>
              <a:rPr lang="es-PE" sz="1800" dirty="0" smtClean="0">
                <a:latin typeface="Arial Narrow" panose="020B0606020202030204" pitchFamily="34" charset="0"/>
              </a:rPr>
              <a:t>Metas anuales referidas a las condiciones </a:t>
            </a:r>
          </a:p>
          <a:p>
            <a:r>
              <a:rPr lang="es-PE" sz="1800" b="1" dirty="0" smtClean="0">
                <a:latin typeface="Arial Narrow" panose="020B0606020202030204" pitchFamily="34" charset="0"/>
              </a:rPr>
              <a:t>G. Anexos </a:t>
            </a:r>
          </a:p>
          <a:p>
            <a:pPr algn="r"/>
            <a:r>
              <a:rPr lang="es-PE" dirty="0">
                <a:hlinkClick r:id="rId2"/>
              </a:rPr>
              <a:t>http://directivos.minedu.gob.pe</a:t>
            </a:r>
            <a:r>
              <a:rPr lang="es-PE" dirty="0" smtClean="0">
                <a:hlinkClick r:id="rId2"/>
              </a:rPr>
              <a:t>/</a:t>
            </a:r>
            <a:endParaRPr lang="es-PE" dirty="0" smtClean="0"/>
          </a:p>
          <a:p>
            <a:pPr algn="r"/>
            <a:r>
              <a:rPr lang="es-PE" dirty="0" smtClean="0"/>
              <a:t> </a:t>
            </a:r>
            <a:endParaRPr lang="es-PE" sz="18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285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855C248F-6705-4B52-B268-D5C3C4B9ABF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12429</TotalTime>
  <Words>903</Words>
  <Application>Microsoft Office PowerPoint</Application>
  <PresentationFormat>Presentación en pantalla (16:9)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Aharoni</vt:lpstr>
      <vt:lpstr>Calibri Light</vt:lpstr>
      <vt:lpstr>Righteous</vt:lpstr>
      <vt:lpstr>Stag Book</vt:lpstr>
      <vt:lpstr>Wingdings</vt:lpstr>
      <vt:lpstr>Calibri</vt:lpstr>
      <vt:lpstr>Arial Narrow</vt:lpstr>
      <vt:lpstr>Abel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Nuevo modelo de gestión escolar</vt:lpstr>
      <vt:lpstr>Nuevo modelo de gestión 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HERNRY</dc:creator>
  <cp:lastModifiedBy>HERNRY</cp:lastModifiedBy>
  <cp:revision>205</cp:revision>
  <dcterms:modified xsi:type="dcterms:W3CDTF">2022-03-07T02:04:00Z</dcterms:modified>
</cp:coreProperties>
</file>