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0"/>
  </p:notesMasterIdLst>
  <p:sldIdLst>
    <p:sldId id="411" r:id="rId2"/>
    <p:sldId id="412" r:id="rId3"/>
    <p:sldId id="379" r:id="rId4"/>
    <p:sldId id="380" r:id="rId5"/>
    <p:sldId id="382" r:id="rId6"/>
    <p:sldId id="414" r:id="rId7"/>
    <p:sldId id="413" r:id="rId8"/>
    <p:sldId id="383" r:id="rId9"/>
    <p:sldId id="385" r:id="rId10"/>
    <p:sldId id="392" r:id="rId11"/>
    <p:sldId id="393" r:id="rId12"/>
    <p:sldId id="415" r:id="rId13"/>
    <p:sldId id="396" r:id="rId14"/>
    <p:sldId id="397" r:id="rId15"/>
    <p:sldId id="398" r:id="rId16"/>
    <p:sldId id="399" r:id="rId17"/>
    <p:sldId id="400" r:id="rId18"/>
    <p:sldId id="405" r:id="rId19"/>
  </p:sldIdLst>
  <p:sldSz cx="9144000" cy="5143500" type="screen16x9"/>
  <p:notesSz cx="6858000" cy="9144000"/>
  <p:embeddedFontLst>
    <p:embeddedFont>
      <p:font typeface="Aharoni" panose="02010803020104030203" pitchFamily="2" charset="-79"/>
      <p:bold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Arial Narrow" panose="020B0606020202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Urrutia Varese" initials="MUV" lastIdx="1" clrIdx="0">
    <p:extLst>
      <p:ext uri="{19B8F6BF-5375-455C-9EA6-DF929625EA0E}">
        <p15:presenceInfo xmlns:p15="http://schemas.microsoft.com/office/powerpoint/2012/main" userId="a84f2c1121569c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6B9BD"/>
    <a:srgbClr val="EBEBEB"/>
    <a:srgbClr val="455A64"/>
    <a:srgbClr val="263238"/>
    <a:srgbClr val="E85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665B39-9FEB-4667-8C8F-393173E14868}">
  <a:tblStyle styleId="{FC665B39-9FEB-4667-8C8F-393173E148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5901" autoAdjust="0"/>
  </p:normalViewPr>
  <p:slideViewPr>
    <p:cSldViewPr snapToGrid="0">
      <p:cViewPr varScale="1">
        <p:scale>
          <a:sx n="97" d="100"/>
          <a:sy n="97" d="100"/>
        </p:scale>
        <p:origin x="846"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FF631-7E94-4C7D-A8AD-05680A8A8D6B}" type="doc">
      <dgm:prSet loTypeId="urn:microsoft.com/office/officeart/2005/8/layout/radial4" loCatId="relationship" qsTypeId="urn:microsoft.com/office/officeart/2005/8/quickstyle/simple1" qsCatId="simple" csTypeId="urn:microsoft.com/office/officeart/2005/8/colors/accent1_2" csCatId="accent1" phldr="0"/>
      <dgm:spPr/>
      <dgm:t>
        <a:bodyPr/>
        <a:lstStyle/>
        <a:p>
          <a:endParaRPr lang="es-ES"/>
        </a:p>
      </dgm:t>
    </dgm:pt>
    <dgm:pt modelId="{47219700-8A2D-42DF-B307-D7FA5DF0D84B}">
      <dgm:prSet phldrT="[Texto]" phldr="1"/>
      <dgm:spPr/>
      <dgm:t>
        <a:bodyPr/>
        <a:lstStyle/>
        <a:p>
          <a:endParaRPr lang="es-ES"/>
        </a:p>
      </dgm:t>
    </dgm:pt>
    <dgm:pt modelId="{ED23ABBA-0C03-4A95-BBD2-0A00F2083A87}" type="parTrans" cxnId="{C2B7DE09-834E-434D-AA4F-9F37C64A7254}">
      <dgm:prSet/>
      <dgm:spPr/>
      <dgm:t>
        <a:bodyPr/>
        <a:lstStyle/>
        <a:p>
          <a:endParaRPr lang="es-ES"/>
        </a:p>
      </dgm:t>
    </dgm:pt>
    <dgm:pt modelId="{D7FF546C-0287-48B1-B474-895FC550E869}" type="sibTrans" cxnId="{C2B7DE09-834E-434D-AA4F-9F37C64A7254}">
      <dgm:prSet/>
      <dgm:spPr/>
      <dgm:t>
        <a:bodyPr/>
        <a:lstStyle/>
        <a:p>
          <a:endParaRPr lang="es-ES"/>
        </a:p>
      </dgm:t>
    </dgm:pt>
    <dgm:pt modelId="{A8BF32F9-47D6-429E-9523-E082FCB51129}">
      <dgm:prSet phldrT="[Texto]" phldr="1"/>
      <dgm:spPr/>
      <dgm:t>
        <a:bodyPr/>
        <a:lstStyle/>
        <a:p>
          <a:endParaRPr lang="es-ES"/>
        </a:p>
      </dgm:t>
    </dgm:pt>
    <dgm:pt modelId="{30D48DE6-5961-4919-BC1D-000C07E39D8E}" type="parTrans" cxnId="{1D04E551-B9B5-4857-8049-4417995BD1BB}">
      <dgm:prSet/>
      <dgm:spPr/>
      <dgm:t>
        <a:bodyPr/>
        <a:lstStyle/>
        <a:p>
          <a:endParaRPr lang="es-ES"/>
        </a:p>
      </dgm:t>
    </dgm:pt>
    <dgm:pt modelId="{3E0AA97F-469C-40A1-8631-18CF89128235}" type="sibTrans" cxnId="{1D04E551-B9B5-4857-8049-4417995BD1BB}">
      <dgm:prSet/>
      <dgm:spPr/>
      <dgm:t>
        <a:bodyPr/>
        <a:lstStyle/>
        <a:p>
          <a:endParaRPr lang="es-ES"/>
        </a:p>
      </dgm:t>
    </dgm:pt>
    <dgm:pt modelId="{8F5337FA-FE98-4136-80DF-C7CBD66D7FCE}">
      <dgm:prSet phldrT="[Texto]" phldr="1"/>
      <dgm:spPr/>
      <dgm:t>
        <a:bodyPr/>
        <a:lstStyle/>
        <a:p>
          <a:endParaRPr lang="es-ES"/>
        </a:p>
      </dgm:t>
    </dgm:pt>
    <dgm:pt modelId="{569D33A9-6317-46C7-96F7-0EE42D9C51A1}" type="parTrans" cxnId="{7B41C9BB-8A34-41DC-9A04-CEC9EAF5B09B}">
      <dgm:prSet/>
      <dgm:spPr/>
      <dgm:t>
        <a:bodyPr/>
        <a:lstStyle/>
        <a:p>
          <a:endParaRPr lang="es-ES"/>
        </a:p>
      </dgm:t>
    </dgm:pt>
    <dgm:pt modelId="{79C5CE96-EC99-4C9D-BC8C-713A10915D4E}" type="sibTrans" cxnId="{7B41C9BB-8A34-41DC-9A04-CEC9EAF5B09B}">
      <dgm:prSet/>
      <dgm:spPr/>
      <dgm:t>
        <a:bodyPr/>
        <a:lstStyle/>
        <a:p>
          <a:endParaRPr lang="es-ES"/>
        </a:p>
      </dgm:t>
    </dgm:pt>
    <dgm:pt modelId="{884B49EB-F9EC-420D-9348-5BFB2D27038B}">
      <dgm:prSet phldrT="[Texto]" phldr="1"/>
      <dgm:spPr/>
      <dgm:t>
        <a:bodyPr/>
        <a:lstStyle/>
        <a:p>
          <a:endParaRPr lang="es-ES"/>
        </a:p>
      </dgm:t>
    </dgm:pt>
    <dgm:pt modelId="{4378692A-93B5-412A-867B-8779FBAB5DB5}" type="parTrans" cxnId="{EDE695B8-AC67-46B3-8C85-A32F9C059691}">
      <dgm:prSet/>
      <dgm:spPr/>
      <dgm:t>
        <a:bodyPr/>
        <a:lstStyle/>
        <a:p>
          <a:endParaRPr lang="es-ES"/>
        </a:p>
      </dgm:t>
    </dgm:pt>
    <dgm:pt modelId="{21343338-36BE-4CFD-BC6B-AC6868B9533D}" type="sibTrans" cxnId="{EDE695B8-AC67-46B3-8C85-A32F9C059691}">
      <dgm:prSet/>
      <dgm:spPr/>
      <dgm:t>
        <a:bodyPr/>
        <a:lstStyle/>
        <a:p>
          <a:endParaRPr lang="es-ES"/>
        </a:p>
      </dgm:t>
    </dgm:pt>
    <dgm:pt modelId="{E4CF5D17-C838-464C-A5F8-DE3E36063030}" type="pres">
      <dgm:prSet presAssocID="{8D7FF631-7E94-4C7D-A8AD-05680A8A8D6B}" presName="cycle" presStyleCnt="0">
        <dgm:presLayoutVars>
          <dgm:chMax val="1"/>
          <dgm:dir/>
          <dgm:animLvl val="ctr"/>
          <dgm:resizeHandles val="exact"/>
        </dgm:presLayoutVars>
      </dgm:prSet>
      <dgm:spPr/>
      <dgm:t>
        <a:bodyPr/>
        <a:lstStyle/>
        <a:p>
          <a:endParaRPr lang="es-ES"/>
        </a:p>
      </dgm:t>
    </dgm:pt>
    <dgm:pt modelId="{C6B6E484-EA44-4CEF-80B4-2AE939003001}" type="pres">
      <dgm:prSet presAssocID="{47219700-8A2D-42DF-B307-D7FA5DF0D84B}" presName="centerShape" presStyleLbl="node0" presStyleIdx="0" presStyleCnt="1"/>
      <dgm:spPr/>
      <dgm:t>
        <a:bodyPr/>
        <a:lstStyle/>
        <a:p>
          <a:endParaRPr lang="es-ES"/>
        </a:p>
      </dgm:t>
    </dgm:pt>
    <dgm:pt modelId="{E8DE8116-78C7-4244-8DCE-8A339D7B0A47}" type="pres">
      <dgm:prSet presAssocID="{30D48DE6-5961-4919-BC1D-000C07E39D8E}" presName="parTrans" presStyleLbl="bgSibTrans2D1" presStyleIdx="0" presStyleCnt="3"/>
      <dgm:spPr/>
      <dgm:t>
        <a:bodyPr/>
        <a:lstStyle/>
        <a:p>
          <a:endParaRPr lang="es-ES"/>
        </a:p>
      </dgm:t>
    </dgm:pt>
    <dgm:pt modelId="{37F94B46-1489-49EE-97F2-527B628858F9}" type="pres">
      <dgm:prSet presAssocID="{A8BF32F9-47D6-429E-9523-E082FCB51129}" presName="node" presStyleLbl="node1" presStyleIdx="0" presStyleCnt="3">
        <dgm:presLayoutVars>
          <dgm:bulletEnabled val="1"/>
        </dgm:presLayoutVars>
      </dgm:prSet>
      <dgm:spPr/>
      <dgm:t>
        <a:bodyPr/>
        <a:lstStyle/>
        <a:p>
          <a:endParaRPr lang="es-ES"/>
        </a:p>
      </dgm:t>
    </dgm:pt>
    <dgm:pt modelId="{1D742F6D-60F6-4126-95FD-0D93B6393481}" type="pres">
      <dgm:prSet presAssocID="{569D33A9-6317-46C7-96F7-0EE42D9C51A1}" presName="parTrans" presStyleLbl="bgSibTrans2D1" presStyleIdx="1" presStyleCnt="3"/>
      <dgm:spPr/>
      <dgm:t>
        <a:bodyPr/>
        <a:lstStyle/>
        <a:p>
          <a:endParaRPr lang="es-ES"/>
        </a:p>
      </dgm:t>
    </dgm:pt>
    <dgm:pt modelId="{C7F27380-DBEA-477F-91DB-F75AFBB38016}" type="pres">
      <dgm:prSet presAssocID="{8F5337FA-FE98-4136-80DF-C7CBD66D7FCE}" presName="node" presStyleLbl="node1" presStyleIdx="1" presStyleCnt="3">
        <dgm:presLayoutVars>
          <dgm:bulletEnabled val="1"/>
        </dgm:presLayoutVars>
      </dgm:prSet>
      <dgm:spPr/>
      <dgm:t>
        <a:bodyPr/>
        <a:lstStyle/>
        <a:p>
          <a:endParaRPr lang="es-ES"/>
        </a:p>
      </dgm:t>
    </dgm:pt>
    <dgm:pt modelId="{73C49DF4-CCA5-422F-A02C-D9EC17C193DA}" type="pres">
      <dgm:prSet presAssocID="{4378692A-93B5-412A-867B-8779FBAB5DB5}" presName="parTrans" presStyleLbl="bgSibTrans2D1" presStyleIdx="2" presStyleCnt="3"/>
      <dgm:spPr/>
      <dgm:t>
        <a:bodyPr/>
        <a:lstStyle/>
        <a:p>
          <a:endParaRPr lang="es-ES"/>
        </a:p>
      </dgm:t>
    </dgm:pt>
    <dgm:pt modelId="{BD666F4A-55DE-4782-BC41-F5DA8B058E62}" type="pres">
      <dgm:prSet presAssocID="{884B49EB-F9EC-420D-9348-5BFB2D27038B}" presName="node" presStyleLbl="node1" presStyleIdx="2" presStyleCnt="3">
        <dgm:presLayoutVars>
          <dgm:bulletEnabled val="1"/>
        </dgm:presLayoutVars>
      </dgm:prSet>
      <dgm:spPr/>
      <dgm:t>
        <a:bodyPr/>
        <a:lstStyle/>
        <a:p>
          <a:endParaRPr lang="es-ES"/>
        </a:p>
      </dgm:t>
    </dgm:pt>
  </dgm:ptLst>
  <dgm:cxnLst>
    <dgm:cxn modelId="{A691170E-31A5-419B-9823-27291CF6AC80}" type="presOf" srcId="{47219700-8A2D-42DF-B307-D7FA5DF0D84B}" destId="{C6B6E484-EA44-4CEF-80B4-2AE939003001}" srcOrd="0" destOrd="0" presId="urn:microsoft.com/office/officeart/2005/8/layout/radial4"/>
    <dgm:cxn modelId="{48ED6135-8BFA-4105-8F34-5912FB72517E}" type="presOf" srcId="{569D33A9-6317-46C7-96F7-0EE42D9C51A1}" destId="{1D742F6D-60F6-4126-95FD-0D93B6393481}" srcOrd="0" destOrd="0" presId="urn:microsoft.com/office/officeart/2005/8/layout/radial4"/>
    <dgm:cxn modelId="{B6C25576-1B7A-419C-A2BD-61B8CA7C917A}" type="presOf" srcId="{30D48DE6-5961-4919-BC1D-000C07E39D8E}" destId="{E8DE8116-78C7-4244-8DCE-8A339D7B0A47}" srcOrd="0" destOrd="0" presId="urn:microsoft.com/office/officeart/2005/8/layout/radial4"/>
    <dgm:cxn modelId="{B4480244-6014-40D3-9FB4-563733B45B3C}" type="presOf" srcId="{A8BF32F9-47D6-429E-9523-E082FCB51129}" destId="{37F94B46-1489-49EE-97F2-527B628858F9}" srcOrd="0" destOrd="0" presId="urn:microsoft.com/office/officeart/2005/8/layout/radial4"/>
    <dgm:cxn modelId="{82F797A4-F407-4A66-BC24-5B89F210C866}" type="presOf" srcId="{8D7FF631-7E94-4C7D-A8AD-05680A8A8D6B}" destId="{E4CF5D17-C838-464C-A5F8-DE3E36063030}" srcOrd="0" destOrd="0" presId="urn:microsoft.com/office/officeart/2005/8/layout/radial4"/>
    <dgm:cxn modelId="{A4564BCA-4748-4287-85AB-956E377B258C}" type="presOf" srcId="{4378692A-93B5-412A-867B-8779FBAB5DB5}" destId="{73C49DF4-CCA5-422F-A02C-D9EC17C193DA}" srcOrd="0" destOrd="0" presId="urn:microsoft.com/office/officeart/2005/8/layout/radial4"/>
    <dgm:cxn modelId="{EDE695B8-AC67-46B3-8C85-A32F9C059691}" srcId="{47219700-8A2D-42DF-B307-D7FA5DF0D84B}" destId="{884B49EB-F9EC-420D-9348-5BFB2D27038B}" srcOrd="2" destOrd="0" parTransId="{4378692A-93B5-412A-867B-8779FBAB5DB5}" sibTransId="{21343338-36BE-4CFD-BC6B-AC6868B9533D}"/>
    <dgm:cxn modelId="{C2B7DE09-834E-434D-AA4F-9F37C64A7254}" srcId="{8D7FF631-7E94-4C7D-A8AD-05680A8A8D6B}" destId="{47219700-8A2D-42DF-B307-D7FA5DF0D84B}" srcOrd="0" destOrd="0" parTransId="{ED23ABBA-0C03-4A95-BBD2-0A00F2083A87}" sibTransId="{D7FF546C-0287-48B1-B474-895FC550E869}"/>
    <dgm:cxn modelId="{7B41C9BB-8A34-41DC-9A04-CEC9EAF5B09B}" srcId="{47219700-8A2D-42DF-B307-D7FA5DF0D84B}" destId="{8F5337FA-FE98-4136-80DF-C7CBD66D7FCE}" srcOrd="1" destOrd="0" parTransId="{569D33A9-6317-46C7-96F7-0EE42D9C51A1}" sibTransId="{79C5CE96-EC99-4C9D-BC8C-713A10915D4E}"/>
    <dgm:cxn modelId="{1D04E551-B9B5-4857-8049-4417995BD1BB}" srcId="{47219700-8A2D-42DF-B307-D7FA5DF0D84B}" destId="{A8BF32F9-47D6-429E-9523-E082FCB51129}" srcOrd="0" destOrd="0" parTransId="{30D48DE6-5961-4919-BC1D-000C07E39D8E}" sibTransId="{3E0AA97F-469C-40A1-8631-18CF89128235}"/>
    <dgm:cxn modelId="{B6DC6886-301E-4F93-BB7A-61E02574C4E1}" type="presOf" srcId="{8F5337FA-FE98-4136-80DF-C7CBD66D7FCE}" destId="{C7F27380-DBEA-477F-91DB-F75AFBB38016}" srcOrd="0" destOrd="0" presId="urn:microsoft.com/office/officeart/2005/8/layout/radial4"/>
    <dgm:cxn modelId="{8BBBA130-44DF-4A8D-A766-42432A0EAE62}" type="presOf" srcId="{884B49EB-F9EC-420D-9348-5BFB2D27038B}" destId="{BD666F4A-55DE-4782-BC41-F5DA8B058E62}" srcOrd="0" destOrd="0" presId="urn:microsoft.com/office/officeart/2005/8/layout/radial4"/>
    <dgm:cxn modelId="{3A435EF1-5252-4223-BC7F-AD5F10449ECF}" type="presParOf" srcId="{E4CF5D17-C838-464C-A5F8-DE3E36063030}" destId="{C6B6E484-EA44-4CEF-80B4-2AE939003001}" srcOrd="0" destOrd="0" presId="urn:microsoft.com/office/officeart/2005/8/layout/radial4"/>
    <dgm:cxn modelId="{E44300DF-38B5-4C19-B14D-554E52EA2C61}" type="presParOf" srcId="{E4CF5D17-C838-464C-A5F8-DE3E36063030}" destId="{E8DE8116-78C7-4244-8DCE-8A339D7B0A47}" srcOrd="1" destOrd="0" presId="urn:microsoft.com/office/officeart/2005/8/layout/radial4"/>
    <dgm:cxn modelId="{4D3B04FC-8AFE-4E8D-B304-2BC74D97C8BF}" type="presParOf" srcId="{E4CF5D17-C838-464C-A5F8-DE3E36063030}" destId="{37F94B46-1489-49EE-97F2-527B628858F9}" srcOrd="2" destOrd="0" presId="urn:microsoft.com/office/officeart/2005/8/layout/radial4"/>
    <dgm:cxn modelId="{3084A0B3-A0FA-4625-9645-AC20D07935AF}" type="presParOf" srcId="{E4CF5D17-C838-464C-A5F8-DE3E36063030}" destId="{1D742F6D-60F6-4126-95FD-0D93B6393481}" srcOrd="3" destOrd="0" presId="urn:microsoft.com/office/officeart/2005/8/layout/radial4"/>
    <dgm:cxn modelId="{E1ED7A0A-6618-4239-907E-42E555F8124C}" type="presParOf" srcId="{E4CF5D17-C838-464C-A5F8-DE3E36063030}" destId="{C7F27380-DBEA-477F-91DB-F75AFBB38016}" srcOrd="4" destOrd="0" presId="urn:microsoft.com/office/officeart/2005/8/layout/radial4"/>
    <dgm:cxn modelId="{7964CF85-024D-4661-A9BA-8362BB9DF56F}" type="presParOf" srcId="{E4CF5D17-C838-464C-A5F8-DE3E36063030}" destId="{73C49DF4-CCA5-422F-A02C-D9EC17C193DA}" srcOrd="5" destOrd="0" presId="urn:microsoft.com/office/officeart/2005/8/layout/radial4"/>
    <dgm:cxn modelId="{8720E0FB-BF6A-43AA-8A25-0F7F3F5CAFE4}" type="presParOf" srcId="{E4CF5D17-C838-464C-A5F8-DE3E36063030}" destId="{BD666F4A-55DE-4782-BC41-F5DA8B058E6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FFFBC-9208-4555-B65A-52C5B35725F1}"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s-ES"/>
        </a:p>
      </dgm:t>
    </dgm:pt>
    <dgm:pt modelId="{A3FDFC2F-F948-4EB8-B63F-33F468A72D9A}">
      <dgm:prSet phldrT="[Texto]"/>
      <dgm:spPr/>
      <dgm:t>
        <a:bodyPr/>
        <a:lstStyle/>
        <a:p>
          <a:r>
            <a:rPr lang="es-ES" dirty="0" smtClean="0">
              <a:latin typeface="Arial Narrow" panose="020B0606020202030204" pitchFamily="34" charset="0"/>
            </a:rPr>
            <a:t>Director </a:t>
          </a:r>
          <a:endParaRPr lang="es-ES" dirty="0">
            <a:latin typeface="Arial Narrow" panose="020B0606020202030204" pitchFamily="34" charset="0"/>
          </a:endParaRPr>
        </a:p>
      </dgm:t>
    </dgm:pt>
    <dgm:pt modelId="{8448A7CA-023A-4FC6-97F6-9E270499D702}" type="parTrans" cxnId="{04FDE463-2AC7-4A14-903C-88AC5DCD9EA9}">
      <dgm:prSet/>
      <dgm:spPr/>
      <dgm:t>
        <a:bodyPr/>
        <a:lstStyle/>
        <a:p>
          <a:endParaRPr lang="es-ES">
            <a:latin typeface="Arial Narrow" panose="020B0606020202030204" pitchFamily="34" charset="0"/>
          </a:endParaRPr>
        </a:p>
      </dgm:t>
    </dgm:pt>
    <dgm:pt modelId="{D6C05824-A6A8-44A0-A636-C3C77D641FEE}" type="sibTrans" cxnId="{04FDE463-2AC7-4A14-903C-88AC5DCD9EA9}">
      <dgm:prSet/>
      <dgm:spPr/>
      <dgm:t>
        <a:bodyPr/>
        <a:lstStyle/>
        <a:p>
          <a:endParaRPr lang="es-ES">
            <a:latin typeface="Arial Narrow" panose="020B0606020202030204" pitchFamily="34" charset="0"/>
          </a:endParaRPr>
        </a:p>
      </dgm:t>
    </dgm:pt>
    <dgm:pt modelId="{63710797-9A4C-499D-A05A-C14E1A5D7DE8}">
      <dgm:prSet phldrT="[Texto]"/>
      <dgm:spPr/>
      <dgm:t>
        <a:bodyPr/>
        <a:lstStyle/>
        <a:p>
          <a:r>
            <a:rPr lang="es-ES" dirty="0" smtClean="0">
              <a:latin typeface="Arial Narrow" panose="020B0606020202030204" pitchFamily="34" charset="0"/>
            </a:rPr>
            <a:t>Amable</a:t>
          </a:r>
          <a:endParaRPr lang="es-ES" dirty="0">
            <a:latin typeface="Arial Narrow" panose="020B0606020202030204" pitchFamily="34" charset="0"/>
          </a:endParaRPr>
        </a:p>
      </dgm:t>
    </dgm:pt>
    <dgm:pt modelId="{AE636398-1DC7-4AB4-9211-BDE23D90180A}" type="parTrans" cxnId="{AA9DEE50-89EA-44B5-8CF3-EBECD75FDF87}">
      <dgm:prSet/>
      <dgm:spPr/>
      <dgm:t>
        <a:bodyPr/>
        <a:lstStyle/>
        <a:p>
          <a:endParaRPr lang="es-ES">
            <a:latin typeface="Arial Narrow" panose="020B0606020202030204" pitchFamily="34" charset="0"/>
          </a:endParaRPr>
        </a:p>
      </dgm:t>
    </dgm:pt>
    <dgm:pt modelId="{609F3675-EE37-490C-AEC3-B0A535762835}" type="sibTrans" cxnId="{AA9DEE50-89EA-44B5-8CF3-EBECD75FDF87}">
      <dgm:prSet/>
      <dgm:spPr/>
      <dgm:t>
        <a:bodyPr/>
        <a:lstStyle/>
        <a:p>
          <a:endParaRPr lang="es-ES">
            <a:latin typeface="Arial Narrow" panose="020B0606020202030204" pitchFamily="34" charset="0"/>
          </a:endParaRPr>
        </a:p>
      </dgm:t>
    </dgm:pt>
    <dgm:pt modelId="{86E5198F-18C6-46E9-8AD4-EF593530AB7D}">
      <dgm:prSet phldrT="[Texto]"/>
      <dgm:spPr/>
      <dgm:t>
        <a:bodyPr/>
        <a:lstStyle/>
        <a:p>
          <a:r>
            <a:rPr lang="es-ES" dirty="0" smtClean="0">
              <a:latin typeface="Arial Narrow" panose="020B0606020202030204" pitchFamily="34" charset="0"/>
            </a:rPr>
            <a:t>Responsable </a:t>
          </a:r>
          <a:endParaRPr lang="es-ES" dirty="0">
            <a:latin typeface="Arial Narrow" panose="020B0606020202030204" pitchFamily="34" charset="0"/>
          </a:endParaRPr>
        </a:p>
      </dgm:t>
    </dgm:pt>
    <dgm:pt modelId="{06A94CA0-4A74-4D4C-9D29-952C7024FE4E}" type="parTrans" cxnId="{3F97A101-B533-4ED2-9F44-F45E6315BE69}">
      <dgm:prSet/>
      <dgm:spPr/>
      <dgm:t>
        <a:bodyPr/>
        <a:lstStyle/>
        <a:p>
          <a:endParaRPr lang="es-ES">
            <a:latin typeface="Arial Narrow" panose="020B0606020202030204" pitchFamily="34" charset="0"/>
          </a:endParaRPr>
        </a:p>
      </dgm:t>
    </dgm:pt>
    <dgm:pt modelId="{C9FFD3E6-427D-45E2-B3E9-1780F4E92C9C}" type="sibTrans" cxnId="{3F97A101-B533-4ED2-9F44-F45E6315BE69}">
      <dgm:prSet/>
      <dgm:spPr/>
      <dgm:t>
        <a:bodyPr/>
        <a:lstStyle/>
        <a:p>
          <a:endParaRPr lang="es-ES">
            <a:latin typeface="Arial Narrow" panose="020B0606020202030204" pitchFamily="34" charset="0"/>
          </a:endParaRPr>
        </a:p>
      </dgm:t>
    </dgm:pt>
    <dgm:pt modelId="{034FD21C-E0CE-4D7D-8D86-8FCD29D74734}">
      <dgm:prSet phldrT="[Texto]"/>
      <dgm:spPr/>
      <dgm:t>
        <a:bodyPr/>
        <a:lstStyle/>
        <a:p>
          <a:r>
            <a:rPr lang="es-ES" dirty="0" smtClean="0">
              <a:latin typeface="Arial Narrow" panose="020B0606020202030204" pitchFamily="34" charset="0"/>
            </a:rPr>
            <a:t>Burocrático</a:t>
          </a:r>
          <a:endParaRPr lang="es-ES" dirty="0">
            <a:latin typeface="Arial Narrow" panose="020B0606020202030204" pitchFamily="34" charset="0"/>
          </a:endParaRPr>
        </a:p>
      </dgm:t>
    </dgm:pt>
    <dgm:pt modelId="{847502D2-822C-4EBE-A872-3B138F2348FF}" type="parTrans" cxnId="{9EBB10CA-50A3-4405-A644-EE4D6B97DB2F}">
      <dgm:prSet/>
      <dgm:spPr/>
      <dgm:t>
        <a:bodyPr/>
        <a:lstStyle/>
        <a:p>
          <a:endParaRPr lang="es-ES">
            <a:latin typeface="Arial Narrow" panose="020B0606020202030204" pitchFamily="34" charset="0"/>
          </a:endParaRPr>
        </a:p>
      </dgm:t>
    </dgm:pt>
    <dgm:pt modelId="{42E1D388-F3EB-4DD9-B7AB-6E08E08C00BB}" type="sibTrans" cxnId="{9EBB10CA-50A3-4405-A644-EE4D6B97DB2F}">
      <dgm:prSet/>
      <dgm:spPr/>
      <dgm:t>
        <a:bodyPr/>
        <a:lstStyle/>
        <a:p>
          <a:endParaRPr lang="es-ES">
            <a:latin typeface="Arial Narrow" panose="020B0606020202030204" pitchFamily="34" charset="0"/>
          </a:endParaRPr>
        </a:p>
      </dgm:t>
    </dgm:pt>
    <dgm:pt modelId="{FFD7EDA4-C3C6-4735-8B02-11E387B0AEF2}">
      <dgm:prSet phldrT="[Texto]"/>
      <dgm:spPr/>
      <dgm:t>
        <a:bodyPr/>
        <a:lstStyle/>
        <a:p>
          <a:r>
            <a:rPr lang="es-ES" dirty="0" smtClean="0">
              <a:latin typeface="Arial Narrow" panose="020B0606020202030204" pitchFamily="34" charset="0"/>
            </a:rPr>
            <a:t>Ineficiente</a:t>
          </a:r>
          <a:endParaRPr lang="es-ES" dirty="0">
            <a:latin typeface="Arial Narrow" panose="020B0606020202030204" pitchFamily="34" charset="0"/>
          </a:endParaRPr>
        </a:p>
      </dgm:t>
    </dgm:pt>
    <dgm:pt modelId="{C8EEFC25-5172-4539-8F1B-E2A1A0E930CD}" type="parTrans" cxnId="{5127F3B6-5C60-4F49-82CD-B7F2A345516E}">
      <dgm:prSet/>
      <dgm:spPr/>
      <dgm:t>
        <a:bodyPr/>
        <a:lstStyle/>
        <a:p>
          <a:endParaRPr lang="es-ES">
            <a:latin typeface="Arial Narrow" panose="020B0606020202030204" pitchFamily="34" charset="0"/>
          </a:endParaRPr>
        </a:p>
      </dgm:t>
    </dgm:pt>
    <dgm:pt modelId="{CAB4D7E0-2609-4A2D-98BE-6DAB8C99C439}" type="sibTrans" cxnId="{5127F3B6-5C60-4F49-82CD-B7F2A345516E}">
      <dgm:prSet/>
      <dgm:spPr/>
      <dgm:t>
        <a:bodyPr/>
        <a:lstStyle/>
        <a:p>
          <a:endParaRPr lang="es-ES">
            <a:latin typeface="Arial Narrow" panose="020B0606020202030204" pitchFamily="34" charset="0"/>
          </a:endParaRPr>
        </a:p>
      </dgm:t>
    </dgm:pt>
    <dgm:pt modelId="{88EE31DD-0AAD-4F5C-8228-E4A9B440C269}">
      <dgm:prSet phldrT="[Texto]"/>
      <dgm:spPr/>
      <dgm:t>
        <a:bodyPr/>
        <a:lstStyle/>
        <a:p>
          <a:r>
            <a:rPr lang="es-ES" dirty="0" smtClean="0">
              <a:latin typeface="Arial Narrow" panose="020B0606020202030204" pitchFamily="34" charset="0"/>
            </a:rPr>
            <a:t>Competente </a:t>
          </a:r>
          <a:endParaRPr lang="es-ES" dirty="0">
            <a:latin typeface="Arial Narrow" panose="020B0606020202030204" pitchFamily="34" charset="0"/>
          </a:endParaRPr>
        </a:p>
      </dgm:t>
    </dgm:pt>
    <dgm:pt modelId="{6F0C3D7F-7D33-4B50-B3E2-4DA6EC1039D6}" type="parTrans" cxnId="{82D2A0DA-2DFC-4F4B-9CAA-910A84A398F8}">
      <dgm:prSet/>
      <dgm:spPr/>
      <dgm:t>
        <a:bodyPr/>
        <a:lstStyle/>
        <a:p>
          <a:endParaRPr lang="es-ES">
            <a:latin typeface="Arial Narrow" panose="020B0606020202030204" pitchFamily="34" charset="0"/>
          </a:endParaRPr>
        </a:p>
      </dgm:t>
    </dgm:pt>
    <dgm:pt modelId="{A472161F-26E8-4FA8-B139-54ADFF19E61B}" type="sibTrans" cxnId="{82D2A0DA-2DFC-4F4B-9CAA-910A84A398F8}">
      <dgm:prSet/>
      <dgm:spPr/>
      <dgm:t>
        <a:bodyPr/>
        <a:lstStyle/>
        <a:p>
          <a:endParaRPr lang="es-ES">
            <a:latin typeface="Arial Narrow" panose="020B0606020202030204" pitchFamily="34" charset="0"/>
          </a:endParaRPr>
        </a:p>
      </dgm:t>
    </dgm:pt>
    <dgm:pt modelId="{E2F5AED9-A4FC-4ECB-A1EA-6AD590B21B29}">
      <dgm:prSet phldrT="[Texto]"/>
      <dgm:spPr/>
      <dgm:t>
        <a:bodyPr/>
        <a:lstStyle/>
        <a:p>
          <a:r>
            <a:rPr lang="es-ES" dirty="0" smtClean="0">
              <a:latin typeface="Arial Narrow" panose="020B0606020202030204" pitchFamily="34" charset="0"/>
            </a:rPr>
            <a:t>Corrupto </a:t>
          </a:r>
          <a:endParaRPr lang="es-ES" dirty="0">
            <a:latin typeface="Arial Narrow" panose="020B0606020202030204" pitchFamily="34" charset="0"/>
          </a:endParaRPr>
        </a:p>
      </dgm:t>
    </dgm:pt>
    <dgm:pt modelId="{91D6CADF-28F9-44B5-9D41-9D8498F938E1}" type="parTrans" cxnId="{9FA12C9B-4E87-4AA7-8AFD-7621D766F01C}">
      <dgm:prSet/>
      <dgm:spPr/>
      <dgm:t>
        <a:bodyPr/>
        <a:lstStyle/>
        <a:p>
          <a:endParaRPr lang="es-ES">
            <a:latin typeface="Arial Narrow" panose="020B0606020202030204" pitchFamily="34" charset="0"/>
          </a:endParaRPr>
        </a:p>
      </dgm:t>
    </dgm:pt>
    <dgm:pt modelId="{F4E27710-BA53-4A21-9885-68DB27C00E42}" type="sibTrans" cxnId="{9FA12C9B-4E87-4AA7-8AFD-7621D766F01C}">
      <dgm:prSet/>
      <dgm:spPr/>
      <dgm:t>
        <a:bodyPr/>
        <a:lstStyle/>
        <a:p>
          <a:endParaRPr lang="es-ES">
            <a:latin typeface="Arial Narrow" panose="020B0606020202030204" pitchFamily="34" charset="0"/>
          </a:endParaRPr>
        </a:p>
      </dgm:t>
    </dgm:pt>
    <dgm:pt modelId="{94886F9B-FEE7-4350-BCA0-51ACDEFA1602}">
      <dgm:prSet phldrT="[Texto]"/>
      <dgm:spPr/>
      <dgm:t>
        <a:bodyPr/>
        <a:lstStyle/>
        <a:p>
          <a:r>
            <a:rPr lang="es-ES" dirty="0" smtClean="0">
              <a:latin typeface="Arial Narrow" panose="020B0606020202030204" pitchFamily="34" charset="0"/>
            </a:rPr>
            <a:t>Propositivo </a:t>
          </a:r>
          <a:endParaRPr lang="es-ES" dirty="0">
            <a:latin typeface="Arial Narrow" panose="020B0606020202030204" pitchFamily="34" charset="0"/>
          </a:endParaRPr>
        </a:p>
      </dgm:t>
    </dgm:pt>
    <dgm:pt modelId="{A791C3A1-3E2D-455B-8115-A5AA149CF43F}" type="parTrans" cxnId="{BECF6265-CA32-4822-ADD6-465B05373E41}">
      <dgm:prSet/>
      <dgm:spPr/>
      <dgm:t>
        <a:bodyPr/>
        <a:lstStyle/>
        <a:p>
          <a:endParaRPr lang="es-ES">
            <a:latin typeface="Arial Narrow" panose="020B0606020202030204" pitchFamily="34" charset="0"/>
          </a:endParaRPr>
        </a:p>
      </dgm:t>
    </dgm:pt>
    <dgm:pt modelId="{425B8CE5-D461-4558-B7B0-AE978A3AAD2E}" type="sibTrans" cxnId="{BECF6265-CA32-4822-ADD6-465B05373E41}">
      <dgm:prSet/>
      <dgm:spPr/>
      <dgm:t>
        <a:bodyPr/>
        <a:lstStyle/>
        <a:p>
          <a:endParaRPr lang="es-ES">
            <a:latin typeface="Arial Narrow" panose="020B0606020202030204" pitchFamily="34" charset="0"/>
          </a:endParaRPr>
        </a:p>
      </dgm:t>
    </dgm:pt>
    <dgm:pt modelId="{9446232C-0C24-41B5-8A23-2B001A9687B6}">
      <dgm:prSet phldrT="[Texto]"/>
      <dgm:spPr/>
      <dgm:t>
        <a:bodyPr/>
        <a:lstStyle/>
        <a:p>
          <a:r>
            <a:rPr lang="es-ES" dirty="0" smtClean="0">
              <a:latin typeface="Arial Narrow" panose="020B0606020202030204" pitchFamily="34" charset="0"/>
            </a:rPr>
            <a:t>Incapaz </a:t>
          </a:r>
          <a:endParaRPr lang="es-ES" dirty="0">
            <a:latin typeface="Arial Narrow" panose="020B0606020202030204" pitchFamily="34" charset="0"/>
          </a:endParaRPr>
        </a:p>
      </dgm:t>
    </dgm:pt>
    <dgm:pt modelId="{7EABE899-8EF2-4F09-A7AE-801FE818E008}" type="parTrans" cxnId="{4109FE21-6BB2-42F6-A2FF-BA0957A99424}">
      <dgm:prSet/>
      <dgm:spPr/>
      <dgm:t>
        <a:bodyPr/>
        <a:lstStyle/>
        <a:p>
          <a:endParaRPr lang="es-ES">
            <a:latin typeface="Arial Narrow" panose="020B0606020202030204" pitchFamily="34" charset="0"/>
          </a:endParaRPr>
        </a:p>
      </dgm:t>
    </dgm:pt>
    <dgm:pt modelId="{9255878E-B1A0-4AE4-A0AC-FEAE01306CFD}" type="sibTrans" cxnId="{4109FE21-6BB2-42F6-A2FF-BA0957A99424}">
      <dgm:prSet/>
      <dgm:spPr/>
      <dgm:t>
        <a:bodyPr/>
        <a:lstStyle/>
        <a:p>
          <a:endParaRPr lang="es-ES">
            <a:latin typeface="Arial Narrow" panose="020B0606020202030204" pitchFamily="34" charset="0"/>
          </a:endParaRPr>
        </a:p>
      </dgm:t>
    </dgm:pt>
    <dgm:pt modelId="{903BE7C3-E118-4ECD-89BB-CE47BC47ECF6}" type="pres">
      <dgm:prSet presAssocID="{1F2FFFBC-9208-4555-B65A-52C5B35725F1}" presName="cycle" presStyleCnt="0">
        <dgm:presLayoutVars>
          <dgm:chMax val="1"/>
          <dgm:dir/>
          <dgm:animLvl val="ctr"/>
          <dgm:resizeHandles val="exact"/>
        </dgm:presLayoutVars>
      </dgm:prSet>
      <dgm:spPr/>
      <dgm:t>
        <a:bodyPr/>
        <a:lstStyle/>
        <a:p>
          <a:endParaRPr lang="es-ES"/>
        </a:p>
      </dgm:t>
    </dgm:pt>
    <dgm:pt modelId="{8F3B2BE1-48B2-46CE-802F-A75A6D6A2167}" type="pres">
      <dgm:prSet presAssocID="{A3FDFC2F-F948-4EB8-B63F-33F468A72D9A}" presName="centerShape" presStyleLbl="node0" presStyleIdx="0" presStyleCnt="1"/>
      <dgm:spPr/>
      <dgm:t>
        <a:bodyPr/>
        <a:lstStyle/>
        <a:p>
          <a:endParaRPr lang="es-ES"/>
        </a:p>
      </dgm:t>
    </dgm:pt>
    <dgm:pt modelId="{1ABCC53E-36E1-46C9-9FAB-167AA46ECB3F}" type="pres">
      <dgm:prSet presAssocID="{AE636398-1DC7-4AB4-9211-BDE23D90180A}" presName="parTrans" presStyleLbl="bgSibTrans2D1" presStyleIdx="0" presStyleCnt="8"/>
      <dgm:spPr/>
      <dgm:t>
        <a:bodyPr/>
        <a:lstStyle/>
        <a:p>
          <a:endParaRPr lang="es-ES"/>
        </a:p>
      </dgm:t>
    </dgm:pt>
    <dgm:pt modelId="{DFE1A834-126C-400E-9181-3E2914E042F8}" type="pres">
      <dgm:prSet presAssocID="{63710797-9A4C-499D-A05A-C14E1A5D7DE8}" presName="node" presStyleLbl="node1" presStyleIdx="0" presStyleCnt="8">
        <dgm:presLayoutVars>
          <dgm:bulletEnabled val="1"/>
        </dgm:presLayoutVars>
      </dgm:prSet>
      <dgm:spPr/>
      <dgm:t>
        <a:bodyPr/>
        <a:lstStyle/>
        <a:p>
          <a:endParaRPr lang="es-ES"/>
        </a:p>
      </dgm:t>
    </dgm:pt>
    <dgm:pt modelId="{7ABCF553-2F74-429E-BB7C-FF7FB233586D}" type="pres">
      <dgm:prSet presAssocID="{06A94CA0-4A74-4D4C-9D29-952C7024FE4E}" presName="parTrans" presStyleLbl="bgSibTrans2D1" presStyleIdx="1" presStyleCnt="8"/>
      <dgm:spPr/>
      <dgm:t>
        <a:bodyPr/>
        <a:lstStyle/>
        <a:p>
          <a:endParaRPr lang="es-ES"/>
        </a:p>
      </dgm:t>
    </dgm:pt>
    <dgm:pt modelId="{FB84028C-2665-4249-AB88-B908D3E5568D}" type="pres">
      <dgm:prSet presAssocID="{86E5198F-18C6-46E9-8AD4-EF593530AB7D}" presName="node" presStyleLbl="node1" presStyleIdx="1" presStyleCnt="8">
        <dgm:presLayoutVars>
          <dgm:bulletEnabled val="1"/>
        </dgm:presLayoutVars>
      </dgm:prSet>
      <dgm:spPr/>
      <dgm:t>
        <a:bodyPr/>
        <a:lstStyle/>
        <a:p>
          <a:endParaRPr lang="es-ES"/>
        </a:p>
      </dgm:t>
    </dgm:pt>
    <dgm:pt modelId="{3E407001-C202-45F6-9338-03D48196B52B}" type="pres">
      <dgm:prSet presAssocID="{847502D2-822C-4EBE-A872-3B138F2348FF}" presName="parTrans" presStyleLbl="bgSibTrans2D1" presStyleIdx="2" presStyleCnt="8"/>
      <dgm:spPr/>
      <dgm:t>
        <a:bodyPr/>
        <a:lstStyle/>
        <a:p>
          <a:endParaRPr lang="es-ES"/>
        </a:p>
      </dgm:t>
    </dgm:pt>
    <dgm:pt modelId="{CB536110-C45E-45E2-A007-A3B4CD4DB481}" type="pres">
      <dgm:prSet presAssocID="{034FD21C-E0CE-4D7D-8D86-8FCD29D74734}" presName="node" presStyleLbl="node1" presStyleIdx="2" presStyleCnt="8">
        <dgm:presLayoutVars>
          <dgm:bulletEnabled val="1"/>
        </dgm:presLayoutVars>
      </dgm:prSet>
      <dgm:spPr/>
      <dgm:t>
        <a:bodyPr/>
        <a:lstStyle/>
        <a:p>
          <a:endParaRPr lang="es-ES"/>
        </a:p>
      </dgm:t>
    </dgm:pt>
    <dgm:pt modelId="{C7131DB5-5050-40FC-B827-E45294B32B7C}" type="pres">
      <dgm:prSet presAssocID="{C8EEFC25-5172-4539-8F1B-E2A1A0E930CD}" presName="parTrans" presStyleLbl="bgSibTrans2D1" presStyleIdx="3" presStyleCnt="8"/>
      <dgm:spPr/>
      <dgm:t>
        <a:bodyPr/>
        <a:lstStyle/>
        <a:p>
          <a:endParaRPr lang="es-ES"/>
        </a:p>
      </dgm:t>
    </dgm:pt>
    <dgm:pt modelId="{910122AF-A3E1-4984-B990-9825EB336AB1}" type="pres">
      <dgm:prSet presAssocID="{FFD7EDA4-C3C6-4735-8B02-11E387B0AEF2}" presName="node" presStyleLbl="node1" presStyleIdx="3" presStyleCnt="8">
        <dgm:presLayoutVars>
          <dgm:bulletEnabled val="1"/>
        </dgm:presLayoutVars>
      </dgm:prSet>
      <dgm:spPr/>
      <dgm:t>
        <a:bodyPr/>
        <a:lstStyle/>
        <a:p>
          <a:endParaRPr lang="es-ES"/>
        </a:p>
      </dgm:t>
    </dgm:pt>
    <dgm:pt modelId="{892EAF28-950D-4912-AF9F-315EF9B5C1D7}" type="pres">
      <dgm:prSet presAssocID="{6F0C3D7F-7D33-4B50-B3E2-4DA6EC1039D6}" presName="parTrans" presStyleLbl="bgSibTrans2D1" presStyleIdx="4" presStyleCnt="8"/>
      <dgm:spPr/>
      <dgm:t>
        <a:bodyPr/>
        <a:lstStyle/>
        <a:p>
          <a:endParaRPr lang="es-ES"/>
        </a:p>
      </dgm:t>
    </dgm:pt>
    <dgm:pt modelId="{1CD63B01-22C0-47C5-8CF8-2465E8D93E08}" type="pres">
      <dgm:prSet presAssocID="{88EE31DD-0AAD-4F5C-8228-E4A9B440C269}" presName="node" presStyleLbl="node1" presStyleIdx="4" presStyleCnt="8">
        <dgm:presLayoutVars>
          <dgm:bulletEnabled val="1"/>
        </dgm:presLayoutVars>
      </dgm:prSet>
      <dgm:spPr/>
      <dgm:t>
        <a:bodyPr/>
        <a:lstStyle/>
        <a:p>
          <a:endParaRPr lang="es-ES"/>
        </a:p>
      </dgm:t>
    </dgm:pt>
    <dgm:pt modelId="{20C22795-A934-4E8E-B021-5A345DA3BFAE}" type="pres">
      <dgm:prSet presAssocID="{91D6CADF-28F9-44B5-9D41-9D8498F938E1}" presName="parTrans" presStyleLbl="bgSibTrans2D1" presStyleIdx="5" presStyleCnt="8"/>
      <dgm:spPr/>
      <dgm:t>
        <a:bodyPr/>
        <a:lstStyle/>
        <a:p>
          <a:endParaRPr lang="es-ES"/>
        </a:p>
      </dgm:t>
    </dgm:pt>
    <dgm:pt modelId="{57E8C208-A993-4CA0-8DA3-623C94C6717B}" type="pres">
      <dgm:prSet presAssocID="{E2F5AED9-A4FC-4ECB-A1EA-6AD590B21B29}" presName="node" presStyleLbl="node1" presStyleIdx="5" presStyleCnt="8">
        <dgm:presLayoutVars>
          <dgm:bulletEnabled val="1"/>
        </dgm:presLayoutVars>
      </dgm:prSet>
      <dgm:spPr/>
      <dgm:t>
        <a:bodyPr/>
        <a:lstStyle/>
        <a:p>
          <a:endParaRPr lang="es-ES"/>
        </a:p>
      </dgm:t>
    </dgm:pt>
    <dgm:pt modelId="{1AF4F185-B044-49AA-BB60-A6FA4D766BC4}" type="pres">
      <dgm:prSet presAssocID="{A791C3A1-3E2D-455B-8115-A5AA149CF43F}" presName="parTrans" presStyleLbl="bgSibTrans2D1" presStyleIdx="6" presStyleCnt="8"/>
      <dgm:spPr/>
      <dgm:t>
        <a:bodyPr/>
        <a:lstStyle/>
        <a:p>
          <a:endParaRPr lang="es-ES"/>
        </a:p>
      </dgm:t>
    </dgm:pt>
    <dgm:pt modelId="{4357A084-3FBD-46F6-9EB7-AB3A7A0A548D}" type="pres">
      <dgm:prSet presAssocID="{94886F9B-FEE7-4350-BCA0-51ACDEFA1602}" presName="node" presStyleLbl="node1" presStyleIdx="6" presStyleCnt="8">
        <dgm:presLayoutVars>
          <dgm:bulletEnabled val="1"/>
        </dgm:presLayoutVars>
      </dgm:prSet>
      <dgm:spPr/>
      <dgm:t>
        <a:bodyPr/>
        <a:lstStyle/>
        <a:p>
          <a:endParaRPr lang="es-ES"/>
        </a:p>
      </dgm:t>
    </dgm:pt>
    <dgm:pt modelId="{E5112856-20F9-45AD-A972-C795CC21DD66}" type="pres">
      <dgm:prSet presAssocID="{7EABE899-8EF2-4F09-A7AE-801FE818E008}" presName="parTrans" presStyleLbl="bgSibTrans2D1" presStyleIdx="7" presStyleCnt="8"/>
      <dgm:spPr/>
      <dgm:t>
        <a:bodyPr/>
        <a:lstStyle/>
        <a:p>
          <a:endParaRPr lang="es-ES"/>
        </a:p>
      </dgm:t>
    </dgm:pt>
    <dgm:pt modelId="{04482361-CB5C-41BA-8ADF-B9279D70C8B5}" type="pres">
      <dgm:prSet presAssocID="{9446232C-0C24-41B5-8A23-2B001A9687B6}" presName="node" presStyleLbl="node1" presStyleIdx="7" presStyleCnt="8">
        <dgm:presLayoutVars>
          <dgm:bulletEnabled val="1"/>
        </dgm:presLayoutVars>
      </dgm:prSet>
      <dgm:spPr/>
      <dgm:t>
        <a:bodyPr/>
        <a:lstStyle/>
        <a:p>
          <a:endParaRPr lang="es-ES"/>
        </a:p>
      </dgm:t>
    </dgm:pt>
  </dgm:ptLst>
  <dgm:cxnLst>
    <dgm:cxn modelId="{4F75AAB6-E6A2-4383-98C1-1FE776AEED54}" type="presOf" srcId="{847502D2-822C-4EBE-A872-3B138F2348FF}" destId="{3E407001-C202-45F6-9338-03D48196B52B}" srcOrd="0" destOrd="0" presId="urn:microsoft.com/office/officeart/2005/8/layout/radial4"/>
    <dgm:cxn modelId="{E6B2B4B7-6B7A-407F-8276-08A36FDFC418}" type="presOf" srcId="{9446232C-0C24-41B5-8A23-2B001A9687B6}" destId="{04482361-CB5C-41BA-8ADF-B9279D70C8B5}" srcOrd="0" destOrd="0" presId="urn:microsoft.com/office/officeart/2005/8/layout/radial4"/>
    <dgm:cxn modelId="{C81A7B4B-82F8-4ECC-9ED2-D053B7E4392B}" type="presOf" srcId="{86E5198F-18C6-46E9-8AD4-EF593530AB7D}" destId="{FB84028C-2665-4249-AB88-B908D3E5568D}" srcOrd="0" destOrd="0" presId="urn:microsoft.com/office/officeart/2005/8/layout/radial4"/>
    <dgm:cxn modelId="{C906C4CC-5D42-48F9-BD10-06BE13F96E75}" type="presOf" srcId="{91D6CADF-28F9-44B5-9D41-9D8498F938E1}" destId="{20C22795-A934-4E8E-B021-5A345DA3BFAE}" srcOrd="0" destOrd="0" presId="urn:microsoft.com/office/officeart/2005/8/layout/radial4"/>
    <dgm:cxn modelId="{82D2A0DA-2DFC-4F4B-9CAA-910A84A398F8}" srcId="{A3FDFC2F-F948-4EB8-B63F-33F468A72D9A}" destId="{88EE31DD-0AAD-4F5C-8228-E4A9B440C269}" srcOrd="4" destOrd="0" parTransId="{6F0C3D7F-7D33-4B50-B3E2-4DA6EC1039D6}" sibTransId="{A472161F-26E8-4FA8-B139-54ADFF19E61B}"/>
    <dgm:cxn modelId="{0652F05F-0A63-4568-822F-AF7B48076625}" type="presOf" srcId="{06A94CA0-4A74-4D4C-9D29-952C7024FE4E}" destId="{7ABCF553-2F74-429E-BB7C-FF7FB233586D}" srcOrd="0" destOrd="0" presId="urn:microsoft.com/office/officeart/2005/8/layout/radial4"/>
    <dgm:cxn modelId="{3A8DBE76-3436-48EF-B323-DEDF334E5BF0}" type="presOf" srcId="{63710797-9A4C-499D-A05A-C14E1A5D7DE8}" destId="{DFE1A834-126C-400E-9181-3E2914E042F8}" srcOrd="0" destOrd="0" presId="urn:microsoft.com/office/officeart/2005/8/layout/radial4"/>
    <dgm:cxn modelId="{22382FB4-305C-4E97-AE61-3F9932491391}" type="presOf" srcId="{94886F9B-FEE7-4350-BCA0-51ACDEFA1602}" destId="{4357A084-3FBD-46F6-9EB7-AB3A7A0A548D}" srcOrd="0" destOrd="0" presId="urn:microsoft.com/office/officeart/2005/8/layout/radial4"/>
    <dgm:cxn modelId="{4646365E-59C6-4148-A176-24756FEDD478}" type="presOf" srcId="{7EABE899-8EF2-4F09-A7AE-801FE818E008}" destId="{E5112856-20F9-45AD-A972-C795CC21DD66}" srcOrd="0" destOrd="0" presId="urn:microsoft.com/office/officeart/2005/8/layout/radial4"/>
    <dgm:cxn modelId="{89DC2C1C-ABA7-4968-8571-2FEBECFD1404}" type="presOf" srcId="{AE636398-1DC7-4AB4-9211-BDE23D90180A}" destId="{1ABCC53E-36E1-46C9-9FAB-167AA46ECB3F}" srcOrd="0" destOrd="0" presId="urn:microsoft.com/office/officeart/2005/8/layout/radial4"/>
    <dgm:cxn modelId="{71066BCE-99B8-4069-8C2E-05E8F05FDEBD}" type="presOf" srcId="{1F2FFFBC-9208-4555-B65A-52C5B35725F1}" destId="{903BE7C3-E118-4ECD-89BB-CE47BC47ECF6}" srcOrd="0" destOrd="0" presId="urn:microsoft.com/office/officeart/2005/8/layout/radial4"/>
    <dgm:cxn modelId="{F4D7112A-DA6E-4976-9463-C15E8226F9E8}" type="presOf" srcId="{E2F5AED9-A4FC-4ECB-A1EA-6AD590B21B29}" destId="{57E8C208-A993-4CA0-8DA3-623C94C6717B}" srcOrd="0" destOrd="0" presId="urn:microsoft.com/office/officeart/2005/8/layout/radial4"/>
    <dgm:cxn modelId="{724C55B3-0DBA-4765-A87B-A1A88E0A2BF6}" type="presOf" srcId="{034FD21C-E0CE-4D7D-8D86-8FCD29D74734}" destId="{CB536110-C45E-45E2-A007-A3B4CD4DB481}" srcOrd="0" destOrd="0" presId="urn:microsoft.com/office/officeart/2005/8/layout/radial4"/>
    <dgm:cxn modelId="{3F97A101-B533-4ED2-9F44-F45E6315BE69}" srcId="{A3FDFC2F-F948-4EB8-B63F-33F468A72D9A}" destId="{86E5198F-18C6-46E9-8AD4-EF593530AB7D}" srcOrd="1" destOrd="0" parTransId="{06A94CA0-4A74-4D4C-9D29-952C7024FE4E}" sibTransId="{C9FFD3E6-427D-45E2-B3E9-1780F4E92C9C}"/>
    <dgm:cxn modelId="{9C6EFA89-39A6-4BF7-A9C0-0165BB58459B}" type="presOf" srcId="{C8EEFC25-5172-4539-8F1B-E2A1A0E930CD}" destId="{C7131DB5-5050-40FC-B827-E45294B32B7C}" srcOrd="0" destOrd="0" presId="urn:microsoft.com/office/officeart/2005/8/layout/radial4"/>
    <dgm:cxn modelId="{04FDE463-2AC7-4A14-903C-88AC5DCD9EA9}" srcId="{1F2FFFBC-9208-4555-B65A-52C5B35725F1}" destId="{A3FDFC2F-F948-4EB8-B63F-33F468A72D9A}" srcOrd="0" destOrd="0" parTransId="{8448A7CA-023A-4FC6-97F6-9E270499D702}" sibTransId="{D6C05824-A6A8-44A0-A636-C3C77D641FEE}"/>
    <dgm:cxn modelId="{9EBB10CA-50A3-4405-A644-EE4D6B97DB2F}" srcId="{A3FDFC2F-F948-4EB8-B63F-33F468A72D9A}" destId="{034FD21C-E0CE-4D7D-8D86-8FCD29D74734}" srcOrd="2" destOrd="0" parTransId="{847502D2-822C-4EBE-A872-3B138F2348FF}" sibTransId="{42E1D388-F3EB-4DD9-B7AB-6E08E08C00BB}"/>
    <dgm:cxn modelId="{9FA12C9B-4E87-4AA7-8AFD-7621D766F01C}" srcId="{A3FDFC2F-F948-4EB8-B63F-33F468A72D9A}" destId="{E2F5AED9-A4FC-4ECB-A1EA-6AD590B21B29}" srcOrd="5" destOrd="0" parTransId="{91D6CADF-28F9-44B5-9D41-9D8498F938E1}" sibTransId="{F4E27710-BA53-4A21-9885-68DB27C00E42}"/>
    <dgm:cxn modelId="{5127F3B6-5C60-4F49-82CD-B7F2A345516E}" srcId="{A3FDFC2F-F948-4EB8-B63F-33F468A72D9A}" destId="{FFD7EDA4-C3C6-4735-8B02-11E387B0AEF2}" srcOrd="3" destOrd="0" parTransId="{C8EEFC25-5172-4539-8F1B-E2A1A0E930CD}" sibTransId="{CAB4D7E0-2609-4A2D-98BE-6DAB8C99C439}"/>
    <dgm:cxn modelId="{C8A9FBDB-E394-4AA2-B933-527A1F205FAA}" type="presOf" srcId="{A791C3A1-3E2D-455B-8115-A5AA149CF43F}" destId="{1AF4F185-B044-49AA-BB60-A6FA4D766BC4}" srcOrd="0" destOrd="0" presId="urn:microsoft.com/office/officeart/2005/8/layout/radial4"/>
    <dgm:cxn modelId="{BECF6265-CA32-4822-ADD6-465B05373E41}" srcId="{A3FDFC2F-F948-4EB8-B63F-33F468A72D9A}" destId="{94886F9B-FEE7-4350-BCA0-51ACDEFA1602}" srcOrd="6" destOrd="0" parTransId="{A791C3A1-3E2D-455B-8115-A5AA149CF43F}" sibTransId="{425B8CE5-D461-4558-B7B0-AE978A3AAD2E}"/>
    <dgm:cxn modelId="{778ABE74-1B07-46AB-A937-A7D43D9800E0}" type="presOf" srcId="{FFD7EDA4-C3C6-4735-8B02-11E387B0AEF2}" destId="{910122AF-A3E1-4984-B990-9825EB336AB1}" srcOrd="0" destOrd="0" presId="urn:microsoft.com/office/officeart/2005/8/layout/radial4"/>
    <dgm:cxn modelId="{4109FE21-6BB2-42F6-A2FF-BA0957A99424}" srcId="{A3FDFC2F-F948-4EB8-B63F-33F468A72D9A}" destId="{9446232C-0C24-41B5-8A23-2B001A9687B6}" srcOrd="7" destOrd="0" parTransId="{7EABE899-8EF2-4F09-A7AE-801FE818E008}" sibTransId="{9255878E-B1A0-4AE4-A0AC-FEAE01306CFD}"/>
    <dgm:cxn modelId="{AA9DEE50-89EA-44B5-8CF3-EBECD75FDF87}" srcId="{A3FDFC2F-F948-4EB8-B63F-33F468A72D9A}" destId="{63710797-9A4C-499D-A05A-C14E1A5D7DE8}" srcOrd="0" destOrd="0" parTransId="{AE636398-1DC7-4AB4-9211-BDE23D90180A}" sibTransId="{609F3675-EE37-490C-AEC3-B0A535762835}"/>
    <dgm:cxn modelId="{5CF8B68A-AC90-4998-861F-48A8A82F925A}" type="presOf" srcId="{6F0C3D7F-7D33-4B50-B3E2-4DA6EC1039D6}" destId="{892EAF28-950D-4912-AF9F-315EF9B5C1D7}" srcOrd="0" destOrd="0" presId="urn:microsoft.com/office/officeart/2005/8/layout/radial4"/>
    <dgm:cxn modelId="{8818E4BC-9573-4257-9753-6A2FF8F9F81D}" type="presOf" srcId="{88EE31DD-0AAD-4F5C-8228-E4A9B440C269}" destId="{1CD63B01-22C0-47C5-8CF8-2465E8D93E08}" srcOrd="0" destOrd="0" presId="urn:microsoft.com/office/officeart/2005/8/layout/radial4"/>
    <dgm:cxn modelId="{D8618D03-9C2E-4ECE-9AFE-9F1F3AA70EE0}" type="presOf" srcId="{A3FDFC2F-F948-4EB8-B63F-33F468A72D9A}" destId="{8F3B2BE1-48B2-46CE-802F-A75A6D6A2167}" srcOrd="0" destOrd="0" presId="urn:microsoft.com/office/officeart/2005/8/layout/radial4"/>
    <dgm:cxn modelId="{889FBF99-9CC2-4E15-9EE6-46B5CD7DF5CB}" type="presParOf" srcId="{903BE7C3-E118-4ECD-89BB-CE47BC47ECF6}" destId="{8F3B2BE1-48B2-46CE-802F-A75A6D6A2167}" srcOrd="0" destOrd="0" presId="urn:microsoft.com/office/officeart/2005/8/layout/radial4"/>
    <dgm:cxn modelId="{14F985F4-B2DD-4FEC-9AF9-F29A12070406}" type="presParOf" srcId="{903BE7C3-E118-4ECD-89BB-CE47BC47ECF6}" destId="{1ABCC53E-36E1-46C9-9FAB-167AA46ECB3F}" srcOrd="1" destOrd="0" presId="urn:microsoft.com/office/officeart/2005/8/layout/radial4"/>
    <dgm:cxn modelId="{4582C31D-5687-4C07-A5F2-81067C40BD7F}" type="presParOf" srcId="{903BE7C3-E118-4ECD-89BB-CE47BC47ECF6}" destId="{DFE1A834-126C-400E-9181-3E2914E042F8}" srcOrd="2" destOrd="0" presId="urn:microsoft.com/office/officeart/2005/8/layout/radial4"/>
    <dgm:cxn modelId="{EAE221D0-7D2D-4369-B9C9-E68542F44886}" type="presParOf" srcId="{903BE7C3-E118-4ECD-89BB-CE47BC47ECF6}" destId="{7ABCF553-2F74-429E-BB7C-FF7FB233586D}" srcOrd="3" destOrd="0" presId="urn:microsoft.com/office/officeart/2005/8/layout/radial4"/>
    <dgm:cxn modelId="{C62F9BF1-5262-467C-B319-CF89A421BE6F}" type="presParOf" srcId="{903BE7C3-E118-4ECD-89BB-CE47BC47ECF6}" destId="{FB84028C-2665-4249-AB88-B908D3E5568D}" srcOrd="4" destOrd="0" presId="urn:microsoft.com/office/officeart/2005/8/layout/radial4"/>
    <dgm:cxn modelId="{DAB40A40-4C1D-4B29-BA73-A44B086D8D9F}" type="presParOf" srcId="{903BE7C3-E118-4ECD-89BB-CE47BC47ECF6}" destId="{3E407001-C202-45F6-9338-03D48196B52B}" srcOrd="5" destOrd="0" presId="urn:microsoft.com/office/officeart/2005/8/layout/radial4"/>
    <dgm:cxn modelId="{D263B080-1BC5-4FF9-B166-D1B5FEDE3BFB}" type="presParOf" srcId="{903BE7C3-E118-4ECD-89BB-CE47BC47ECF6}" destId="{CB536110-C45E-45E2-A007-A3B4CD4DB481}" srcOrd="6" destOrd="0" presId="urn:microsoft.com/office/officeart/2005/8/layout/radial4"/>
    <dgm:cxn modelId="{096B26FE-3739-40D5-A104-76F70BBDAA92}" type="presParOf" srcId="{903BE7C3-E118-4ECD-89BB-CE47BC47ECF6}" destId="{C7131DB5-5050-40FC-B827-E45294B32B7C}" srcOrd="7" destOrd="0" presId="urn:microsoft.com/office/officeart/2005/8/layout/radial4"/>
    <dgm:cxn modelId="{BFFA2E8F-3DDC-4AEE-A661-48102C77D354}" type="presParOf" srcId="{903BE7C3-E118-4ECD-89BB-CE47BC47ECF6}" destId="{910122AF-A3E1-4984-B990-9825EB336AB1}" srcOrd="8" destOrd="0" presId="urn:microsoft.com/office/officeart/2005/8/layout/radial4"/>
    <dgm:cxn modelId="{D69BA437-7792-46A4-A52F-45AE3F0D7896}" type="presParOf" srcId="{903BE7C3-E118-4ECD-89BB-CE47BC47ECF6}" destId="{892EAF28-950D-4912-AF9F-315EF9B5C1D7}" srcOrd="9" destOrd="0" presId="urn:microsoft.com/office/officeart/2005/8/layout/radial4"/>
    <dgm:cxn modelId="{4FC0F5AC-9A21-4213-B323-0F156BFDDC14}" type="presParOf" srcId="{903BE7C3-E118-4ECD-89BB-CE47BC47ECF6}" destId="{1CD63B01-22C0-47C5-8CF8-2465E8D93E08}" srcOrd="10" destOrd="0" presId="urn:microsoft.com/office/officeart/2005/8/layout/radial4"/>
    <dgm:cxn modelId="{2E4463FD-6791-44B5-8FFE-329C61F33B3F}" type="presParOf" srcId="{903BE7C3-E118-4ECD-89BB-CE47BC47ECF6}" destId="{20C22795-A934-4E8E-B021-5A345DA3BFAE}" srcOrd="11" destOrd="0" presId="urn:microsoft.com/office/officeart/2005/8/layout/radial4"/>
    <dgm:cxn modelId="{C0D66E13-19BD-4F4E-A756-149742A3AD3F}" type="presParOf" srcId="{903BE7C3-E118-4ECD-89BB-CE47BC47ECF6}" destId="{57E8C208-A993-4CA0-8DA3-623C94C6717B}" srcOrd="12" destOrd="0" presId="urn:microsoft.com/office/officeart/2005/8/layout/radial4"/>
    <dgm:cxn modelId="{662EDF6F-8FDA-46D3-9403-478504BEE199}" type="presParOf" srcId="{903BE7C3-E118-4ECD-89BB-CE47BC47ECF6}" destId="{1AF4F185-B044-49AA-BB60-A6FA4D766BC4}" srcOrd="13" destOrd="0" presId="urn:microsoft.com/office/officeart/2005/8/layout/radial4"/>
    <dgm:cxn modelId="{B42E4D30-B1A6-4A08-B193-949BF232E40B}" type="presParOf" srcId="{903BE7C3-E118-4ECD-89BB-CE47BC47ECF6}" destId="{4357A084-3FBD-46F6-9EB7-AB3A7A0A548D}" srcOrd="14" destOrd="0" presId="urn:microsoft.com/office/officeart/2005/8/layout/radial4"/>
    <dgm:cxn modelId="{031E00B0-FC08-490E-A1F3-2D85DD5D3ED7}" type="presParOf" srcId="{903BE7C3-E118-4ECD-89BB-CE47BC47ECF6}" destId="{E5112856-20F9-45AD-A972-C795CC21DD66}" srcOrd="15" destOrd="0" presId="urn:microsoft.com/office/officeart/2005/8/layout/radial4"/>
    <dgm:cxn modelId="{C7D2946F-681E-4DD3-954F-490EC9B0C70A}" type="presParOf" srcId="{903BE7C3-E118-4ECD-89BB-CE47BC47ECF6}" destId="{04482361-CB5C-41BA-8ADF-B9279D70C8B5}" srcOrd="1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4B9ABA-205E-4606-90EF-998675C0A2F3}"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s-ES"/>
        </a:p>
      </dgm:t>
    </dgm:pt>
    <dgm:pt modelId="{71F65631-B5EE-4C0F-A555-05B8CD4F6F54}">
      <dgm:prSet phldrT="[Texto]"/>
      <dgm:spPr/>
      <dgm:t>
        <a:bodyPr/>
        <a:lstStyle/>
        <a:p>
          <a:r>
            <a:rPr lang="es-ES" dirty="0" smtClean="0">
              <a:solidFill>
                <a:schemeClr val="tx1"/>
              </a:solidFill>
              <a:latin typeface="Arial Narrow" panose="020B0606020202030204" pitchFamily="34" charset="0"/>
            </a:rPr>
            <a:t>Enfoque basado en el liderazgo pedagógico</a:t>
          </a:r>
          <a:endParaRPr lang="es-ES" dirty="0">
            <a:solidFill>
              <a:schemeClr val="tx1"/>
            </a:solidFill>
            <a:latin typeface="Arial Narrow" panose="020B0606020202030204" pitchFamily="34" charset="0"/>
          </a:endParaRPr>
        </a:p>
      </dgm:t>
    </dgm:pt>
    <dgm:pt modelId="{8A3BAC76-1C6B-4FB8-AC72-9245D2DD755E}" type="parTrans" cxnId="{26ADEB61-C267-428D-B627-090F4DB79AD3}">
      <dgm:prSet/>
      <dgm:spPr/>
      <dgm:t>
        <a:bodyPr/>
        <a:lstStyle/>
        <a:p>
          <a:endParaRPr lang="es-ES">
            <a:solidFill>
              <a:schemeClr val="tx1"/>
            </a:solidFill>
            <a:latin typeface="Arial Narrow" panose="020B0606020202030204" pitchFamily="34" charset="0"/>
          </a:endParaRPr>
        </a:p>
      </dgm:t>
    </dgm:pt>
    <dgm:pt modelId="{E68A5E56-12FA-453A-A76B-87AD92D96406}" type="sibTrans" cxnId="{26ADEB61-C267-428D-B627-090F4DB79AD3}">
      <dgm:prSet/>
      <dgm:spPr/>
      <dgm:t>
        <a:bodyPr/>
        <a:lstStyle/>
        <a:p>
          <a:endParaRPr lang="es-ES">
            <a:solidFill>
              <a:schemeClr val="tx1"/>
            </a:solidFill>
            <a:latin typeface="Arial Narrow" panose="020B0606020202030204" pitchFamily="34" charset="0"/>
          </a:endParaRPr>
        </a:p>
      </dgm:t>
    </dgm:pt>
    <dgm:pt modelId="{2D361142-F19F-4DD5-9AD8-43696DC8A75E}">
      <dgm:prSet phldrT="[Texto]"/>
      <dgm:spPr/>
      <dgm:t>
        <a:bodyPr/>
        <a:lstStyle/>
        <a:p>
          <a:r>
            <a:rPr lang="es-ES" dirty="0" smtClean="0">
              <a:solidFill>
                <a:schemeClr val="tx1"/>
              </a:solidFill>
              <a:latin typeface="Arial Narrow" panose="020B0606020202030204" pitchFamily="34" charset="0"/>
            </a:rPr>
            <a:t>Gestión basado en procesos</a:t>
          </a:r>
          <a:endParaRPr lang="es-ES" dirty="0">
            <a:solidFill>
              <a:schemeClr val="tx1"/>
            </a:solidFill>
            <a:latin typeface="Arial Narrow" panose="020B0606020202030204" pitchFamily="34" charset="0"/>
          </a:endParaRPr>
        </a:p>
      </dgm:t>
    </dgm:pt>
    <dgm:pt modelId="{D538DB2B-CBA6-4301-9B45-1C68063B947A}" type="parTrans" cxnId="{7E5CE4A6-CBAA-4A07-8397-F7794BE5834F}">
      <dgm:prSet/>
      <dgm:spPr/>
      <dgm:t>
        <a:bodyPr/>
        <a:lstStyle/>
        <a:p>
          <a:endParaRPr lang="es-ES">
            <a:solidFill>
              <a:schemeClr val="tx1"/>
            </a:solidFill>
            <a:latin typeface="Arial Narrow" panose="020B0606020202030204" pitchFamily="34" charset="0"/>
          </a:endParaRPr>
        </a:p>
      </dgm:t>
    </dgm:pt>
    <dgm:pt modelId="{568A7C33-5A2C-438F-988C-3963F80ED187}" type="sibTrans" cxnId="{7E5CE4A6-CBAA-4A07-8397-F7794BE5834F}">
      <dgm:prSet/>
      <dgm:spPr/>
      <dgm:t>
        <a:bodyPr/>
        <a:lstStyle/>
        <a:p>
          <a:endParaRPr lang="es-ES">
            <a:solidFill>
              <a:schemeClr val="tx1"/>
            </a:solidFill>
            <a:latin typeface="Arial Narrow" panose="020B0606020202030204" pitchFamily="34" charset="0"/>
          </a:endParaRPr>
        </a:p>
      </dgm:t>
    </dgm:pt>
    <dgm:pt modelId="{3C64C3EB-6698-4710-82AE-4F2CCF6A2195}">
      <dgm:prSet phldrT="[Texto]"/>
      <dgm:spPr/>
      <dgm:t>
        <a:bodyPr/>
        <a:lstStyle/>
        <a:p>
          <a:r>
            <a:rPr lang="es-ES" dirty="0" smtClean="0">
              <a:solidFill>
                <a:schemeClr val="tx1"/>
              </a:solidFill>
              <a:latin typeface="Arial Narrow" panose="020B0606020202030204" pitchFamily="34" charset="0"/>
            </a:rPr>
            <a:t>Enfoque transformacional</a:t>
          </a:r>
          <a:endParaRPr lang="es-ES" dirty="0">
            <a:solidFill>
              <a:schemeClr val="tx1"/>
            </a:solidFill>
            <a:latin typeface="Arial Narrow" panose="020B0606020202030204" pitchFamily="34" charset="0"/>
          </a:endParaRPr>
        </a:p>
      </dgm:t>
    </dgm:pt>
    <dgm:pt modelId="{6A488353-9C33-47BE-9914-132A1E46A9DB}" type="parTrans" cxnId="{B96C01ED-D581-4C53-B705-15FBBC523E26}">
      <dgm:prSet/>
      <dgm:spPr/>
      <dgm:t>
        <a:bodyPr/>
        <a:lstStyle/>
        <a:p>
          <a:endParaRPr lang="es-ES">
            <a:solidFill>
              <a:schemeClr val="tx1"/>
            </a:solidFill>
            <a:latin typeface="Arial Narrow" panose="020B0606020202030204" pitchFamily="34" charset="0"/>
          </a:endParaRPr>
        </a:p>
      </dgm:t>
    </dgm:pt>
    <dgm:pt modelId="{6C069C92-0306-48AE-AE13-EC2360B7D57D}" type="sibTrans" cxnId="{B96C01ED-D581-4C53-B705-15FBBC523E26}">
      <dgm:prSet/>
      <dgm:spPr/>
      <dgm:t>
        <a:bodyPr/>
        <a:lstStyle/>
        <a:p>
          <a:endParaRPr lang="es-ES">
            <a:solidFill>
              <a:schemeClr val="tx1"/>
            </a:solidFill>
            <a:latin typeface="Arial Narrow" panose="020B0606020202030204" pitchFamily="34" charset="0"/>
          </a:endParaRPr>
        </a:p>
      </dgm:t>
    </dgm:pt>
    <dgm:pt modelId="{109005F5-FA39-4091-BC28-E3DC80D8E05C}">
      <dgm:prSet phldrT="[Texto]"/>
      <dgm:spPr/>
      <dgm:t>
        <a:bodyPr/>
        <a:lstStyle/>
        <a:p>
          <a:r>
            <a:rPr lang="es-ES" dirty="0" smtClean="0">
              <a:solidFill>
                <a:schemeClr val="tx1"/>
              </a:solidFill>
              <a:latin typeface="Arial Narrow" panose="020B0606020202030204" pitchFamily="34" charset="0"/>
            </a:rPr>
            <a:t>Enfoque de gestión territorial </a:t>
          </a:r>
          <a:endParaRPr lang="es-ES" dirty="0">
            <a:solidFill>
              <a:schemeClr val="tx1"/>
            </a:solidFill>
            <a:latin typeface="Arial Narrow" panose="020B0606020202030204" pitchFamily="34" charset="0"/>
          </a:endParaRPr>
        </a:p>
      </dgm:t>
    </dgm:pt>
    <dgm:pt modelId="{5DD3619D-0B93-4B6B-BFCC-4931A06E6A1F}" type="parTrans" cxnId="{F9897608-3002-4E8E-9ACD-EA1E81AC9A7D}">
      <dgm:prSet/>
      <dgm:spPr/>
      <dgm:t>
        <a:bodyPr/>
        <a:lstStyle/>
        <a:p>
          <a:endParaRPr lang="es-ES">
            <a:solidFill>
              <a:schemeClr val="tx1"/>
            </a:solidFill>
            <a:latin typeface="Arial Narrow" panose="020B0606020202030204" pitchFamily="34" charset="0"/>
          </a:endParaRPr>
        </a:p>
      </dgm:t>
    </dgm:pt>
    <dgm:pt modelId="{EF591BAF-7812-46D0-AA38-F036F21D9248}" type="sibTrans" cxnId="{F9897608-3002-4E8E-9ACD-EA1E81AC9A7D}">
      <dgm:prSet/>
      <dgm:spPr/>
      <dgm:t>
        <a:bodyPr/>
        <a:lstStyle/>
        <a:p>
          <a:endParaRPr lang="es-ES">
            <a:solidFill>
              <a:schemeClr val="tx1"/>
            </a:solidFill>
            <a:latin typeface="Arial Narrow" panose="020B0606020202030204" pitchFamily="34" charset="0"/>
          </a:endParaRPr>
        </a:p>
      </dgm:t>
    </dgm:pt>
    <dgm:pt modelId="{A0BEA526-4414-4BAB-9329-3845D56F1613}">
      <dgm:prSet phldrT="[Texto]"/>
      <dgm:spPr/>
      <dgm:t>
        <a:bodyPr/>
        <a:lstStyle/>
        <a:p>
          <a:r>
            <a:rPr lang="es-ES" dirty="0" smtClean="0">
              <a:solidFill>
                <a:schemeClr val="tx1"/>
              </a:solidFill>
              <a:latin typeface="Arial Narrow" panose="020B0606020202030204" pitchFamily="34" charset="0"/>
            </a:rPr>
            <a:t>Enfoque de gestión participativa</a:t>
          </a:r>
          <a:endParaRPr lang="es-ES" dirty="0">
            <a:solidFill>
              <a:schemeClr val="tx1"/>
            </a:solidFill>
            <a:latin typeface="Arial Narrow" panose="020B0606020202030204" pitchFamily="34" charset="0"/>
          </a:endParaRPr>
        </a:p>
      </dgm:t>
    </dgm:pt>
    <dgm:pt modelId="{D715FB58-1AF9-4A1D-BCAB-28DA0C4140CB}" type="parTrans" cxnId="{A1AA0199-DE00-4932-863E-D9C8940B4B02}">
      <dgm:prSet/>
      <dgm:spPr/>
      <dgm:t>
        <a:bodyPr/>
        <a:lstStyle/>
        <a:p>
          <a:endParaRPr lang="es-ES">
            <a:solidFill>
              <a:schemeClr val="tx1"/>
            </a:solidFill>
            <a:latin typeface="Arial Narrow" panose="020B0606020202030204" pitchFamily="34" charset="0"/>
          </a:endParaRPr>
        </a:p>
      </dgm:t>
    </dgm:pt>
    <dgm:pt modelId="{FDFF8349-B320-4531-9214-7694F498B886}" type="sibTrans" cxnId="{A1AA0199-DE00-4932-863E-D9C8940B4B02}">
      <dgm:prSet/>
      <dgm:spPr/>
      <dgm:t>
        <a:bodyPr/>
        <a:lstStyle/>
        <a:p>
          <a:endParaRPr lang="es-ES">
            <a:solidFill>
              <a:schemeClr val="tx1"/>
            </a:solidFill>
            <a:latin typeface="Arial Narrow" panose="020B0606020202030204" pitchFamily="34" charset="0"/>
          </a:endParaRPr>
        </a:p>
      </dgm:t>
    </dgm:pt>
    <dgm:pt modelId="{1803FB3E-9A42-41AE-A98A-F0ED00F4637B}" type="pres">
      <dgm:prSet presAssocID="{6F4B9ABA-205E-4606-90EF-998675C0A2F3}" presName="cycle" presStyleCnt="0">
        <dgm:presLayoutVars>
          <dgm:dir/>
          <dgm:resizeHandles val="exact"/>
        </dgm:presLayoutVars>
      </dgm:prSet>
      <dgm:spPr/>
      <dgm:t>
        <a:bodyPr/>
        <a:lstStyle/>
        <a:p>
          <a:endParaRPr lang="es-ES"/>
        </a:p>
      </dgm:t>
    </dgm:pt>
    <dgm:pt modelId="{0E3C493B-8BA6-4281-802A-D59BC02D7A1F}" type="pres">
      <dgm:prSet presAssocID="{71F65631-B5EE-4C0F-A555-05B8CD4F6F54}" presName="node" presStyleLbl="node1" presStyleIdx="0" presStyleCnt="5">
        <dgm:presLayoutVars>
          <dgm:bulletEnabled val="1"/>
        </dgm:presLayoutVars>
      </dgm:prSet>
      <dgm:spPr/>
      <dgm:t>
        <a:bodyPr/>
        <a:lstStyle/>
        <a:p>
          <a:endParaRPr lang="es-ES"/>
        </a:p>
      </dgm:t>
    </dgm:pt>
    <dgm:pt modelId="{03C0C72B-2B27-4FBB-B27C-529BB29838E2}" type="pres">
      <dgm:prSet presAssocID="{71F65631-B5EE-4C0F-A555-05B8CD4F6F54}" presName="spNode" presStyleCnt="0"/>
      <dgm:spPr/>
    </dgm:pt>
    <dgm:pt modelId="{D35C0CA6-8F8C-4B2D-BFE5-3BF849EED700}" type="pres">
      <dgm:prSet presAssocID="{E68A5E56-12FA-453A-A76B-87AD92D96406}" presName="sibTrans" presStyleLbl="sibTrans1D1" presStyleIdx="0" presStyleCnt="5"/>
      <dgm:spPr/>
      <dgm:t>
        <a:bodyPr/>
        <a:lstStyle/>
        <a:p>
          <a:endParaRPr lang="es-ES"/>
        </a:p>
      </dgm:t>
    </dgm:pt>
    <dgm:pt modelId="{E1B8D766-90D1-4A76-B1BC-924FF1C62DE7}" type="pres">
      <dgm:prSet presAssocID="{2D361142-F19F-4DD5-9AD8-43696DC8A75E}" presName="node" presStyleLbl="node1" presStyleIdx="1" presStyleCnt="5">
        <dgm:presLayoutVars>
          <dgm:bulletEnabled val="1"/>
        </dgm:presLayoutVars>
      </dgm:prSet>
      <dgm:spPr/>
      <dgm:t>
        <a:bodyPr/>
        <a:lstStyle/>
        <a:p>
          <a:endParaRPr lang="es-ES"/>
        </a:p>
      </dgm:t>
    </dgm:pt>
    <dgm:pt modelId="{B2F7EC73-D01E-4E49-923C-EC54FF8FC5E3}" type="pres">
      <dgm:prSet presAssocID="{2D361142-F19F-4DD5-9AD8-43696DC8A75E}" presName="spNode" presStyleCnt="0"/>
      <dgm:spPr/>
    </dgm:pt>
    <dgm:pt modelId="{C23D8E9E-23C8-42A8-B8AA-E449100E3D6D}" type="pres">
      <dgm:prSet presAssocID="{568A7C33-5A2C-438F-988C-3963F80ED187}" presName="sibTrans" presStyleLbl="sibTrans1D1" presStyleIdx="1" presStyleCnt="5"/>
      <dgm:spPr/>
      <dgm:t>
        <a:bodyPr/>
        <a:lstStyle/>
        <a:p>
          <a:endParaRPr lang="es-ES"/>
        </a:p>
      </dgm:t>
    </dgm:pt>
    <dgm:pt modelId="{739FC718-CE43-4E2A-B228-8000A7CA7C50}" type="pres">
      <dgm:prSet presAssocID="{3C64C3EB-6698-4710-82AE-4F2CCF6A2195}" presName="node" presStyleLbl="node1" presStyleIdx="2" presStyleCnt="5">
        <dgm:presLayoutVars>
          <dgm:bulletEnabled val="1"/>
        </dgm:presLayoutVars>
      </dgm:prSet>
      <dgm:spPr/>
      <dgm:t>
        <a:bodyPr/>
        <a:lstStyle/>
        <a:p>
          <a:endParaRPr lang="es-ES"/>
        </a:p>
      </dgm:t>
    </dgm:pt>
    <dgm:pt modelId="{9DA46A75-7234-4C8F-9C25-1A59CFEFC377}" type="pres">
      <dgm:prSet presAssocID="{3C64C3EB-6698-4710-82AE-4F2CCF6A2195}" presName="spNode" presStyleCnt="0"/>
      <dgm:spPr/>
    </dgm:pt>
    <dgm:pt modelId="{7B71E724-36CE-4830-BFA6-B530CECC3170}" type="pres">
      <dgm:prSet presAssocID="{6C069C92-0306-48AE-AE13-EC2360B7D57D}" presName="sibTrans" presStyleLbl="sibTrans1D1" presStyleIdx="2" presStyleCnt="5"/>
      <dgm:spPr/>
      <dgm:t>
        <a:bodyPr/>
        <a:lstStyle/>
        <a:p>
          <a:endParaRPr lang="es-ES"/>
        </a:p>
      </dgm:t>
    </dgm:pt>
    <dgm:pt modelId="{DA6F2DB2-18A0-449E-B303-EA7D746B8F47}" type="pres">
      <dgm:prSet presAssocID="{109005F5-FA39-4091-BC28-E3DC80D8E05C}" presName="node" presStyleLbl="node1" presStyleIdx="3" presStyleCnt="5">
        <dgm:presLayoutVars>
          <dgm:bulletEnabled val="1"/>
        </dgm:presLayoutVars>
      </dgm:prSet>
      <dgm:spPr/>
      <dgm:t>
        <a:bodyPr/>
        <a:lstStyle/>
        <a:p>
          <a:endParaRPr lang="es-ES"/>
        </a:p>
      </dgm:t>
    </dgm:pt>
    <dgm:pt modelId="{50BDA77D-204D-43AD-9BE4-292EF154E998}" type="pres">
      <dgm:prSet presAssocID="{109005F5-FA39-4091-BC28-E3DC80D8E05C}" presName="spNode" presStyleCnt="0"/>
      <dgm:spPr/>
    </dgm:pt>
    <dgm:pt modelId="{2D36FF52-CFAE-4164-84F0-100E4B1B2DB0}" type="pres">
      <dgm:prSet presAssocID="{EF591BAF-7812-46D0-AA38-F036F21D9248}" presName="sibTrans" presStyleLbl="sibTrans1D1" presStyleIdx="3" presStyleCnt="5"/>
      <dgm:spPr/>
      <dgm:t>
        <a:bodyPr/>
        <a:lstStyle/>
        <a:p>
          <a:endParaRPr lang="es-ES"/>
        </a:p>
      </dgm:t>
    </dgm:pt>
    <dgm:pt modelId="{C28B49F4-5315-4482-A3BE-AF7D7B28D5CD}" type="pres">
      <dgm:prSet presAssocID="{A0BEA526-4414-4BAB-9329-3845D56F1613}" presName="node" presStyleLbl="node1" presStyleIdx="4" presStyleCnt="5">
        <dgm:presLayoutVars>
          <dgm:bulletEnabled val="1"/>
        </dgm:presLayoutVars>
      </dgm:prSet>
      <dgm:spPr/>
      <dgm:t>
        <a:bodyPr/>
        <a:lstStyle/>
        <a:p>
          <a:endParaRPr lang="es-ES"/>
        </a:p>
      </dgm:t>
    </dgm:pt>
    <dgm:pt modelId="{19571B63-8EE1-4A7A-A060-B6F17B0FF654}" type="pres">
      <dgm:prSet presAssocID="{A0BEA526-4414-4BAB-9329-3845D56F1613}" presName="spNode" presStyleCnt="0"/>
      <dgm:spPr/>
    </dgm:pt>
    <dgm:pt modelId="{DC5B2496-2A06-4604-97A0-5E40D8ABAEFB}" type="pres">
      <dgm:prSet presAssocID="{FDFF8349-B320-4531-9214-7694F498B886}" presName="sibTrans" presStyleLbl="sibTrans1D1" presStyleIdx="4" presStyleCnt="5"/>
      <dgm:spPr/>
      <dgm:t>
        <a:bodyPr/>
        <a:lstStyle/>
        <a:p>
          <a:endParaRPr lang="es-ES"/>
        </a:p>
      </dgm:t>
    </dgm:pt>
  </dgm:ptLst>
  <dgm:cxnLst>
    <dgm:cxn modelId="{B96C01ED-D581-4C53-B705-15FBBC523E26}" srcId="{6F4B9ABA-205E-4606-90EF-998675C0A2F3}" destId="{3C64C3EB-6698-4710-82AE-4F2CCF6A2195}" srcOrd="2" destOrd="0" parTransId="{6A488353-9C33-47BE-9914-132A1E46A9DB}" sibTransId="{6C069C92-0306-48AE-AE13-EC2360B7D57D}"/>
    <dgm:cxn modelId="{F9897608-3002-4E8E-9ACD-EA1E81AC9A7D}" srcId="{6F4B9ABA-205E-4606-90EF-998675C0A2F3}" destId="{109005F5-FA39-4091-BC28-E3DC80D8E05C}" srcOrd="3" destOrd="0" parTransId="{5DD3619D-0B93-4B6B-BFCC-4931A06E6A1F}" sibTransId="{EF591BAF-7812-46D0-AA38-F036F21D9248}"/>
    <dgm:cxn modelId="{62488D60-9920-4FFA-8AA0-FD048150933F}" type="presOf" srcId="{71F65631-B5EE-4C0F-A555-05B8CD4F6F54}" destId="{0E3C493B-8BA6-4281-802A-D59BC02D7A1F}" srcOrd="0" destOrd="0" presId="urn:microsoft.com/office/officeart/2005/8/layout/cycle6"/>
    <dgm:cxn modelId="{632560F3-875B-45BF-A8B1-A83DC6894818}" type="presOf" srcId="{E68A5E56-12FA-453A-A76B-87AD92D96406}" destId="{D35C0CA6-8F8C-4B2D-BFE5-3BF849EED700}" srcOrd="0" destOrd="0" presId="urn:microsoft.com/office/officeart/2005/8/layout/cycle6"/>
    <dgm:cxn modelId="{5A9DC619-0D16-4EF0-A54B-782DD51211E6}" type="presOf" srcId="{2D361142-F19F-4DD5-9AD8-43696DC8A75E}" destId="{E1B8D766-90D1-4A76-B1BC-924FF1C62DE7}" srcOrd="0" destOrd="0" presId="urn:microsoft.com/office/officeart/2005/8/layout/cycle6"/>
    <dgm:cxn modelId="{C453310D-1BDA-4600-B3C3-676EED6A9647}" type="presOf" srcId="{109005F5-FA39-4091-BC28-E3DC80D8E05C}" destId="{DA6F2DB2-18A0-449E-B303-EA7D746B8F47}" srcOrd="0" destOrd="0" presId="urn:microsoft.com/office/officeart/2005/8/layout/cycle6"/>
    <dgm:cxn modelId="{26ADEB61-C267-428D-B627-090F4DB79AD3}" srcId="{6F4B9ABA-205E-4606-90EF-998675C0A2F3}" destId="{71F65631-B5EE-4C0F-A555-05B8CD4F6F54}" srcOrd="0" destOrd="0" parTransId="{8A3BAC76-1C6B-4FB8-AC72-9245D2DD755E}" sibTransId="{E68A5E56-12FA-453A-A76B-87AD92D96406}"/>
    <dgm:cxn modelId="{7E5CE4A6-CBAA-4A07-8397-F7794BE5834F}" srcId="{6F4B9ABA-205E-4606-90EF-998675C0A2F3}" destId="{2D361142-F19F-4DD5-9AD8-43696DC8A75E}" srcOrd="1" destOrd="0" parTransId="{D538DB2B-CBA6-4301-9B45-1C68063B947A}" sibTransId="{568A7C33-5A2C-438F-988C-3963F80ED187}"/>
    <dgm:cxn modelId="{A1AA0199-DE00-4932-863E-D9C8940B4B02}" srcId="{6F4B9ABA-205E-4606-90EF-998675C0A2F3}" destId="{A0BEA526-4414-4BAB-9329-3845D56F1613}" srcOrd="4" destOrd="0" parTransId="{D715FB58-1AF9-4A1D-BCAB-28DA0C4140CB}" sibTransId="{FDFF8349-B320-4531-9214-7694F498B886}"/>
    <dgm:cxn modelId="{7B1E963F-81B4-4485-9BB4-28F2EFA67D24}" type="presOf" srcId="{568A7C33-5A2C-438F-988C-3963F80ED187}" destId="{C23D8E9E-23C8-42A8-B8AA-E449100E3D6D}" srcOrd="0" destOrd="0" presId="urn:microsoft.com/office/officeart/2005/8/layout/cycle6"/>
    <dgm:cxn modelId="{0394F23E-5169-4C7A-AD90-358717D4B016}" type="presOf" srcId="{6F4B9ABA-205E-4606-90EF-998675C0A2F3}" destId="{1803FB3E-9A42-41AE-A98A-F0ED00F4637B}" srcOrd="0" destOrd="0" presId="urn:microsoft.com/office/officeart/2005/8/layout/cycle6"/>
    <dgm:cxn modelId="{C1751EFE-E7C5-4752-AB8D-2CFBFCF82A69}" type="presOf" srcId="{A0BEA526-4414-4BAB-9329-3845D56F1613}" destId="{C28B49F4-5315-4482-A3BE-AF7D7B28D5CD}" srcOrd="0" destOrd="0" presId="urn:microsoft.com/office/officeart/2005/8/layout/cycle6"/>
    <dgm:cxn modelId="{631ACC2F-D3A8-4C41-8956-2FBAA11EFA0B}" type="presOf" srcId="{EF591BAF-7812-46D0-AA38-F036F21D9248}" destId="{2D36FF52-CFAE-4164-84F0-100E4B1B2DB0}" srcOrd="0" destOrd="0" presId="urn:microsoft.com/office/officeart/2005/8/layout/cycle6"/>
    <dgm:cxn modelId="{3185CF58-562A-4093-9B45-6C14A74FB456}" type="presOf" srcId="{6C069C92-0306-48AE-AE13-EC2360B7D57D}" destId="{7B71E724-36CE-4830-BFA6-B530CECC3170}" srcOrd="0" destOrd="0" presId="urn:microsoft.com/office/officeart/2005/8/layout/cycle6"/>
    <dgm:cxn modelId="{94057CF0-B723-47AC-909F-ECFBB9A7E5F9}" type="presOf" srcId="{3C64C3EB-6698-4710-82AE-4F2CCF6A2195}" destId="{739FC718-CE43-4E2A-B228-8000A7CA7C50}" srcOrd="0" destOrd="0" presId="urn:microsoft.com/office/officeart/2005/8/layout/cycle6"/>
    <dgm:cxn modelId="{A13D6EBB-00A7-4EDC-8FD6-B65D36057BE6}" type="presOf" srcId="{FDFF8349-B320-4531-9214-7694F498B886}" destId="{DC5B2496-2A06-4604-97A0-5E40D8ABAEFB}" srcOrd="0" destOrd="0" presId="urn:microsoft.com/office/officeart/2005/8/layout/cycle6"/>
    <dgm:cxn modelId="{61932528-F21B-4824-A183-4758FCBE21E3}" type="presParOf" srcId="{1803FB3E-9A42-41AE-A98A-F0ED00F4637B}" destId="{0E3C493B-8BA6-4281-802A-D59BC02D7A1F}" srcOrd="0" destOrd="0" presId="urn:microsoft.com/office/officeart/2005/8/layout/cycle6"/>
    <dgm:cxn modelId="{716D8C0D-B85A-4F80-9277-81419857F7AE}" type="presParOf" srcId="{1803FB3E-9A42-41AE-A98A-F0ED00F4637B}" destId="{03C0C72B-2B27-4FBB-B27C-529BB29838E2}" srcOrd="1" destOrd="0" presId="urn:microsoft.com/office/officeart/2005/8/layout/cycle6"/>
    <dgm:cxn modelId="{D3F5C8E8-6474-4368-9BA0-2A049DFC005C}" type="presParOf" srcId="{1803FB3E-9A42-41AE-A98A-F0ED00F4637B}" destId="{D35C0CA6-8F8C-4B2D-BFE5-3BF849EED700}" srcOrd="2" destOrd="0" presId="urn:microsoft.com/office/officeart/2005/8/layout/cycle6"/>
    <dgm:cxn modelId="{5AC3B9FD-B5F9-4370-908F-F89493875760}" type="presParOf" srcId="{1803FB3E-9A42-41AE-A98A-F0ED00F4637B}" destId="{E1B8D766-90D1-4A76-B1BC-924FF1C62DE7}" srcOrd="3" destOrd="0" presId="urn:microsoft.com/office/officeart/2005/8/layout/cycle6"/>
    <dgm:cxn modelId="{0CF7D629-FA4A-4585-B8ED-4A77DE84F1D7}" type="presParOf" srcId="{1803FB3E-9A42-41AE-A98A-F0ED00F4637B}" destId="{B2F7EC73-D01E-4E49-923C-EC54FF8FC5E3}" srcOrd="4" destOrd="0" presId="urn:microsoft.com/office/officeart/2005/8/layout/cycle6"/>
    <dgm:cxn modelId="{8F211DAE-F572-44CE-BD47-3DE9B2C5B259}" type="presParOf" srcId="{1803FB3E-9A42-41AE-A98A-F0ED00F4637B}" destId="{C23D8E9E-23C8-42A8-B8AA-E449100E3D6D}" srcOrd="5" destOrd="0" presId="urn:microsoft.com/office/officeart/2005/8/layout/cycle6"/>
    <dgm:cxn modelId="{6613CF84-C1E4-4058-9545-DA00652F0BAE}" type="presParOf" srcId="{1803FB3E-9A42-41AE-A98A-F0ED00F4637B}" destId="{739FC718-CE43-4E2A-B228-8000A7CA7C50}" srcOrd="6" destOrd="0" presId="urn:microsoft.com/office/officeart/2005/8/layout/cycle6"/>
    <dgm:cxn modelId="{7966F01B-6267-49D6-AA36-7A13EBB77A0F}" type="presParOf" srcId="{1803FB3E-9A42-41AE-A98A-F0ED00F4637B}" destId="{9DA46A75-7234-4C8F-9C25-1A59CFEFC377}" srcOrd="7" destOrd="0" presId="urn:microsoft.com/office/officeart/2005/8/layout/cycle6"/>
    <dgm:cxn modelId="{57AF4C63-C335-40A5-B1BB-13C3620F79C5}" type="presParOf" srcId="{1803FB3E-9A42-41AE-A98A-F0ED00F4637B}" destId="{7B71E724-36CE-4830-BFA6-B530CECC3170}" srcOrd="8" destOrd="0" presId="urn:microsoft.com/office/officeart/2005/8/layout/cycle6"/>
    <dgm:cxn modelId="{5F778ABC-B5C9-4AD7-85D5-F3AE8729743F}" type="presParOf" srcId="{1803FB3E-9A42-41AE-A98A-F0ED00F4637B}" destId="{DA6F2DB2-18A0-449E-B303-EA7D746B8F47}" srcOrd="9" destOrd="0" presId="urn:microsoft.com/office/officeart/2005/8/layout/cycle6"/>
    <dgm:cxn modelId="{18CE83C5-1FA4-44FC-B2B6-B7F4DA74FE71}" type="presParOf" srcId="{1803FB3E-9A42-41AE-A98A-F0ED00F4637B}" destId="{50BDA77D-204D-43AD-9BE4-292EF154E998}" srcOrd="10" destOrd="0" presId="urn:microsoft.com/office/officeart/2005/8/layout/cycle6"/>
    <dgm:cxn modelId="{A86CDE79-16BC-431E-B6F2-241A32C06080}" type="presParOf" srcId="{1803FB3E-9A42-41AE-A98A-F0ED00F4637B}" destId="{2D36FF52-CFAE-4164-84F0-100E4B1B2DB0}" srcOrd="11" destOrd="0" presId="urn:microsoft.com/office/officeart/2005/8/layout/cycle6"/>
    <dgm:cxn modelId="{CDDF9A81-0850-4331-A235-1A363C9EF866}" type="presParOf" srcId="{1803FB3E-9A42-41AE-A98A-F0ED00F4637B}" destId="{C28B49F4-5315-4482-A3BE-AF7D7B28D5CD}" srcOrd="12" destOrd="0" presId="urn:microsoft.com/office/officeart/2005/8/layout/cycle6"/>
    <dgm:cxn modelId="{3F28E115-18FC-4A22-8560-70F62BF3195B}" type="presParOf" srcId="{1803FB3E-9A42-41AE-A98A-F0ED00F4637B}" destId="{19571B63-8EE1-4A7A-A060-B6F17B0FF654}" srcOrd="13" destOrd="0" presId="urn:microsoft.com/office/officeart/2005/8/layout/cycle6"/>
    <dgm:cxn modelId="{0EBABFF4-DFAC-4A08-AF54-5CC81936844E}" type="presParOf" srcId="{1803FB3E-9A42-41AE-A98A-F0ED00F4637B}" destId="{DC5B2496-2A06-4604-97A0-5E40D8ABAEF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6E484-EA44-4CEF-80B4-2AE939003001}">
      <dsp:nvSpPr>
        <dsp:cNvPr id="0" name=""/>
        <dsp:cNvSpPr/>
      </dsp:nvSpPr>
      <dsp:spPr>
        <a:xfrm>
          <a:off x="3421874" y="5366289"/>
          <a:ext cx="3156250" cy="3156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s-ES" sz="6000" kern="1200"/>
        </a:p>
      </dsp:txBody>
      <dsp:txXfrm>
        <a:off x="3884096" y="5828511"/>
        <a:ext cx="2231806" cy="2231806"/>
      </dsp:txXfrm>
    </dsp:sp>
    <dsp:sp modelId="{E8DE8116-78C7-4244-8DCE-8A339D7B0A47}">
      <dsp:nvSpPr>
        <dsp:cNvPr id="0" name=""/>
        <dsp:cNvSpPr/>
      </dsp:nvSpPr>
      <dsp:spPr>
        <a:xfrm rot="12900000">
          <a:off x="1274389" y="4775747"/>
          <a:ext cx="2541533" cy="8995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94B46-1489-49EE-97F2-527B628858F9}">
      <dsp:nvSpPr>
        <dsp:cNvPr id="0" name=""/>
        <dsp:cNvSpPr/>
      </dsp:nvSpPr>
      <dsp:spPr>
        <a:xfrm>
          <a:off x="4985" y="3297256"/>
          <a:ext cx="2998437" cy="2398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S" sz="6500" kern="1200"/>
        </a:p>
      </dsp:txBody>
      <dsp:txXfrm>
        <a:off x="75242" y="3367513"/>
        <a:ext cx="2857923" cy="2258236"/>
      </dsp:txXfrm>
    </dsp:sp>
    <dsp:sp modelId="{1D742F6D-60F6-4126-95FD-0D93B6393481}">
      <dsp:nvSpPr>
        <dsp:cNvPr id="0" name=""/>
        <dsp:cNvSpPr/>
      </dsp:nvSpPr>
      <dsp:spPr>
        <a:xfrm rot="16200000">
          <a:off x="3729233" y="3497836"/>
          <a:ext cx="2541533" cy="8995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F27380-DBEA-477F-91DB-F75AFBB38016}">
      <dsp:nvSpPr>
        <dsp:cNvPr id="0" name=""/>
        <dsp:cNvSpPr/>
      </dsp:nvSpPr>
      <dsp:spPr>
        <a:xfrm>
          <a:off x="3500781" y="1477460"/>
          <a:ext cx="2998437" cy="2398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S" sz="6500" kern="1200"/>
        </a:p>
      </dsp:txBody>
      <dsp:txXfrm>
        <a:off x="3571038" y="1547717"/>
        <a:ext cx="2857923" cy="2258236"/>
      </dsp:txXfrm>
    </dsp:sp>
    <dsp:sp modelId="{73C49DF4-CCA5-422F-A02C-D9EC17C193DA}">
      <dsp:nvSpPr>
        <dsp:cNvPr id="0" name=""/>
        <dsp:cNvSpPr/>
      </dsp:nvSpPr>
      <dsp:spPr>
        <a:xfrm rot="19500000">
          <a:off x="6184077" y="4775747"/>
          <a:ext cx="2541533" cy="8995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66F4A-55DE-4782-BC41-F5DA8B058E62}">
      <dsp:nvSpPr>
        <dsp:cNvPr id="0" name=""/>
        <dsp:cNvSpPr/>
      </dsp:nvSpPr>
      <dsp:spPr>
        <a:xfrm>
          <a:off x="6996576" y="3297256"/>
          <a:ext cx="2998437" cy="2398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s-ES" sz="6500" kern="1200"/>
        </a:p>
      </dsp:txBody>
      <dsp:txXfrm>
        <a:off x="7066833" y="3367513"/>
        <a:ext cx="2857923" cy="225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B2BE1-48B2-46CE-802F-A75A6D6A2167}">
      <dsp:nvSpPr>
        <dsp:cNvPr id="0" name=""/>
        <dsp:cNvSpPr/>
      </dsp:nvSpPr>
      <dsp:spPr>
        <a:xfrm>
          <a:off x="3756324" y="2443678"/>
          <a:ext cx="1493699" cy="14936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latin typeface="Arial Narrow" panose="020B0606020202030204" pitchFamily="34" charset="0"/>
            </a:rPr>
            <a:t>Director </a:t>
          </a:r>
          <a:endParaRPr lang="es-ES" sz="2700" kern="1200" dirty="0">
            <a:latin typeface="Arial Narrow" panose="020B0606020202030204" pitchFamily="34" charset="0"/>
          </a:endParaRPr>
        </a:p>
      </dsp:txBody>
      <dsp:txXfrm>
        <a:off x="3975071" y="2662425"/>
        <a:ext cx="1056205" cy="1056205"/>
      </dsp:txXfrm>
    </dsp:sp>
    <dsp:sp modelId="{1ABCC53E-36E1-46C9-9FAB-167AA46ECB3F}">
      <dsp:nvSpPr>
        <dsp:cNvPr id="0" name=""/>
        <dsp:cNvSpPr/>
      </dsp:nvSpPr>
      <dsp:spPr>
        <a:xfrm rot="10800000">
          <a:off x="1660395" y="2977675"/>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E1A834-126C-400E-9181-3E2914E042F8}">
      <dsp:nvSpPr>
        <dsp:cNvPr id="0" name=""/>
        <dsp:cNvSpPr/>
      </dsp:nvSpPr>
      <dsp:spPr>
        <a:xfrm>
          <a:off x="1137600" y="2772292"/>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Amable</a:t>
          </a:r>
          <a:endParaRPr lang="es-ES" sz="1500" kern="1200" dirty="0">
            <a:latin typeface="Arial Narrow" panose="020B0606020202030204" pitchFamily="34" charset="0"/>
          </a:endParaRPr>
        </a:p>
      </dsp:txBody>
      <dsp:txXfrm>
        <a:off x="1162099" y="2796791"/>
        <a:ext cx="996591" cy="787473"/>
      </dsp:txXfrm>
    </dsp:sp>
    <dsp:sp modelId="{7ABCF553-2F74-429E-BB7C-FF7FB233586D}">
      <dsp:nvSpPr>
        <dsp:cNvPr id="0" name=""/>
        <dsp:cNvSpPr/>
      </dsp:nvSpPr>
      <dsp:spPr>
        <a:xfrm rot="12342857">
          <a:off x="1843845" y="2173927"/>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4028C-2665-4249-AB88-B908D3E5568D}">
      <dsp:nvSpPr>
        <dsp:cNvPr id="0" name=""/>
        <dsp:cNvSpPr/>
      </dsp:nvSpPr>
      <dsp:spPr>
        <a:xfrm>
          <a:off x="1419124" y="1538856"/>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Responsable </a:t>
          </a:r>
          <a:endParaRPr lang="es-ES" sz="1500" kern="1200" dirty="0">
            <a:latin typeface="Arial Narrow" panose="020B0606020202030204" pitchFamily="34" charset="0"/>
          </a:endParaRPr>
        </a:p>
      </dsp:txBody>
      <dsp:txXfrm>
        <a:off x="1443623" y="1563355"/>
        <a:ext cx="996591" cy="787473"/>
      </dsp:txXfrm>
    </dsp:sp>
    <dsp:sp modelId="{3E407001-C202-45F6-9338-03D48196B52B}">
      <dsp:nvSpPr>
        <dsp:cNvPr id="0" name=""/>
        <dsp:cNvSpPr/>
      </dsp:nvSpPr>
      <dsp:spPr>
        <a:xfrm rot="13885714">
          <a:off x="2357862" y="1529370"/>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36110-C45E-45E2-A007-A3B4CD4DB481}">
      <dsp:nvSpPr>
        <dsp:cNvPr id="0" name=""/>
        <dsp:cNvSpPr/>
      </dsp:nvSpPr>
      <dsp:spPr>
        <a:xfrm>
          <a:off x="2207935" y="549718"/>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Burocrático</a:t>
          </a:r>
          <a:endParaRPr lang="es-ES" sz="1500" kern="1200" dirty="0">
            <a:latin typeface="Arial Narrow" panose="020B0606020202030204" pitchFamily="34" charset="0"/>
          </a:endParaRPr>
        </a:p>
      </dsp:txBody>
      <dsp:txXfrm>
        <a:off x="2232434" y="574217"/>
        <a:ext cx="996591" cy="787473"/>
      </dsp:txXfrm>
    </dsp:sp>
    <dsp:sp modelId="{C7131DB5-5050-40FC-B827-E45294B32B7C}">
      <dsp:nvSpPr>
        <dsp:cNvPr id="0" name=""/>
        <dsp:cNvSpPr/>
      </dsp:nvSpPr>
      <dsp:spPr>
        <a:xfrm rot="15428571">
          <a:off x="3100638" y="1171668"/>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0122AF-A3E1-4984-B990-9825EB336AB1}">
      <dsp:nvSpPr>
        <dsp:cNvPr id="0" name=""/>
        <dsp:cNvSpPr/>
      </dsp:nvSpPr>
      <dsp:spPr>
        <a:xfrm>
          <a:off x="3347801" y="788"/>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Ineficiente</a:t>
          </a:r>
          <a:endParaRPr lang="es-ES" sz="1500" kern="1200" dirty="0">
            <a:latin typeface="Arial Narrow" panose="020B0606020202030204" pitchFamily="34" charset="0"/>
          </a:endParaRPr>
        </a:p>
      </dsp:txBody>
      <dsp:txXfrm>
        <a:off x="3372300" y="25287"/>
        <a:ext cx="996591" cy="787473"/>
      </dsp:txXfrm>
    </dsp:sp>
    <dsp:sp modelId="{892EAF28-950D-4912-AF9F-315EF9B5C1D7}">
      <dsp:nvSpPr>
        <dsp:cNvPr id="0" name=""/>
        <dsp:cNvSpPr/>
      </dsp:nvSpPr>
      <dsp:spPr>
        <a:xfrm rot="16971429">
          <a:off x="3925056" y="1171668"/>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63B01-22C0-47C5-8CF8-2465E8D93E08}">
      <dsp:nvSpPr>
        <dsp:cNvPr id="0" name=""/>
        <dsp:cNvSpPr/>
      </dsp:nvSpPr>
      <dsp:spPr>
        <a:xfrm>
          <a:off x="4612956" y="788"/>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Competente </a:t>
          </a:r>
          <a:endParaRPr lang="es-ES" sz="1500" kern="1200" dirty="0">
            <a:latin typeface="Arial Narrow" panose="020B0606020202030204" pitchFamily="34" charset="0"/>
          </a:endParaRPr>
        </a:p>
      </dsp:txBody>
      <dsp:txXfrm>
        <a:off x="4637455" y="25287"/>
        <a:ext cx="996591" cy="787473"/>
      </dsp:txXfrm>
    </dsp:sp>
    <dsp:sp modelId="{20C22795-A934-4E8E-B021-5A345DA3BFAE}">
      <dsp:nvSpPr>
        <dsp:cNvPr id="0" name=""/>
        <dsp:cNvSpPr/>
      </dsp:nvSpPr>
      <dsp:spPr>
        <a:xfrm rot="18514286">
          <a:off x="4667832" y="1529370"/>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E8C208-A993-4CA0-8DA3-623C94C6717B}">
      <dsp:nvSpPr>
        <dsp:cNvPr id="0" name=""/>
        <dsp:cNvSpPr/>
      </dsp:nvSpPr>
      <dsp:spPr>
        <a:xfrm>
          <a:off x="5752822" y="549718"/>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Corrupto </a:t>
          </a:r>
          <a:endParaRPr lang="es-ES" sz="1500" kern="1200" dirty="0">
            <a:latin typeface="Arial Narrow" panose="020B0606020202030204" pitchFamily="34" charset="0"/>
          </a:endParaRPr>
        </a:p>
      </dsp:txBody>
      <dsp:txXfrm>
        <a:off x="5777321" y="574217"/>
        <a:ext cx="996591" cy="787473"/>
      </dsp:txXfrm>
    </dsp:sp>
    <dsp:sp modelId="{1AF4F185-B044-49AA-BB60-A6FA4D766BC4}">
      <dsp:nvSpPr>
        <dsp:cNvPr id="0" name=""/>
        <dsp:cNvSpPr/>
      </dsp:nvSpPr>
      <dsp:spPr>
        <a:xfrm rot="20057143">
          <a:off x="5181849" y="2173927"/>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7A084-3FBD-46F6-9EB7-AB3A7A0A548D}">
      <dsp:nvSpPr>
        <dsp:cNvPr id="0" name=""/>
        <dsp:cNvSpPr/>
      </dsp:nvSpPr>
      <dsp:spPr>
        <a:xfrm>
          <a:off x="6541634" y="1538856"/>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Propositivo </a:t>
          </a:r>
          <a:endParaRPr lang="es-ES" sz="1500" kern="1200" dirty="0">
            <a:latin typeface="Arial Narrow" panose="020B0606020202030204" pitchFamily="34" charset="0"/>
          </a:endParaRPr>
        </a:p>
      </dsp:txBody>
      <dsp:txXfrm>
        <a:off x="6566133" y="1563355"/>
        <a:ext cx="996591" cy="787473"/>
      </dsp:txXfrm>
    </dsp:sp>
    <dsp:sp modelId="{E5112856-20F9-45AD-A972-C795CC21DD66}">
      <dsp:nvSpPr>
        <dsp:cNvPr id="0" name=""/>
        <dsp:cNvSpPr/>
      </dsp:nvSpPr>
      <dsp:spPr>
        <a:xfrm>
          <a:off x="5365299" y="2977675"/>
          <a:ext cx="1980652" cy="42570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482361-CB5C-41BA-8ADF-B9279D70C8B5}">
      <dsp:nvSpPr>
        <dsp:cNvPr id="0" name=""/>
        <dsp:cNvSpPr/>
      </dsp:nvSpPr>
      <dsp:spPr>
        <a:xfrm>
          <a:off x="6823157" y="2772292"/>
          <a:ext cx="1045589" cy="83647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Incapaz </a:t>
          </a:r>
          <a:endParaRPr lang="es-ES" sz="1500" kern="1200" dirty="0">
            <a:latin typeface="Arial Narrow" panose="020B0606020202030204" pitchFamily="34" charset="0"/>
          </a:endParaRPr>
        </a:p>
      </dsp:txBody>
      <dsp:txXfrm>
        <a:off x="6847656" y="2796791"/>
        <a:ext cx="996591" cy="78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493B-8BA6-4281-802A-D59BC02D7A1F}">
      <dsp:nvSpPr>
        <dsp:cNvPr id="0" name=""/>
        <dsp:cNvSpPr/>
      </dsp:nvSpPr>
      <dsp:spPr>
        <a:xfrm>
          <a:off x="3810960" y="55"/>
          <a:ext cx="1227111" cy="797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Arial Narrow" panose="020B0606020202030204" pitchFamily="34" charset="0"/>
            </a:rPr>
            <a:t>Enfoque basado en el liderazgo pedagógico</a:t>
          </a:r>
          <a:endParaRPr lang="es-ES" sz="1300" kern="1200" dirty="0">
            <a:solidFill>
              <a:schemeClr val="tx1"/>
            </a:solidFill>
            <a:latin typeface="Arial Narrow" panose="020B0606020202030204" pitchFamily="34" charset="0"/>
          </a:endParaRPr>
        </a:p>
      </dsp:txBody>
      <dsp:txXfrm>
        <a:off x="3849897" y="38992"/>
        <a:ext cx="1149237" cy="719748"/>
      </dsp:txXfrm>
    </dsp:sp>
    <dsp:sp modelId="{D35C0CA6-8F8C-4B2D-BFE5-3BF849EED700}">
      <dsp:nvSpPr>
        <dsp:cNvPr id="0" name=""/>
        <dsp:cNvSpPr/>
      </dsp:nvSpPr>
      <dsp:spPr>
        <a:xfrm>
          <a:off x="2829475" y="398867"/>
          <a:ext cx="3190081" cy="3190081"/>
        </a:xfrm>
        <a:custGeom>
          <a:avLst/>
          <a:gdLst/>
          <a:ahLst/>
          <a:cxnLst/>
          <a:rect l="0" t="0" r="0" b="0"/>
          <a:pathLst>
            <a:path>
              <a:moveTo>
                <a:pt x="2217045" y="126277"/>
              </a:moveTo>
              <a:arcTo wR="1595040" hR="1595040" stAng="17577126" swAng="196372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B8D766-90D1-4A76-B1BC-924FF1C62DE7}">
      <dsp:nvSpPr>
        <dsp:cNvPr id="0" name=""/>
        <dsp:cNvSpPr/>
      </dsp:nvSpPr>
      <dsp:spPr>
        <a:xfrm>
          <a:off x="5327934" y="1102201"/>
          <a:ext cx="1227111" cy="797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Arial Narrow" panose="020B0606020202030204" pitchFamily="34" charset="0"/>
            </a:rPr>
            <a:t>Gestión basado en procesos</a:t>
          </a:r>
          <a:endParaRPr lang="es-ES" sz="1300" kern="1200" dirty="0">
            <a:solidFill>
              <a:schemeClr val="tx1"/>
            </a:solidFill>
            <a:latin typeface="Arial Narrow" panose="020B0606020202030204" pitchFamily="34" charset="0"/>
          </a:endParaRPr>
        </a:p>
      </dsp:txBody>
      <dsp:txXfrm>
        <a:off x="5366871" y="1141138"/>
        <a:ext cx="1149237" cy="719748"/>
      </dsp:txXfrm>
    </dsp:sp>
    <dsp:sp modelId="{C23D8E9E-23C8-42A8-B8AA-E449100E3D6D}">
      <dsp:nvSpPr>
        <dsp:cNvPr id="0" name=""/>
        <dsp:cNvSpPr/>
      </dsp:nvSpPr>
      <dsp:spPr>
        <a:xfrm>
          <a:off x="2829475" y="398867"/>
          <a:ext cx="3190081" cy="3190081"/>
        </a:xfrm>
        <a:custGeom>
          <a:avLst/>
          <a:gdLst/>
          <a:ahLst/>
          <a:cxnLst/>
          <a:rect l="0" t="0" r="0" b="0"/>
          <a:pathLst>
            <a:path>
              <a:moveTo>
                <a:pt x="3187874" y="1511160"/>
              </a:moveTo>
              <a:arcTo wR="1595040" hR="1595040" stAng="21419132" swAng="219798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9FC718-CE43-4E2A-B228-8000A7CA7C50}">
      <dsp:nvSpPr>
        <dsp:cNvPr id="0" name=""/>
        <dsp:cNvSpPr/>
      </dsp:nvSpPr>
      <dsp:spPr>
        <a:xfrm>
          <a:off x="4748501" y="2885511"/>
          <a:ext cx="1227111" cy="797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Arial Narrow" panose="020B0606020202030204" pitchFamily="34" charset="0"/>
            </a:rPr>
            <a:t>Enfoque transformacional</a:t>
          </a:r>
          <a:endParaRPr lang="es-ES" sz="1300" kern="1200" dirty="0">
            <a:solidFill>
              <a:schemeClr val="tx1"/>
            </a:solidFill>
            <a:latin typeface="Arial Narrow" panose="020B0606020202030204" pitchFamily="34" charset="0"/>
          </a:endParaRPr>
        </a:p>
      </dsp:txBody>
      <dsp:txXfrm>
        <a:off x="4787438" y="2924448"/>
        <a:ext cx="1149237" cy="719748"/>
      </dsp:txXfrm>
    </dsp:sp>
    <dsp:sp modelId="{7B71E724-36CE-4830-BFA6-B530CECC3170}">
      <dsp:nvSpPr>
        <dsp:cNvPr id="0" name=""/>
        <dsp:cNvSpPr/>
      </dsp:nvSpPr>
      <dsp:spPr>
        <a:xfrm>
          <a:off x="2829475" y="398867"/>
          <a:ext cx="3190081" cy="3190081"/>
        </a:xfrm>
        <a:custGeom>
          <a:avLst/>
          <a:gdLst/>
          <a:ahLst/>
          <a:cxnLst/>
          <a:rect l="0" t="0" r="0" b="0"/>
          <a:pathLst>
            <a:path>
              <a:moveTo>
                <a:pt x="1912679" y="3158134"/>
              </a:moveTo>
              <a:arcTo wR="1595040" hR="1595040" stAng="4710796" swAng="137840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6F2DB2-18A0-449E-B303-EA7D746B8F47}">
      <dsp:nvSpPr>
        <dsp:cNvPr id="0" name=""/>
        <dsp:cNvSpPr/>
      </dsp:nvSpPr>
      <dsp:spPr>
        <a:xfrm>
          <a:off x="2873418" y="2885511"/>
          <a:ext cx="1227111" cy="797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Arial Narrow" panose="020B0606020202030204" pitchFamily="34" charset="0"/>
            </a:rPr>
            <a:t>Enfoque de gestión territorial </a:t>
          </a:r>
          <a:endParaRPr lang="es-ES" sz="1300" kern="1200" dirty="0">
            <a:solidFill>
              <a:schemeClr val="tx1"/>
            </a:solidFill>
            <a:latin typeface="Arial Narrow" panose="020B0606020202030204" pitchFamily="34" charset="0"/>
          </a:endParaRPr>
        </a:p>
      </dsp:txBody>
      <dsp:txXfrm>
        <a:off x="2912355" y="2924448"/>
        <a:ext cx="1149237" cy="719748"/>
      </dsp:txXfrm>
    </dsp:sp>
    <dsp:sp modelId="{2D36FF52-CFAE-4164-84F0-100E4B1B2DB0}">
      <dsp:nvSpPr>
        <dsp:cNvPr id="0" name=""/>
        <dsp:cNvSpPr/>
      </dsp:nvSpPr>
      <dsp:spPr>
        <a:xfrm>
          <a:off x="2829475" y="398867"/>
          <a:ext cx="3190081" cy="3190081"/>
        </a:xfrm>
        <a:custGeom>
          <a:avLst/>
          <a:gdLst/>
          <a:ahLst/>
          <a:cxnLst/>
          <a:rect l="0" t="0" r="0" b="0"/>
          <a:pathLst>
            <a:path>
              <a:moveTo>
                <a:pt x="266783" y="2478153"/>
              </a:moveTo>
              <a:arcTo wR="1595040" hR="1595040" stAng="8782887" swAng="219798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8B49F4-5315-4482-A3BE-AF7D7B28D5CD}">
      <dsp:nvSpPr>
        <dsp:cNvPr id="0" name=""/>
        <dsp:cNvSpPr/>
      </dsp:nvSpPr>
      <dsp:spPr>
        <a:xfrm>
          <a:off x="2293986" y="1102201"/>
          <a:ext cx="1227111" cy="797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latin typeface="Arial Narrow" panose="020B0606020202030204" pitchFamily="34" charset="0"/>
            </a:rPr>
            <a:t>Enfoque de gestión participativa</a:t>
          </a:r>
          <a:endParaRPr lang="es-ES" sz="1300" kern="1200" dirty="0">
            <a:solidFill>
              <a:schemeClr val="tx1"/>
            </a:solidFill>
            <a:latin typeface="Arial Narrow" panose="020B0606020202030204" pitchFamily="34" charset="0"/>
          </a:endParaRPr>
        </a:p>
      </dsp:txBody>
      <dsp:txXfrm>
        <a:off x="2332923" y="1141138"/>
        <a:ext cx="1149237" cy="719748"/>
      </dsp:txXfrm>
    </dsp:sp>
    <dsp:sp modelId="{DC5B2496-2A06-4604-97A0-5E40D8ABAEFB}">
      <dsp:nvSpPr>
        <dsp:cNvPr id="0" name=""/>
        <dsp:cNvSpPr/>
      </dsp:nvSpPr>
      <dsp:spPr>
        <a:xfrm>
          <a:off x="2829475" y="398867"/>
          <a:ext cx="3190081" cy="3190081"/>
        </a:xfrm>
        <a:custGeom>
          <a:avLst/>
          <a:gdLst/>
          <a:ahLst/>
          <a:cxnLst/>
          <a:rect l="0" t="0" r="0" b="0"/>
          <a:pathLst>
            <a:path>
              <a:moveTo>
                <a:pt x="277682" y="695751"/>
              </a:moveTo>
              <a:arcTo wR="1595040" hR="1595040" stAng="12859153" swAng="196372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5" name="Título 1"/>
          <p:cNvSpPr txBox="1">
            <a:spLocks/>
          </p:cNvSpPr>
          <p:nvPr userDrawn="1"/>
        </p:nvSpPr>
        <p:spPr>
          <a:xfrm>
            <a:off x="628650" y="841772"/>
            <a:ext cx="6858000" cy="1790700"/>
          </a:xfrm>
          <a:prstGeom prst="rect">
            <a:avLst/>
          </a:prstGeom>
        </p:spPr>
        <p:txBody>
          <a:bodyPr anchor="b"/>
          <a:lstStyle>
            <a:lvl1pPr algn="l" defTabSz="914400" rtl="0" eaLnBrk="1" latinLnBrk="0" hangingPunct="1">
              <a:lnSpc>
                <a:spcPct val="90000"/>
              </a:lnSpc>
              <a:spcBef>
                <a:spcPct val="0"/>
              </a:spcBef>
              <a:buNone/>
              <a:defRPr sz="6000" kern="1200">
                <a:solidFill>
                  <a:srgbClr val="C00000"/>
                </a:solidFill>
                <a:latin typeface="Stag Book" panose="02000503060000020004" pitchFamily="50" charset="0"/>
                <a:ea typeface="+mj-ea"/>
                <a:cs typeface="+mj-cs"/>
              </a:defRPr>
            </a:lvl1pPr>
          </a:lstStyle>
          <a:p>
            <a:r>
              <a:rPr lang="es-ES" sz="4500" dirty="0"/>
              <a:t>Haga clic para modificar el estilo de título del patrón</a:t>
            </a:r>
            <a:endParaRPr lang="es-PE" sz="4500" dirty="0"/>
          </a:p>
        </p:txBody>
      </p:sp>
      <p:sp>
        <p:nvSpPr>
          <p:cNvPr id="6" name="Subtítulo 2"/>
          <p:cNvSpPr txBox="1">
            <a:spLocks/>
          </p:cNvSpPr>
          <p:nvPr userDrawn="1"/>
        </p:nvSpPr>
        <p:spPr>
          <a:xfrm>
            <a:off x="628650" y="2701529"/>
            <a:ext cx="6858000" cy="4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tag Book" panose="02000503060000020004"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100" dirty="0"/>
              <a:t>Haga clic para modificar el estilo de subtítulo del patrón</a:t>
            </a:r>
            <a:endParaRPr lang="es-PE" sz="2100" dirty="0"/>
          </a:p>
        </p:txBody>
      </p:sp>
    </p:spTree>
    <p:extLst>
      <p:ext uri="{BB962C8B-B14F-4D97-AF65-F5344CB8AC3E}">
        <p14:creationId xmlns:p14="http://schemas.microsoft.com/office/powerpoint/2010/main" val="364818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8429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990A72E9-84E6-487F-8DD6-F777152387C4}" type="datetimeFigureOut">
              <a:rPr lang="es-PE" smtClean="0"/>
              <a:t>04/03/2022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225103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990A72E9-84E6-487F-8DD6-F777152387C4}" type="datetimeFigureOut">
              <a:rPr lang="es-PE" smtClean="0"/>
              <a:t>04/03/2022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9A01A90-193A-4EF7-BABA-DB296F88D72C}" type="slidenum">
              <a:rPr lang="es-PE" smtClean="0"/>
              <a:t>‹Nº›</a:t>
            </a:fld>
            <a:endParaRPr lang="es-PE"/>
          </a:p>
        </p:txBody>
      </p:sp>
    </p:spTree>
    <p:extLst>
      <p:ext uri="{BB962C8B-B14F-4D97-AF65-F5344CB8AC3E}">
        <p14:creationId xmlns:p14="http://schemas.microsoft.com/office/powerpoint/2010/main" val="260893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51" t="25136" r="6866" b="27309"/>
          <a:stretch/>
        </p:blipFill>
        <p:spPr>
          <a:xfrm>
            <a:off x="3409357" y="3827965"/>
            <a:ext cx="1491200" cy="454560"/>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436" y="3813293"/>
            <a:ext cx="2221442" cy="483904"/>
          </a:xfrm>
          <a:prstGeom prst="rect">
            <a:avLst/>
          </a:prstGeom>
        </p:spPr>
      </p:pic>
    </p:spTree>
    <p:extLst>
      <p:ext uri="{BB962C8B-B14F-4D97-AF65-F5344CB8AC3E}">
        <p14:creationId xmlns:p14="http://schemas.microsoft.com/office/powerpoint/2010/main" val="3793835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p:fade/>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P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pe/url?sa=i&amp;rct=j&amp;q=&amp;esrc=s&amp;source=images&amp;cd=&amp;cad=rja&amp;uact=8&amp;ved=0ahUKEwjt153HjNLPAhXClB4KHZ6oAYsQjRwIBw&amp;url=http://juancarloscallacondo.blogspot.com/2015/04/liderazgo-pedagogico-del-director-de.html&amp;psig=AFQjCNHGTA_9MVMus2cLREVYyrKs6_LhJw&amp;ust=147625284401231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pe/url?sa=i&amp;rct=j&amp;q=&amp;esrc=s&amp;source=images&amp;cd=&amp;cad=rja&amp;uact=8&amp;ved=&amp;url=http://www.cne.gob.pe/images/stories/cne-publicaciones/BalancedescentralizadoCNE.pdf&amp;psig=AFQjCNG-f5K0OBpNeLOT7RWSBdPXR9M0ZA&amp;ust=147614608755039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238865" y="1671484"/>
            <a:ext cx="6784258" cy="1651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sz="6600" b="1" dirty="0" smtClean="0">
                <a:latin typeface="Aharoni" panose="02010803020104030203" pitchFamily="2" charset="-79"/>
                <a:cs typeface="Aharoni" panose="02010803020104030203" pitchFamily="2" charset="-79"/>
              </a:rPr>
              <a:t>Gestión Escolar </a:t>
            </a:r>
            <a:endParaRPr lang="es-PE" sz="6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113925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334" t="5111" r="17583" b="18444"/>
          <a:stretch/>
        </p:blipFill>
        <p:spPr>
          <a:xfrm>
            <a:off x="0" y="0"/>
            <a:ext cx="9144000" cy="5076825"/>
          </a:xfrm>
          <a:prstGeom prst="rect">
            <a:avLst/>
          </a:prstGeom>
        </p:spPr>
      </p:pic>
    </p:spTree>
    <p:extLst>
      <p:ext uri="{BB962C8B-B14F-4D97-AF65-F5344CB8AC3E}">
        <p14:creationId xmlns:p14="http://schemas.microsoft.com/office/powerpoint/2010/main" val="426889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74726" y="411790"/>
            <a:ext cx="5829300" cy="1372321"/>
          </a:xfrm>
        </p:spPr>
        <p:txBody>
          <a:bodyPr/>
          <a:lstStyle/>
          <a:p>
            <a:pPr>
              <a:defRPr/>
            </a:pPr>
            <a:r>
              <a:rPr lang="es-PE" b="1" dirty="0" smtClean="0"/>
              <a:t>Enfoques de la Gestión Educativa </a:t>
            </a:r>
            <a:endParaRPr lang="es-PE" b="1" dirty="0"/>
          </a:p>
        </p:txBody>
      </p:sp>
      <p:pic>
        <p:nvPicPr>
          <p:cNvPr id="9218" name="Picture 2" descr="Resultado de imagen para enfoques de gestion escolar 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1" y="1784110"/>
            <a:ext cx="7200900" cy="328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9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5967543"/>
              </p:ext>
            </p:extLst>
          </p:nvPr>
        </p:nvGraphicFramePr>
        <p:xfrm>
          <a:off x="137652" y="98324"/>
          <a:ext cx="8849032" cy="373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824748" y="1582994"/>
            <a:ext cx="1543665"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600" b="1" dirty="0" smtClean="0">
                <a:latin typeface="Arial Narrow" panose="020B0606020202030204" pitchFamily="34" charset="0"/>
              </a:rPr>
              <a:t>Enfoques de Gestión </a:t>
            </a:r>
            <a:endParaRPr lang="es-PE" sz="1600" b="1" dirty="0">
              <a:latin typeface="Arial Narrow" panose="020B0606020202030204" pitchFamily="34" charset="0"/>
            </a:endParaRPr>
          </a:p>
        </p:txBody>
      </p:sp>
    </p:spTree>
    <p:extLst>
      <p:ext uri="{BB962C8B-B14F-4D97-AF65-F5344CB8AC3E}">
        <p14:creationId xmlns:p14="http://schemas.microsoft.com/office/powerpoint/2010/main" val="40483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800101" y="1766635"/>
            <a:ext cx="3409949" cy="171904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3000" dirty="0">
                <a:latin typeface="Arial Narrow" panose="020B0606020202030204" pitchFamily="34" charset="0"/>
              </a:rPr>
              <a:t>Enfoque de gestión basada en el liderazgo pedagógico </a:t>
            </a:r>
          </a:p>
        </p:txBody>
      </p:sp>
      <p:sp>
        <p:nvSpPr>
          <p:cNvPr id="6" name="5 Rectángulo"/>
          <p:cNvSpPr/>
          <p:nvPr/>
        </p:nvSpPr>
        <p:spPr>
          <a:xfrm>
            <a:off x="4210049" y="1994729"/>
            <a:ext cx="4933951" cy="95410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PE" dirty="0">
                <a:latin typeface="Arial Narrow" panose="020B0606020202030204" pitchFamily="34" charset="0"/>
              </a:rPr>
              <a:t>El director asume un liderazgo pedagógico centrado en la tarea de establecer una dirección (visión, expectativas, metas del grupo), desarrollar al personal, rediseñar la organización y gestionar los programas de enseñanza y aprendizaje. </a:t>
            </a:r>
          </a:p>
        </p:txBody>
      </p:sp>
      <p:sp>
        <p:nvSpPr>
          <p:cNvPr id="8" name="7 Rectángulo"/>
          <p:cNvSpPr/>
          <p:nvPr/>
        </p:nvSpPr>
        <p:spPr>
          <a:xfrm>
            <a:off x="3275410" y="250031"/>
            <a:ext cx="5868590" cy="107721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PE" sz="1600" dirty="0">
                <a:latin typeface="Arial Narrow" panose="020B0606020202030204" pitchFamily="34" charset="0"/>
              </a:rPr>
              <a:t>La necesidad de que el  liderazgo, esté más estrechamente vinculado a la evidencia de una enseñanza eficaz y el aprendizaje efectivo del profesorado. </a:t>
            </a:r>
            <a:r>
              <a:rPr lang="es-PE" sz="1600" dirty="0">
                <a:solidFill>
                  <a:prstClr val="black"/>
                </a:solidFill>
                <a:latin typeface="Arial Narrow" panose="020B0606020202030204" pitchFamily="34" charset="0"/>
              </a:rPr>
              <a:t>aumenta el impacto del liderazgo escolar en los resultados de los estudiantes.</a:t>
            </a:r>
            <a:endParaRPr lang="es-PE" sz="1600" dirty="0">
              <a:latin typeface="Arial Narrow" panose="020B0606020202030204" pitchFamily="34" charset="0"/>
            </a:endParaRPr>
          </a:p>
        </p:txBody>
      </p:sp>
      <p:sp>
        <p:nvSpPr>
          <p:cNvPr id="10" name="9 Rectángulo"/>
          <p:cNvSpPr/>
          <p:nvPr/>
        </p:nvSpPr>
        <p:spPr>
          <a:xfrm>
            <a:off x="702832" y="3576074"/>
            <a:ext cx="8441167" cy="92333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s-PE" sz="1800" dirty="0">
                <a:latin typeface="Arial Narrow" panose="020B0606020202030204" pitchFamily="34" charset="0"/>
              </a:rPr>
              <a:t>“El impacto del liderazgo en los resultados de los estudiantes: Un análisis de los efectos diferenciales de los tipos de liderazgo”. </a:t>
            </a:r>
          </a:p>
          <a:p>
            <a:pPr algn="just">
              <a:defRPr/>
            </a:pPr>
            <a:r>
              <a:rPr lang="es-PE" sz="1800" dirty="0" err="1">
                <a:latin typeface="Arial Narrow" panose="020B0606020202030204" pitchFamily="34" charset="0"/>
              </a:rPr>
              <a:t>Viviane</a:t>
            </a:r>
            <a:r>
              <a:rPr lang="es-PE" sz="1800" dirty="0">
                <a:latin typeface="Arial Narrow" panose="020B0606020202030204" pitchFamily="34" charset="0"/>
              </a:rPr>
              <a:t> Robinson</a:t>
            </a:r>
          </a:p>
        </p:txBody>
      </p:sp>
      <p:pic>
        <p:nvPicPr>
          <p:cNvPr id="10247" name="Picture 2" descr="Resultado de imagen para liderazgo pedagógi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86916"/>
            <a:ext cx="1791891" cy="167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2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75865" y="155221"/>
            <a:ext cx="3325091" cy="180114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4050" dirty="0"/>
              <a:t>Enfoque de gestión participativa </a:t>
            </a:r>
          </a:p>
        </p:txBody>
      </p:sp>
      <p:sp>
        <p:nvSpPr>
          <p:cNvPr id="6" name="5 Rectángulo"/>
          <p:cNvSpPr/>
          <p:nvPr/>
        </p:nvSpPr>
        <p:spPr>
          <a:xfrm>
            <a:off x="3453470" y="253247"/>
            <a:ext cx="5690530" cy="646331"/>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PE" sz="1800" dirty="0"/>
              <a:t>Participación de todos los actores educativos en el proceso de gestión, como elementos activos y participativos.</a:t>
            </a:r>
          </a:p>
        </p:txBody>
      </p:sp>
      <p:sp>
        <p:nvSpPr>
          <p:cNvPr id="7" name="6 Rectángulo"/>
          <p:cNvSpPr/>
          <p:nvPr/>
        </p:nvSpPr>
        <p:spPr>
          <a:xfrm>
            <a:off x="3400956" y="1344595"/>
            <a:ext cx="5743044" cy="646331"/>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PE" sz="1800" dirty="0"/>
              <a:t>Para lograr los proceso de gestión con éxito es importante el  compromiso, convicción y cooperación de todos</a:t>
            </a:r>
          </a:p>
        </p:txBody>
      </p:sp>
      <p:sp>
        <p:nvSpPr>
          <p:cNvPr id="8" name="7 Rectángulo"/>
          <p:cNvSpPr/>
          <p:nvPr/>
        </p:nvSpPr>
        <p:spPr>
          <a:xfrm>
            <a:off x="143686" y="2065734"/>
            <a:ext cx="4490660" cy="1631216"/>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PE" sz="2000" dirty="0"/>
              <a:t>Generar  las condiciones, la participación de docentes,  los ambientes y los procesos necesarios para que los estudiantes logren aprendizajes </a:t>
            </a:r>
            <a:r>
              <a:rPr lang="es-PE" sz="2000" dirty="0" smtClean="0"/>
              <a:t>(</a:t>
            </a:r>
            <a:r>
              <a:rPr lang="es-PE" sz="2000" dirty="0"/>
              <a:t>Armando Loera Varela, 2006).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346" y="2182092"/>
            <a:ext cx="4509655" cy="296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1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4493342" y="75107"/>
            <a:ext cx="4521497" cy="143224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4500" dirty="0"/>
              <a:t>Enfoque </a:t>
            </a:r>
            <a:r>
              <a:rPr lang="es-PE" sz="4500" dirty="0" smtClean="0"/>
              <a:t>transformacional</a:t>
            </a:r>
            <a:endParaRPr lang="es-PE" sz="4500" dirty="0"/>
          </a:p>
        </p:txBody>
      </p:sp>
      <p:sp>
        <p:nvSpPr>
          <p:cNvPr id="4" name="3 Rectángulo"/>
          <p:cNvSpPr/>
          <p:nvPr/>
        </p:nvSpPr>
        <p:spPr>
          <a:xfrm>
            <a:off x="95901" y="75107"/>
            <a:ext cx="4276942" cy="1754326"/>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PE" sz="1800" dirty="0"/>
              <a:t>Hacer escuela es reconstruir, crear, recrear y recuperar el sentido y el valor de la vida escolar. Pilar </a:t>
            </a:r>
            <a:r>
              <a:rPr lang="es-PE" sz="1800" dirty="0" err="1"/>
              <a:t>Pozner</a:t>
            </a:r>
            <a:r>
              <a:rPr lang="es-PE" sz="1800" dirty="0"/>
              <a:t>. </a:t>
            </a:r>
          </a:p>
          <a:p>
            <a:pPr algn="just">
              <a:defRPr/>
            </a:pPr>
            <a:r>
              <a:rPr lang="es-PE" sz="1800" dirty="0"/>
              <a:t>Michel </a:t>
            </a:r>
            <a:r>
              <a:rPr lang="es-PE" sz="1800" dirty="0" err="1"/>
              <a:t>Fullan</a:t>
            </a:r>
            <a:r>
              <a:rPr lang="es-PE" sz="1800" dirty="0"/>
              <a:t>,  refiere la importancia de encontrar el significado tanto de lo que se va a cambiar como la forma de hacerlo. </a:t>
            </a:r>
          </a:p>
        </p:txBody>
      </p:sp>
      <p:sp>
        <p:nvSpPr>
          <p:cNvPr id="5" name="4 CuadroTexto"/>
          <p:cNvSpPr txBox="1"/>
          <p:nvPr/>
        </p:nvSpPr>
        <p:spPr>
          <a:xfrm>
            <a:off x="95901" y="2344912"/>
            <a:ext cx="2421157" cy="2031325"/>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PE" sz="1800" dirty="0"/>
              <a:t>Ser directivo es hacer gestión y mejoramiento continuo, integrando teoría y el conocimiento con una  práctica, que una la ética con eficacia; </a:t>
            </a:r>
          </a:p>
        </p:txBody>
      </p:sp>
      <p:sp>
        <p:nvSpPr>
          <p:cNvPr id="6" name="5 Rectángulo"/>
          <p:cNvSpPr/>
          <p:nvPr/>
        </p:nvSpPr>
        <p:spPr>
          <a:xfrm>
            <a:off x="2517058" y="2344912"/>
            <a:ext cx="3212306" cy="2308324"/>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s-PE" sz="1800" dirty="0"/>
              <a:t>Transformar la gestión de los directivos, para centrar el quehacer de toda la institución educativa en el logro de aprendizajes por los estudiantes. Una gestión de contexto con la interacción de los actores.</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7" t="12822" r="25675" b="12121"/>
          <a:stretch/>
        </p:blipFill>
        <p:spPr bwMode="auto">
          <a:xfrm>
            <a:off x="6078682" y="2003493"/>
            <a:ext cx="3065318" cy="286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75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49315" y="141876"/>
            <a:ext cx="5094685" cy="1200329"/>
          </a:xfrm>
          <a:prstGeom prst="rect">
            <a:avLst/>
          </a:prstGeom>
          <a:solidFill>
            <a:schemeClr val="accent3">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s-PE" sz="1800" dirty="0"/>
              <a:t>La mejora de la gestión escolar se relaciona directamente con la mejora del funcionamiento de la IE, como parte de la “cadena de valor” del sistema educativo.</a:t>
            </a:r>
          </a:p>
        </p:txBody>
      </p:sp>
      <p:sp>
        <p:nvSpPr>
          <p:cNvPr id="3" name="2 Rectángulo redondeado"/>
          <p:cNvSpPr/>
          <p:nvPr/>
        </p:nvSpPr>
        <p:spPr>
          <a:xfrm>
            <a:off x="0" y="322119"/>
            <a:ext cx="4049315" cy="18080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sz="4500" dirty="0"/>
              <a:t>Enfoque de gestión basado en procesos </a:t>
            </a:r>
          </a:p>
        </p:txBody>
      </p:sp>
      <p:sp>
        <p:nvSpPr>
          <p:cNvPr id="4" name="3 Rectángulo"/>
          <p:cNvSpPr/>
          <p:nvPr/>
        </p:nvSpPr>
        <p:spPr>
          <a:xfrm>
            <a:off x="4099322" y="2928417"/>
            <a:ext cx="5044677" cy="1938992"/>
          </a:xfrm>
          <a:prstGeom prst="rect">
            <a:avLst/>
          </a:prstGeom>
          <a:solidFill>
            <a:schemeClr val="accent3">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defRPr/>
            </a:pPr>
            <a:r>
              <a:rPr lang="es-PE" sz="2000" dirty="0"/>
              <a:t>La gestión escolar incorpora la gestión por procesos como el conjunto de actividades interrelacionadas y articuladas en la institución educativa. Cada proceso transforma elementos de entrada(s) en salida(s) o resultados. </a:t>
            </a:r>
          </a:p>
        </p:txBody>
      </p:sp>
      <p:sp>
        <p:nvSpPr>
          <p:cNvPr id="5" name="4 Rectángulo"/>
          <p:cNvSpPr/>
          <p:nvPr/>
        </p:nvSpPr>
        <p:spPr>
          <a:xfrm>
            <a:off x="4099322" y="1447630"/>
            <a:ext cx="5044677" cy="923330"/>
          </a:xfrm>
          <a:prstGeom prst="rect">
            <a:avLst/>
          </a:prstGeom>
          <a:solidFill>
            <a:schemeClr val="accent3">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s-PE" sz="1800" dirty="0"/>
              <a:t>Identificación de procesos que generan valor y la mejora continua de los procedimientos para lograr eficacia y calidad. </a:t>
            </a:r>
          </a:p>
        </p:txBody>
      </p:sp>
      <p:pic>
        <p:nvPicPr>
          <p:cNvPr id="6" name="Imagen 3"/>
          <p:cNvPicPr>
            <a:picLocks noChangeAspect="1"/>
          </p:cNvPicPr>
          <p:nvPr/>
        </p:nvPicPr>
        <p:blipFill rotWithShape="1">
          <a:blip r:embed="rId2"/>
          <a:srcRect l="42787" t="43855" r="48188" b="26141"/>
          <a:stretch/>
        </p:blipFill>
        <p:spPr>
          <a:xfrm>
            <a:off x="1485558" y="2130136"/>
            <a:ext cx="2433299" cy="3013364"/>
          </a:xfrm>
          <a:prstGeom prst="rect">
            <a:avLst/>
          </a:prstGeom>
        </p:spPr>
      </p:pic>
    </p:spTree>
    <p:extLst>
      <p:ext uri="{BB962C8B-B14F-4D97-AF65-F5344CB8AC3E}">
        <p14:creationId xmlns:p14="http://schemas.microsoft.com/office/powerpoint/2010/main" val="51384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Resultado de imagen para enfoque territorial en educación cne">
            <a:hlinkClick r:id="rId2"/>
          </p:cNvPr>
          <p:cNvPicPr>
            <a:picLocks noChangeAspect="1" noChangeArrowheads="1"/>
          </p:cNvPicPr>
          <p:nvPr/>
        </p:nvPicPr>
        <p:blipFill>
          <a:blip r:embed="rId3" cstate="print"/>
          <a:srcRect/>
          <a:stretch>
            <a:fillRect/>
          </a:stretch>
        </p:blipFill>
        <p:spPr bwMode="auto">
          <a:xfrm>
            <a:off x="116459" y="-1"/>
            <a:ext cx="4413978" cy="2306782"/>
          </a:xfrm>
          <a:prstGeom prst="rect">
            <a:avLst/>
          </a:prstGeom>
          <a:noFill/>
        </p:spPr>
      </p:pic>
      <p:sp>
        <p:nvSpPr>
          <p:cNvPr id="3" name="2 Rectángulo redondeado"/>
          <p:cNvSpPr/>
          <p:nvPr/>
        </p:nvSpPr>
        <p:spPr>
          <a:xfrm>
            <a:off x="2815937" y="2612232"/>
            <a:ext cx="3368553" cy="253126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PE" sz="2000" dirty="0">
                <a:solidFill>
                  <a:schemeClr val="tx1"/>
                </a:solidFill>
              </a:rPr>
              <a:t>Propone para la planificación educativa una mirada multidimensional del desarrollo humano, social e institucional, así mismo  el desarrollo ambiental, económico e institucional. </a:t>
            </a:r>
            <a:r>
              <a:rPr lang="es-PE" sz="2000" dirty="0"/>
              <a:t> </a:t>
            </a:r>
          </a:p>
        </p:txBody>
      </p:sp>
      <p:sp>
        <p:nvSpPr>
          <p:cNvPr id="4" name="3 Rectángulo redondeado"/>
          <p:cNvSpPr/>
          <p:nvPr/>
        </p:nvSpPr>
        <p:spPr>
          <a:xfrm>
            <a:off x="116459" y="2612233"/>
            <a:ext cx="2699478" cy="113466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4500" b="1" dirty="0">
                <a:solidFill>
                  <a:schemeClr val="tx1"/>
                </a:solidFill>
              </a:rPr>
              <a:t>Enfoque territorial</a:t>
            </a:r>
          </a:p>
        </p:txBody>
      </p:sp>
      <p:sp>
        <p:nvSpPr>
          <p:cNvPr id="6" name="5 Rectángulo redondeado"/>
          <p:cNvSpPr/>
          <p:nvPr/>
        </p:nvSpPr>
        <p:spPr>
          <a:xfrm>
            <a:off x="4530438" y="0"/>
            <a:ext cx="4501320" cy="20449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PE" sz="1800" dirty="0">
                <a:solidFill>
                  <a:schemeClr val="tx1"/>
                </a:solidFill>
              </a:rPr>
              <a:t>Este enfoque considera en el accionar educativo  la forma de comprender y promover el desarrollo </a:t>
            </a:r>
          </a:p>
          <a:p>
            <a:pPr algn="just">
              <a:defRPr/>
            </a:pPr>
            <a:r>
              <a:rPr lang="es-PE" sz="1800" dirty="0">
                <a:solidFill>
                  <a:schemeClr val="tx1"/>
                </a:solidFill>
              </a:rPr>
              <a:t>en cada  territorio, entendida </a:t>
            </a:r>
            <a:r>
              <a:rPr lang="es-PE" sz="1800">
                <a:solidFill>
                  <a:schemeClr val="tx1"/>
                </a:solidFill>
              </a:rPr>
              <a:t>a partir de la </a:t>
            </a:r>
            <a:r>
              <a:rPr lang="es-PE" sz="1800" dirty="0">
                <a:solidFill>
                  <a:schemeClr val="tx1"/>
                </a:solidFill>
              </a:rPr>
              <a:t>escuela  como parte del entorno socio-cultural y geográfico donde viven e interactúan  las personas. </a:t>
            </a:r>
          </a:p>
        </p:txBody>
      </p:sp>
      <p:sp>
        <p:nvSpPr>
          <p:cNvPr id="7" name="6 Rectángulo redondeado"/>
          <p:cNvSpPr/>
          <p:nvPr/>
        </p:nvSpPr>
        <p:spPr>
          <a:xfrm>
            <a:off x="6184489" y="2712839"/>
            <a:ext cx="2847267" cy="24306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600" dirty="0">
                <a:solidFill>
                  <a:schemeClr val="tx1"/>
                </a:solidFill>
              </a:rPr>
              <a:t>Propone para la planificación educativa  atender a los estudiantes del territorio de acuerdo a su contexto. </a:t>
            </a:r>
          </a:p>
        </p:txBody>
      </p:sp>
    </p:spTree>
    <p:extLst>
      <p:ext uri="{BB962C8B-B14F-4D97-AF65-F5344CB8AC3E}">
        <p14:creationId xmlns:p14="http://schemas.microsoft.com/office/powerpoint/2010/main" val="416364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750" t="23482" r="29583" b="11037"/>
          <a:stretch/>
        </p:blipFill>
        <p:spPr>
          <a:xfrm>
            <a:off x="0" y="0"/>
            <a:ext cx="9144000" cy="5143500"/>
          </a:xfrm>
          <a:prstGeom prst="rect">
            <a:avLst/>
          </a:prstGeom>
        </p:spPr>
      </p:pic>
    </p:spTree>
    <p:extLst>
      <p:ext uri="{BB962C8B-B14F-4D97-AF65-F5344CB8AC3E}">
        <p14:creationId xmlns:p14="http://schemas.microsoft.com/office/powerpoint/2010/main" val="73982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94735" y="1170039"/>
            <a:ext cx="7246375" cy="23302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sz="3600" b="1" dirty="0" smtClean="0">
                <a:latin typeface="Aharoni" panose="02010803020104030203" pitchFamily="2" charset="-79"/>
                <a:cs typeface="Aharoni" panose="02010803020104030203" pitchFamily="2" charset="-79"/>
              </a:rPr>
              <a:t>Ideas previas / acercamientos a las prácticas de gestión </a:t>
            </a:r>
            <a:endParaRPr lang="es-PE" sz="36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438915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ILA PARA CRITICAR"/>
          <p:cNvPicPr>
            <a:picLocks noChangeAspect="1" noChangeArrowheads="1"/>
          </p:cNvPicPr>
          <p:nvPr/>
        </p:nvPicPr>
        <p:blipFill rotWithShape="1">
          <a:blip r:embed="rId2">
            <a:extLst>
              <a:ext uri="{28A0092B-C50C-407E-A947-70E740481C1C}">
                <a14:useLocalDpi xmlns:a14="http://schemas.microsoft.com/office/drawing/2010/main" val="0"/>
              </a:ext>
            </a:extLst>
          </a:blip>
          <a:srcRect l="4270" t="5566" r="4480" b="11689"/>
          <a:stretch/>
        </p:blipFill>
        <p:spPr bwMode="auto">
          <a:xfrm>
            <a:off x="0" y="9526"/>
            <a:ext cx="9116617" cy="513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1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51" y="121444"/>
            <a:ext cx="8277896" cy="994172"/>
          </a:xfrm>
        </p:spPr>
        <p:txBody>
          <a:bodyPr/>
          <a:lstStyle/>
          <a:p>
            <a:pPr algn="ctr"/>
            <a:r>
              <a:rPr lang="es-PE" b="1" dirty="0" smtClean="0"/>
              <a:t>¿Qué piensa la ciudadanía del director como servidor o empleado </a:t>
            </a:r>
            <a:r>
              <a:rPr lang="es-PE" b="1" dirty="0" smtClean="0"/>
              <a:t>público</a:t>
            </a:r>
            <a:r>
              <a:rPr lang="es-PE" b="1" dirty="0" smtClean="0"/>
              <a:t>?</a:t>
            </a:r>
            <a:endParaRPr lang="es-PE"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26591167"/>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031075350"/>
              </p:ext>
            </p:extLst>
          </p:nvPr>
        </p:nvGraphicFramePr>
        <p:xfrm>
          <a:off x="68826" y="1115615"/>
          <a:ext cx="9006348" cy="39381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3955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21532" y="90100"/>
            <a:ext cx="1744388" cy="553998"/>
          </a:xfrm>
          <a:prstGeom prst="rect">
            <a:avLst/>
          </a:prstGeom>
        </p:spPr>
        <p:txBody>
          <a:bodyPr wrap="none">
            <a:spAutoFit/>
          </a:bodyPr>
          <a:lstStyle/>
          <a:p>
            <a:pPr algn="just">
              <a:spcBef>
                <a:spcPct val="50000"/>
              </a:spcBef>
            </a:pPr>
            <a:r>
              <a:rPr lang="es-PE" altLang="es-AR" sz="3000" b="1" dirty="0">
                <a:latin typeface="Arial" pitchFamily="34" charset="0"/>
              </a:rPr>
              <a:t>ANOMIA</a:t>
            </a:r>
            <a:endParaRPr lang="en-US" altLang="es-AR" sz="3000" b="1" dirty="0">
              <a:latin typeface="Arial" pitchFamily="34" charset="0"/>
            </a:endParaRPr>
          </a:p>
        </p:txBody>
      </p:sp>
      <p:pic>
        <p:nvPicPr>
          <p:cNvPr id="8194" name="Picture 2" descr="Resultado de imagen para imagenes ano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533650"/>
            <a:ext cx="4248150" cy="2577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3950"/>
            <a:ext cx="4686299" cy="359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para IMAGENES SOBRE ANO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0"/>
            <a:ext cx="4457701"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77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000" t="5408" r="12500" b="2444"/>
          <a:stretch/>
        </p:blipFill>
        <p:spPr>
          <a:xfrm>
            <a:off x="0" y="0"/>
            <a:ext cx="9144000" cy="5067300"/>
          </a:xfrm>
          <a:prstGeom prst="rect">
            <a:avLst/>
          </a:prstGeom>
        </p:spPr>
      </p:pic>
    </p:spTree>
    <p:extLst>
      <p:ext uri="{BB962C8B-B14F-4D97-AF65-F5344CB8AC3E}">
        <p14:creationId xmlns:p14="http://schemas.microsoft.com/office/powerpoint/2010/main" val="189721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sz="4800" b="1" dirty="0" smtClean="0">
                <a:latin typeface="Aharoni" panose="02010803020104030203" pitchFamily="2" charset="-79"/>
                <a:cs typeface="Aharoni" panose="02010803020104030203" pitchFamily="2" charset="-79"/>
              </a:rPr>
              <a:t>QUÉ Y CÓMO ASUMIR LA GESTIÓN </a:t>
            </a:r>
            <a:endParaRPr lang="es-PE" sz="4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9408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3514725"/>
            <a:ext cx="4500563" cy="1628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835" y="894323"/>
            <a:ext cx="4954690" cy="1631216"/>
          </a:xfrm>
          <a:prstGeom prst="rect">
            <a:avLst/>
          </a:prstGeom>
        </p:spPr>
        <p:txBody>
          <a:bodyPr wrap="square">
            <a:spAutoFit/>
          </a:bodyPr>
          <a:lstStyle/>
          <a:p>
            <a:pPr algn="just"/>
            <a:r>
              <a:rPr lang="es-ES" sz="2000" b="1" dirty="0">
                <a:solidFill>
                  <a:srgbClr val="333333"/>
                </a:solidFill>
                <a:latin typeface="Arial" panose="020B0604020202020204" pitchFamily="34" charset="0"/>
              </a:rPr>
              <a:t>La gestión </a:t>
            </a:r>
            <a:r>
              <a:rPr lang="es-ES" sz="2000" b="1" dirty="0" smtClean="0">
                <a:solidFill>
                  <a:srgbClr val="333333"/>
                </a:solidFill>
                <a:latin typeface="Arial" panose="020B0604020202020204" pitchFamily="34" charset="0"/>
              </a:rPr>
              <a:t>es una </a:t>
            </a:r>
            <a:r>
              <a:rPr lang="es-ES" sz="2000" b="1" dirty="0" smtClean="0">
                <a:solidFill>
                  <a:srgbClr val="0000CC"/>
                </a:solidFill>
                <a:latin typeface="Arial" panose="020B0604020202020204" pitchFamily="34" charset="0"/>
              </a:rPr>
              <a:t>capacidad</a:t>
            </a:r>
            <a:r>
              <a:rPr lang="es-ES" sz="2000" b="1" dirty="0" smtClean="0">
                <a:solidFill>
                  <a:srgbClr val="333333"/>
                </a:solidFill>
                <a:latin typeface="Arial" panose="020B0604020202020204" pitchFamily="34" charset="0"/>
              </a:rPr>
              <a:t> que </a:t>
            </a:r>
            <a:r>
              <a:rPr lang="es-ES" sz="2000" b="1" dirty="0">
                <a:solidFill>
                  <a:srgbClr val="333333"/>
                </a:solidFill>
                <a:latin typeface="Arial" panose="020B0604020202020204" pitchFamily="34" charset="0"/>
              </a:rPr>
              <a:t>se </a:t>
            </a:r>
            <a:r>
              <a:rPr lang="es-ES" sz="2000" b="1" dirty="0">
                <a:solidFill>
                  <a:srgbClr val="0000CC"/>
                </a:solidFill>
                <a:latin typeface="Arial" panose="020B0604020202020204" pitchFamily="34" charset="0"/>
              </a:rPr>
              <a:t>enfoca</a:t>
            </a:r>
            <a:r>
              <a:rPr lang="es-ES" sz="2000" b="1" dirty="0">
                <a:solidFill>
                  <a:srgbClr val="333333"/>
                </a:solidFill>
                <a:latin typeface="Arial" panose="020B0604020202020204" pitchFamily="34" charset="0"/>
              </a:rPr>
              <a:t> en la correcta y eficiente </a:t>
            </a:r>
            <a:r>
              <a:rPr lang="es-ES" sz="2000" b="1" dirty="0">
                <a:solidFill>
                  <a:srgbClr val="0000CC"/>
                </a:solidFill>
                <a:latin typeface="Arial" panose="020B0604020202020204" pitchFamily="34" charset="0"/>
              </a:rPr>
              <a:t>administración</a:t>
            </a:r>
            <a:r>
              <a:rPr lang="es-ES" sz="2000" b="1" dirty="0">
                <a:solidFill>
                  <a:srgbClr val="333333"/>
                </a:solidFill>
                <a:latin typeface="Arial" panose="020B0604020202020204" pitchFamily="34" charset="0"/>
              </a:rPr>
              <a:t> de los recursos </a:t>
            </a:r>
            <a:r>
              <a:rPr lang="es-ES" sz="2000" b="1" dirty="0" smtClean="0">
                <a:solidFill>
                  <a:srgbClr val="333333"/>
                </a:solidFill>
                <a:latin typeface="Arial" panose="020B0604020202020204" pitchFamily="34" charset="0"/>
              </a:rPr>
              <a:t>a </a:t>
            </a:r>
            <a:r>
              <a:rPr lang="es-ES" sz="2000" b="1" dirty="0">
                <a:solidFill>
                  <a:srgbClr val="333333"/>
                </a:solidFill>
                <a:latin typeface="Arial" panose="020B0604020202020204" pitchFamily="34" charset="0"/>
              </a:rPr>
              <a:t>fin de satisfacer las necesidades de la </a:t>
            </a:r>
            <a:r>
              <a:rPr lang="es-ES" sz="2000" b="1" dirty="0">
                <a:solidFill>
                  <a:srgbClr val="0000CC"/>
                </a:solidFill>
                <a:latin typeface="Arial" panose="020B0604020202020204" pitchFamily="34" charset="0"/>
              </a:rPr>
              <a:t>ciudadanía</a:t>
            </a:r>
            <a:r>
              <a:rPr lang="es-ES" sz="2000" b="1" dirty="0">
                <a:solidFill>
                  <a:srgbClr val="333333"/>
                </a:solidFill>
                <a:latin typeface="Arial" panose="020B0604020202020204" pitchFamily="34" charset="0"/>
              </a:rPr>
              <a:t> e impulsar el </a:t>
            </a:r>
            <a:r>
              <a:rPr lang="es-ES" sz="2000" b="1" dirty="0" smtClean="0">
                <a:solidFill>
                  <a:srgbClr val="0000CC"/>
                </a:solidFill>
                <a:latin typeface="Arial" panose="020B0604020202020204" pitchFamily="34" charset="0"/>
              </a:rPr>
              <a:t>desarrollo</a:t>
            </a:r>
            <a:r>
              <a:rPr lang="es-ES" sz="2000" b="1" dirty="0" smtClean="0">
                <a:solidFill>
                  <a:srgbClr val="333333"/>
                </a:solidFill>
                <a:latin typeface="Arial" panose="020B0604020202020204" pitchFamily="34" charset="0"/>
              </a:rPr>
              <a:t>.</a:t>
            </a:r>
            <a:endParaRPr lang="es-PE" sz="2000" b="1" dirty="0"/>
          </a:p>
        </p:txBody>
      </p:sp>
      <p:sp>
        <p:nvSpPr>
          <p:cNvPr id="3" name="Rectángulo 2"/>
          <p:cNvSpPr/>
          <p:nvPr/>
        </p:nvSpPr>
        <p:spPr>
          <a:xfrm>
            <a:off x="71436" y="271076"/>
            <a:ext cx="4746369" cy="646331"/>
          </a:xfrm>
          <a:prstGeom prst="rect">
            <a:avLst/>
          </a:prstGeom>
        </p:spPr>
        <p:txBody>
          <a:bodyPr wrap="square">
            <a:spAutoFit/>
          </a:bodyPr>
          <a:lstStyle/>
          <a:p>
            <a:pPr algn="ctr"/>
            <a:r>
              <a:rPr lang="es-ES" sz="3600" b="1" dirty="0" smtClean="0">
                <a:solidFill>
                  <a:srgbClr val="333333"/>
                </a:solidFill>
                <a:latin typeface="Arial" panose="020B0604020202020204" pitchFamily="34" charset="0"/>
              </a:rPr>
              <a:t>GESTIÓN</a:t>
            </a:r>
            <a:endParaRPr lang="es-PE" sz="3600" dirty="0"/>
          </a:p>
        </p:txBody>
      </p:sp>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128" y="104776"/>
            <a:ext cx="4117873" cy="494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387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gestion educ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48275"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248275" y="250195"/>
            <a:ext cx="3724275" cy="3785652"/>
          </a:xfrm>
          <a:prstGeom prst="rect">
            <a:avLst/>
          </a:prstGeom>
        </p:spPr>
        <p:txBody>
          <a:bodyPr wrap="square">
            <a:spAutoFit/>
          </a:bodyPr>
          <a:lstStyle/>
          <a:p>
            <a:pPr lvl="1" algn="just">
              <a:defRPr/>
            </a:pPr>
            <a:r>
              <a:rPr lang="es-MX" sz="2400" b="1" dirty="0"/>
              <a:t>C</a:t>
            </a:r>
            <a:r>
              <a:rPr lang="es-MX" sz="2400" b="1" dirty="0" smtClean="0"/>
              <a:t>onjunto </a:t>
            </a:r>
            <a:r>
              <a:rPr lang="es-MX" sz="2400" b="1" dirty="0"/>
              <a:t>de </a:t>
            </a:r>
            <a:r>
              <a:rPr lang="es-MX" sz="2400" b="1" dirty="0">
                <a:solidFill>
                  <a:srgbClr val="0000CC"/>
                </a:solidFill>
              </a:rPr>
              <a:t>acciones</a:t>
            </a:r>
            <a:r>
              <a:rPr lang="es-MX" sz="2400" b="1" dirty="0"/>
              <a:t> relacionadas entre sí que emprende el equipo directivo de una escuela para promover y posibilitar el logro de la intencionalidad pedagógica en – con y para la comunidad educativa.</a:t>
            </a:r>
          </a:p>
        </p:txBody>
      </p:sp>
    </p:spTree>
    <p:extLst>
      <p:ext uri="{BB962C8B-B14F-4D97-AF65-F5344CB8AC3E}">
        <p14:creationId xmlns:p14="http://schemas.microsoft.com/office/powerpoint/2010/main" val="3634408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talentos MINEDU 2019" id="{CA314D59-9FD4-4C97-AB67-2449CBD0D93D}" vid="{855C248F-6705-4B52-B268-D5C3C4B9ABF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11411</TotalTime>
  <Words>596</Words>
  <Application>Microsoft Office PowerPoint</Application>
  <PresentationFormat>Presentación en pantalla (16:9)</PresentationFormat>
  <Paragraphs>47</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Stag Book</vt:lpstr>
      <vt:lpstr>Aharoni</vt:lpstr>
      <vt:lpstr>Calibri Light</vt:lpstr>
      <vt:lpstr>Calibri</vt:lpstr>
      <vt:lpstr>Arial Narrow</vt:lpstr>
      <vt:lpstr>1_Tema de Office</vt:lpstr>
      <vt:lpstr>Presentación de PowerPoint</vt:lpstr>
      <vt:lpstr>Presentación de PowerPoint</vt:lpstr>
      <vt:lpstr>Presentación de PowerPoint</vt:lpstr>
      <vt:lpstr>¿Qué piensa la ciudadanía del director como servidor o empleado público?</vt:lpstr>
      <vt:lpstr>Presentación de PowerPoint</vt:lpstr>
      <vt:lpstr>Presentación de PowerPoint</vt:lpstr>
      <vt:lpstr>QUÉ Y CÓMO ASUMIR LA GESTIÓN </vt:lpstr>
      <vt:lpstr>Presentación de PowerPoint</vt:lpstr>
      <vt:lpstr>Presentación de PowerPoint</vt:lpstr>
      <vt:lpstr>Presentación de PowerPoint</vt:lpstr>
      <vt:lpstr>Enfoques de la Gestión Educativa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HERNRY</dc:creator>
  <cp:lastModifiedBy>HERNRY</cp:lastModifiedBy>
  <cp:revision>204</cp:revision>
  <dcterms:modified xsi:type="dcterms:W3CDTF">2022-03-06T22:33:48Z</dcterms:modified>
</cp:coreProperties>
</file>