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3" r:id="rId4"/>
    <p:sldId id="282" r:id="rId5"/>
    <p:sldId id="279" r:id="rId6"/>
    <p:sldId id="281" r:id="rId7"/>
    <p:sldId id="259" r:id="rId8"/>
    <p:sldId id="261" r:id="rId9"/>
    <p:sldId id="269" r:id="rId10"/>
    <p:sldId id="272" r:id="rId11"/>
    <p:sldId id="271" r:id="rId12"/>
    <p:sldId id="264" r:id="rId13"/>
    <p:sldId id="266" r:id="rId14"/>
    <p:sldId id="273" r:id="rId15"/>
    <p:sldId id="278" r:id="rId16"/>
    <p:sldId id="274" r:id="rId17"/>
    <p:sldId id="275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BA368A4-0BD7-4B66-A254-2C48207D6099}">
          <p14:sldIdLst>
            <p14:sldId id="256"/>
            <p14:sldId id="262"/>
            <p14:sldId id="283"/>
            <p14:sldId id="282"/>
            <p14:sldId id="279"/>
            <p14:sldId id="281"/>
          </p14:sldIdLst>
        </p14:section>
        <p14:section name="Sección sin título" id="{F9120523-009F-498B-AF93-27572F5C82E9}">
          <p14:sldIdLst>
            <p14:sldId id="259"/>
            <p14:sldId id="261"/>
            <p14:sldId id="269"/>
            <p14:sldId id="272"/>
            <p14:sldId id="271"/>
            <p14:sldId id="264"/>
            <p14:sldId id="266"/>
            <p14:sldId id="273"/>
            <p14:sldId id="278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AEF8"/>
    <a:srgbClr val="E98383"/>
    <a:srgbClr val="A03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B5643-D8D4-4FD0-BCB5-BB678A81D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0AAF0-FE98-460A-BF31-AF9EB8EE5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C818CE-C961-4125-B5D9-7FAC9827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52AC-8B85-4706-B048-6D2670F58EC3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5C8B15-36F2-4314-817F-A070136B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A60DAA-CFE4-4584-BE6C-5F979685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7A8F-CACA-4B55-A387-697A2B58C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336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49EA8-2F8B-4D28-95AF-F36A0217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3A04E9-E8BC-4837-8049-31BF2CF7C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9E9E22-044F-444E-863F-5C047D537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52AC-8B85-4706-B048-6D2670F58EC3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977B9D-FAF1-4549-A3AD-3739661B7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FEA247-9E09-46FD-8BF4-E612BDC4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7A8F-CACA-4B55-A387-697A2B58C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49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0C51F3-AEF7-4DF1-BF27-13FB86796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86FBD9-70C6-4D44-A1F9-665D0AB77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5D6D41-56D2-45EA-9F1B-E2CDC9BD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52AC-8B85-4706-B048-6D2670F58EC3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3AFB65-A4B1-4AA2-A2E3-FA5D188D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D9621D-AFB9-4D37-81E4-D443224DA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7A8F-CACA-4B55-A387-697A2B58C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2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A2BE6-CF69-44CD-98BB-CA0D1790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6882B8-DA2E-4946-B228-A8A09EA04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F0FF3A-A50D-40AC-96AD-FF4699BD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52AC-8B85-4706-B048-6D2670F58EC3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AAF874-1FAC-4A3D-A47A-329000DB6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264371-A238-4C5A-82F0-39263ACB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7A8F-CACA-4B55-A387-697A2B58C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841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0AC32-84A9-46D6-A4BD-576E4754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5D371E-A6F0-4C99-B0D0-B96EDB761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13615C-2F9C-45A9-836E-956EE674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52AC-8B85-4706-B048-6D2670F58EC3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A6FE23-7890-4E1C-8126-284DE7DAD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689D5B-5661-4A01-8E0D-32EC25A6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7A8F-CACA-4B55-A387-697A2B58C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79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C3C7E-D062-4B8F-98DF-0A49FE48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308DB6-E7AC-4AB1-A2AF-A37E52BC0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C055F1-9D56-4FEE-BF0C-BB3A1E3DB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BF905D-68A5-4EAC-A8F3-8696DBBA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52AC-8B85-4706-B048-6D2670F58EC3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777947-8446-4EFD-9502-D7AC370D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7471F1-117A-4CF5-8EDD-D17F3EFD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7A8F-CACA-4B55-A387-697A2B58C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22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0C75C-4366-47EF-9D0E-30DECEF7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F46C4E-6129-4BB1-99BF-DB659ADF5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C63398-4EC1-4DE4-9FF2-CA18A20C7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51CBDF-1C6D-425B-919E-A08AF05C2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7EC662-B3CB-4A92-A1BC-B91CE8923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CAD588-BF40-4559-8670-2209F70CB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52AC-8B85-4706-B048-6D2670F58EC3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0E3A332-E347-4B93-9B46-07CC8BB0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CF6BDF6-EEA0-437C-80F0-42E9BEF53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7A8F-CACA-4B55-A387-697A2B58C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61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80074-8B86-4842-8215-6986156AD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198294-BA5F-404B-86FA-B1DEE97D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52AC-8B85-4706-B048-6D2670F58EC3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21077C-121C-453C-8A95-63CACEB9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D015C7-6A25-4BF9-BB16-675355FD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7A8F-CACA-4B55-A387-697A2B58C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62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CE5A0A4-A59E-4482-9C82-4DFF4AD9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52AC-8B85-4706-B048-6D2670F58EC3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E037DA-45A7-4D61-9C91-41695200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8D72A3-BAC1-4009-8D44-9A18BCE8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7A8F-CACA-4B55-A387-697A2B58C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3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79FA7-08D8-4C99-98D9-824DE574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870487-A9F6-41F9-8A0C-EFC720ABC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A94465-9FAA-4B38-852F-7142E5340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BBD3BB-075B-4113-9160-F43ECC98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52AC-8B85-4706-B048-6D2670F58EC3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8491DB-C4B4-4A6E-AD0D-4C2CD033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FCBC97-CA9F-4460-BA6B-1B4FFE442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7A8F-CACA-4B55-A387-697A2B58C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17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094A1-4F5C-48DE-AE81-C2440D4F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A46ADA4-BD0E-47DE-A704-074CCA75F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BF7345-0690-4EDF-891D-FFB72FD08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84FFB0-B2AC-4B7C-987F-DDEE6D03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52AC-8B85-4706-B048-6D2670F58EC3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843BF6-2E13-48AB-9858-195BE468B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C75AED-44E1-4A00-836E-D1C600A6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7A8F-CACA-4B55-A387-697A2B58C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27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DD6E5B3-AB5F-401A-84C1-96243029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FB7BD0-BC46-48A0-A5C8-EA0F167D1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DDA828-A746-4C4B-B98D-5D16A04BB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52AC-8B85-4706-B048-6D2670F58EC3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91405-1A87-406E-A4DF-33DF5E48C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627707-9CD9-4213-9D9F-5703F3DAB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B7A8F-CACA-4B55-A387-697A2B58C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46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F6BD2C7-878D-47A0-9035-D83EA69B7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B9BFCFB-65B6-4264-8E3C-FD284F598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0483" y="51335"/>
            <a:ext cx="9144000" cy="2387600"/>
          </a:xfrm>
        </p:spPr>
        <p:txBody>
          <a:bodyPr>
            <a:noAutofit/>
          </a:bodyPr>
          <a:lstStyle/>
          <a:p>
            <a:r>
              <a:rPr lang="es-ES" sz="4400" b="1" dirty="0">
                <a:latin typeface="Arial Black" panose="020B0A04020102020204" pitchFamily="34" charset="0"/>
              </a:rPr>
              <a:t>CONDICIONES BASICAS PARA UN RETORNO SEGURO Y FELIZ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9717E3B-B2E0-4763-9F67-67A46B90C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517" y="2436485"/>
            <a:ext cx="9144000" cy="1655762"/>
          </a:xfrm>
        </p:spPr>
        <p:txBody>
          <a:bodyPr/>
          <a:lstStyle/>
          <a:p>
            <a:r>
              <a:rPr lang="es-ES" b="1" dirty="0"/>
              <a:t>RVM 531-MINEDU.2021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4793B1-699C-429D-A089-3E1C083A7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971" y="3334371"/>
            <a:ext cx="4626058" cy="23876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1AF6BEE-672B-4C03-967C-04252A4135A3}"/>
              </a:ext>
            </a:extLst>
          </p:cNvPr>
          <p:cNvSpPr txBox="1"/>
          <p:nvPr/>
        </p:nvSpPr>
        <p:spPr>
          <a:xfrm>
            <a:off x="3047281" y="324433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7B2CA357-ED2B-497D-99F5-75125152170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6576" y="502185"/>
            <a:ext cx="644525" cy="7429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83E7B22-BD14-44CB-B3E9-646D0132D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0130" y="463423"/>
            <a:ext cx="886294" cy="7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0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27B7A00-B54D-4E55-AD65-A80EBDE49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9E3CC8-B255-402E-8767-FC1871B2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                        </a:t>
            </a:r>
            <a:r>
              <a:rPr lang="es-ES" dirty="0">
                <a:latin typeface="Arial Black" panose="020B0A04020102020204" pitchFamily="34" charset="0"/>
              </a:rPr>
              <a:t>SEÑALIZACION</a:t>
            </a:r>
          </a:p>
        </p:txBody>
      </p:sp>
      <p:pic>
        <p:nvPicPr>
          <p:cNvPr id="4" name="Picture 240196">
            <a:extLst>
              <a:ext uri="{FF2B5EF4-FFF2-40B4-BE49-F238E27FC236}">
                <a16:creationId xmlns:a16="http://schemas.microsoft.com/office/drawing/2014/main" id="{DDC3D226-8BCD-47EB-AB59-3CB4927C8EA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-659" t="44135" r="69145"/>
          <a:stretch/>
        </p:blipFill>
        <p:spPr bwMode="auto">
          <a:xfrm>
            <a:off x="1006764" y="1690688"/>
            <a:ext cx="2576063" cy="34632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Usos de Pegatinas o Sticker&amp;#39;s para piso de prevención en seguridad covid-19">
            <a:extLst>
              <a:ext uri="{FF2B5EF4-FFF2-40B4-BE49-F238E27FC236}">
                <a16:creationId xmlns:a16="http://schemas.microsoft.com/office/drawing/2014/main" id="{308CAB9C-EC73-41B8-B38F-808B07377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30" y="1911926"/>
            <a:ext cx="4434339" cy="28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ñal fotoluminiscente ruta evacuación - Sodimac.com.pe">
            <a:extLst>
              <a:ext uri="{FF2B5EF4-FFF2-40B4-BE49-F238E27FC236}">
                <a16:creationId xmlns:a16="http://schemas.microsoft.com/office/drawing/2014/main" id="{9607AC2F-F82E-4E88-A240-2ECBD215B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1" y="2043402"/>
            <a:ext cx="3084945" cy="272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95540A97-0F6F-45E1-A6A2-86221671110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62239" y="513052"/>
            <a:ext cx="644525" cy="7429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3DEEC14-CC57-483F-8454-6FE87EBDB1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0130" y="463423"/>
            <a:ext cx="886294" cy="7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5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A6C5843-A65F-41F8-A52C-8A8B20712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F60CB7-132A-4223-B2D1-7BD151761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ORGANIZACIÓN DE LOS ESPACIOS EDUCATIVOS</a:t>
            </a:r>
          </a:p>
        </p:txBody>
      </p:sp>
      <p:pic>
        <p:nvPicPr>
          <p:cNvPr id="4" name="Picture 701">
            <a:extLst>
              <a:ext uri="{FF2B5EF4-FFF2-40B4-BE49-F238E27FC236}">
                <a16:creationId xmlns:a16="http://schemas.microsoft.com/office/drawing/2014/main" id="{76829C79-0002-4A1C-B3F1-584910FB3A9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343" y="1492826"/>
            <a:ext cx="2225820" cy="1727417"/>
          </a:xfrm>
          <a:prstGeom prst="rect">
            <a:avLst/>
          </a:prstGeom>
        </p:spPr>
      </p:pic>
      <p:pic>
        <p:nvPicPr>
          <p:cNvPr id="5" name="Picture 703">
            <a:extLst>
              <a:ext uri="{FF2B5EF4-FFF2-40B4-BE49-F238E27FC236}">
                <a16:creationId xmlns:a16="http://schemas.microsoft.com/office/drawing/2014/main" id="{99EE6DE6-94AA-48C6-8869-A18B3FC58E3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757267" y="1690688"/>
            <a:ext cx="2500380" cy="1649181"/>
          </a:xfrm>
          <a:prstGeom prst="rect">
            <a:avLst/>
          </a:prstGeom>
        </p:spPr>
      </p:pic>
      <p:pic>
        <p:nvPicPr>
          <p:cNvPr id="6" name="Picture 705">
            <a:extLst>
              <a:ext uri="{FF2B5EF4-FFF2-40B4-BE49-F238E27FC236}">
                <a16:creationId xmlns:a16="http://schemas.microsoft.com/office/drawing/2014/main" id="{CAC78956-9363-4550-98A3-1AAD9CB6ECB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677311" y="1690688"/>
            <a:ext cx="2378092" cy="1871290"/>
          </a:xfrm>
          <a:prstGeom prst="rect">
            <a:avLst/>
          </a:prstGeom>
        </p:spPr>
      </p:pic>
      <p:pic>
        <p:nvPicPr>
          <p:cNvPr id="3074" name="Picture 2" descr="Espacios Educativos en Educación Infantil: ¿Por Qué Son Así las Aulas?">
            <a:extLst>
              <a:ext uri="{FF2B5EF4-FFF2-40B4-BE49-F238E27FC236}">
                <a16:creationId xmlns:a16="http://schemas.microsoft.com/office/drawing/2014/main" id="{E250B32C-9B10-4B6C-84E5-DCA4DB57D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4" y="40261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0248">
            <a:extLst>
              <a:ext uri="{FF2B5EF4-FFF2-40B4-BE49-F238E27FC236}">
                <a16:creationId xmlns:a16="http://schemas.microsoft.com/office/drawing/2014/main" id="{92D0A6BD-3586-45B3-8494-02B00A06B0B9}"/>
              </a:ext>
            </a:extLst>
          </p:cNvPr>
          <p:cNvPicPr/>
          <p:nvPr/>
        </p:nvPicPr>
        <p:blipFill rotWithShape="1">
          <a:blip r:embed="rId7"/>
          <a:srcRect l="1451" t="60230" b="-41115"/>
          <a:stretch/>
        </p:blipFill>
        <p:spPr bwMode="auto">
          <a:xfrm>
            <a:off x="6677892" y="3860800"/>
            <a:ext cx="3851564" cy="3816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1">
            <a:extLst>
              <a:ext uri="{FF2B5EF4-FFF2-40B4-BE49-F238E27FC236}">
                <a16:creationId xmlns:a16="http://schemas.microsoft.com/office/drawing/2014/main" id="{FDFB4973-50F4-4F3D-9E6C-BF188FB4DD1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74818" y="625402"/>
            <a:ext cx="644525" cy="7429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685A18C-8714-4659-BC1E-5F3ADEE44A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0130" y="463423"/>
            <a:ext cx="886294" cy="7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22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7FDC1B7-6DE5-4535-A571-ADDB003D4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F4F088A-6154-4C48-8B43-DC5B4B43B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Arial Black" panose="020B0A04020102020204" pitchFamily="34" charset="0"/>
              </a:rPr>
              <a:t>ESTACIONES DE LAVADO DE MANO </a:t>
            </a:r>
          </a:p>
        </p:txBody>
      </p:sp>
      <p:pic>
        <p:nvPicPr>
          <p:cNvPr id="4" name="Picture 777">
            <a:extLst>
              <a:ext uri="{FF2B5EF4-FFF2-40B4-BE49-F238E27FC236}">
                <a16:creationId xmlns:a16="http://schemas.microsoft.com/office/drawing/2014/main" id="{6B9B3A5E-4087-4B1F-B9FB-8DB047F3D2A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341346"/>
            <a:ext cx="3862388" cy="3357490"/>
          </a:xfrm>
          <a:prstGeom prst="rect">
            <a:avLst/>
          </a:prstGeom>
        </p:spPr>
      </p:pic>
      <p:pic>
        <p:nvPicPr>
          <p:cNvPr id="4098" name="Picture 2" descr="15 de octubre, Día Internacional del Lavado de Manos | UNICEF">
            <a:extLst>
              <a:ext uri="{FF2B5EF4-FFF2-40B4-BE49-F238E27FC236}">
                <a16:creationId xmlns:a16="http://schemas.microsoft.com/office/drawing/2014/main" id="{1ED2C5BD-B396-4D41-972E-2A5790B05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41" y="2392146"/>
            <a:ext cx="3862388" cy="32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>
            <a:extLst>
              <a:ext uri="{FF2B5EF4-FFF2-40B4-BE49-F238E27FC236}">
                <a16:creationId xmlns:a16="http://schemas.microsoft.com/office/drawing/2014/main" id="{6C9CEC52-9674-41C9-889D-A64474ADD16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15937" y="538452"/>
            <a:ext cx="644525" cy="7429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B440E66-9168-4BC8-A0D9-BD93CF97D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0130" y="463423"/>
            <a:ext cx="886294" cy="7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5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86FF32F-9204-4700-B94C-3BDD5C39B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F60CB7-132A-4223-B2D1-7BD151761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273800" cy="1029566"/>
          </a:xfrm>
        </p:spPr>
        <p:txBody>
          <a:bodyPr>
            <a:normAutofit fontScale="90000"/>
          </a:bodyPr>
          <a:lstStyle/>
          <a:p>
            <a:pPr algn="r"/>
            <a:r>
              <a:rPr lang="es-ES" dirty="0">
                <a:latin typeface="Arial Black" panose="020B0A04020102020204" pitchFamily="34" charset="0"/>
              </a:rPr>
              <a:t>                                                    VACUNACION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67BCE76B-E6C5-4212-B801-62948E7C2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74" y="1819564"/>
            <a:ext cx="10400144" cy="4357399"/>
          </a:xfrm>
        </p:spPr>
        <p:txBody>
          <a:bodyPr/>
          <a:lstStyle/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122" name="Picture 2" descr="Vacunas contra la COVID-19: MedlinePlus enciclopedia médica">
            <a:extLst>
              <a:ext uri="{FF2B5EF4-FFF2-40B4-BE49-F238E27FC236}">
                <a16:creationId xmlns:a16="http://schemas.microsoft.com/office/drawing/2014/main" id="{3F761A6E-10A8-4918-93B5-20D0B44D0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82" y="1644073"/>
            <a:ext cx="3685309" cy="339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l Consejo Andaluz de Enfermería reivindica la figura de la enfermera  escolar para lograr el éxito de la vacunación contra el COVID-19 entre los  menores">
            <a:extLst>
              <a:ext uri="{FF2B5EF4-FFF2-40B4-BE49-F238E27FC236}">
                <a16:creationId xmlns:a16="http://schemas.microsoft.com/office/drawing/2014/main" id="{3A1FB745-907F-43F5-930E-F70DE16E4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477" y="1717964"/>
            <a:ext cx="4025178" cy="336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>
            <a:extLst>
              <a:ext uri="{FF2B5EF4-FFF2-40B4-BE49-F238E27FC236}">
                <a16:creationId xmlns:a16="http://schemas.microsoft.com/office/drawing/2014/main" id="{81B4611C-0C8A-412E-805A-87629689BB2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97955" y="538307"/>
            <a:ext cx="644525" cy="7429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7C73B55-C6D5-446F-961D-751E0FA0FC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0130" y="463423"/>
            <a:ext cx="886294" cy="7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39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A2BB423-F31B-448A-9C78-B1A0488E9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A9F9E98-D284-4BDF-864E-84D042A26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55983" y="106507"/>
            <a:ext cx="11787909" cy="1325563"/>
          </a:xfrm>
        </p:spPr>
        <p:txBody>
          <a:bodyPr/>
          <a:lstStyle/>
          <a:p>
            <a:pPr algn="r"/>
            <a:r>
              <a:rPr lang="es-ES" dirty="0"/>
              <a:t>             </a:t>
            </a:r>
            <a:r>
              <a:rPr lang="es-ES" dirty="0">
                <a:latin typeface="Arial Black" panose="020B0A04020102020204" pitchFamily="34" charset="0"/>
              </a:rPr>
              <a:t>KIT COVI -19 Y LIMPIEZA</a:t>
            </a:r>
          </a:p>
        </p:txBody>
      </p:sp>
      <p:pic>
        <p:nvPicPr>
          <p:cNvPr id="6146" name="Picture 2" descr="Imágenes de Mascarilla Kn95 | Vectores, fotos de stock y PSD gratuitos">
            <a:extLst>
              <a:ext uri="{FF2B5EF4-FFF2-40B4-BE49-F238E27FC236}">
                <a16:creationId xmlns:a16="http://schemas.microsoft.com/office/drawing/2014/main" id="{FC69F17B-544F-4680-9AE2-34A17E153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1590676"/>
            <a:ext cx="3467100" cy="183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lcohol Medicinal 70 comprar en San Martín de Porres">
            <a:extLst>
              <a:ext uri="{FF2B5EF4-FFF2-40B4-BE49-F238E27FC236}">
                <a16:creationId xmlns:a16="http://schemas.microsoft.com/office/drawing/2014/main" id="{28EE753F-F79D-4AE1-95A4-A544670297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6" y="1590675"/>
            <a:ext cx="2380818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n on Aseo">
            <a:extLst>
              <a:ext uri="{FF2B5EF4-FFF2-40B4-BE49-F238E27FC236}">
                <a16:creationId xmlns:a16="http://schemas.microsoft.com/office/drawing/2014/main" id="{3E57BF21-EAAA-417B-B789-8C7C103FA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875" y="128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a Molina - Gaceta Molinera">
            <a:extLst>
              <a:ext uri="{FF2B5EF4-FFF2-40B4-BE49-F238E27FC236}">
                <a16:creationId xmlns:a16="http://schemas.microsoft.com/office/drawing/2014/main" id="{455091EE-D184-48CD-9AAF-D3837AE29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42" y="405822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Lejía - Banco de fotos e imágenes de stock - iStock">
            <a:extLst>
              <a:ext uri="{FF2B5EF4-FFF2-40B4-BE49-F238E27FC236}">
                <a16:creationId xmlns:a16="http://schemas.microsoft.com/office/drawing/2014/main" id="{F46B7D70-4F05-4EFC-92EB-DA93B75C8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27" y="3591501"/>
            <a:ext cx="1752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1">
            <a:extLst>
              <a:ext uri="{FF2B5EF4-FFF2-40B4-BE49-F238E27FC236}">
                <a16:creationId xmlns:a16="http://schemas.microsoft.com/office/drawing/2014/main" id="{3C7A5BAE-9F35-4502-B23F-31461CEBA3BE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18379" y="513052"/>
            <a:ext cx="644525" cy="7429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5771353-0C51-4E72-BE6A-DB4EE99A71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0130" y="463423"/>
            <a:ext cx="886294" cy="7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21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F1CBEC9-31F2-42D6-A0F6-C1DCE585F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11345">
            <a:extLst>
              <a:ext uri="{FF2B5EF4-FFF2-40B4-BE49-F238E27FC236}">
                <a16:creationId xmlns:a16="http://schemas.microsoft.com/office/drawing/2014/main" id="{304FBC16-004E-4865-A7A3-CA80872C3D8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6927" y="716470"/>
            <a:ext cx="4244457" cy="50136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DB9719-68E6-4488-8A9D-DBE159821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711" y="596656"/>
            <a:ext cx="3715131" cy="5133504"/>
          </a:xfrm>
          <a:prstGeom prst="rect">
            <a:avLst/>
          </a:prstGeom>
        </p:spPr>
      </p:pic>
      <p:pic>
        <p:nvPicPr>
          <p:cNvPr id="6" name="Picture 21">
            <a:extLst>
              <a:ext uri="{FF2B5EF4-FFF2-40B4-BE49-F238E27FC236}">
                <a16:creationId xmlns:a16="http://schemas.microsoft.com/office/drawing/2014/main" id="{34E98D5E-311F-402C-9A2F-281A497E7DE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24419" y="553896"/>
            <a:ext cx="644525" cy="7429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EB1904-666F-41CE-9E58-F144AB63A1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0130" y="463423"/>
            <a:ext cx="886294" cy="7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41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611C5B-9F96-4F75-A92D-403C2C313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10851">
            <a:extLst>
              <a:ext uri="{FF2B5EF4-FFF2-40B4-BE49-F238E27FC236}">
                <a16:creationId xmlns:a16="http://schemas.microsoft.com/office/drawing/2014/main" id="{649FDCC1-1AFC-4D7F-8BBD-F079D8C140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25309" y="1788679"/>
            <a:ext cx="4205576" cy="42557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E313796-A1EE-4332-A7EF-FE3D749D8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999" y="1160717"/>
            <a:ext cx="3411824" cy="4795359"/>
          </a:xfrm>
          <a:prstGeom prst="rect">
            <a:avLst/>
          </a:prstGeom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E5E24D67-E34A-4897-A878-7F1D77FD230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46103" y="538452"/>
            <a:ext cx="644525" cy="7429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DBA804C-6399-415C-A1D8-A5F9D62E0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0130" y="463423"/>
            <a:ext cx="886294" cy="7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25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9880A8F-0923-428E-BCAF-067A4E8E9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87B0C48-266D-4C1C-8456-D448C91A1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758" y="1253330"/>
            <a:ext cx="3887890" cy="43513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0B79569-DC27-4553-B720-ABF97D9EA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178" y="1253330"/>
            <a:ext cx="3871296" cy="4584589"/>
          </a:xfrm>
          <a:prstGeom prst="rect">
            <a:avLst/>
          </a:prstGeom>
        </p:spPr>
      </p:pic>
      <p:pic>
        <p:nvPicPr>
          <p:cNvPr id="7" name="Picture 21">
            <a:extLst>
              <a:ext uri="{FF2B5EF4-FFF2-40B4-BE49-F238E27FC236}">
                <a16:creationId xmlns:a16="http://schemas.microsoft.com/office/drawing/2014/main" id="{071ECE8F-47D8-49F6-A6D8-130C5624476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65826" y="538452"/>
            <a:ext cx="644525" cy="7429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D66A40F-F22B-4533-A1C9-B1F904D69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0130" y="463423"/>
            <a:ext cx="886294" cy="7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2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28A39360-D0A5-4101-8A5B-D33FBA40C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55CD5C-6514-4DEB-B989-2BDB7DEBD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2" y="890337"/>
            <a:ext cx="10728157" cy="4596063"/>
          </a:xfrm>
        </p:spPr>
        <p:txBody>
          <a:bodyPr>
            <a:noAutofit/>
          </a:bodyPr>
          <a:lstStyle/>
          <a:p>
            <a:pPr marL="176530" marR="635" indent="-6350" algn="just">
              <a:lnSpc>
                <a:spcPct val="108000"/>
              </a:lnSpc>
              <a:spcAft>
                <a:spcPts val="720"/>
              </a:spcAft>
            </a:pPr>
            <a:endParaRPr lang="es-ES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0180" marR="635" indent="0" algn="just">
              <a:lnSpc>
                <a:spcPct val="108000"/>
              </a:lnSpc>
              <a:spcAft>
                <a:spcPts val="720"/>
              </a:spcAft>
              <a:buNone/>
            </a:pPr>
            <a:endParaRPr lang="es-ES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6905" lvl="1" indent="0" algn="just">
              <a:lnSpc>
                <a:spcPct val="99000"/>
              </a:lnSpc>
              <a:spcAft>
                <a:spcPts val="805"/>
              </a:spcAft>
              <a:buNone/>
            </a:pPr>
            <a:r>
              <a:rPr lang="es-ES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179705" indent="0" algn="just">
              <a:lnSpc>
                <a:spcPct val="99000"/>
              </a:lnSpc>
              <a:spcAft>
                <a:spcPts val="2085"/>
              </a:spcAft>
              <a:buNone/>
            </a:pPr>
            <a:r>
              <a:rPr lang="es-E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179705" indent="0" algn="just">
              <a:lnSpc>
                <a:spcPct val="99000"/>
              </a:lnSpc>
              <a:spcAft>
                <a:spcPts val="2085"/>
              </a:spcAft>
              <a:buNone/>
            </a:pPr>
            <a:r>
              <a:rPr lang="es-E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endParaRPr lang="es-ES" sz="1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D4D2C21D-6472-489E-9CC2-E8F7562A9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76" y="305465"/>
            <a:ext cx="10515600" cy="743239"/>
          </a:xfrm>
        </p:spPr>
        <p:txBody>
          <a:bodyPr>
            <a:normAutofit fontScale="90000"/>
          </a:bodyPr>
          <a:lstStyle/>
          <a:p>
            <a:r>
              <a:rPr lang="es-ES" sz="1800" b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               </a:t>
            </a:r>
            <a:r>
              <a:rPr lang="es-ES" sz="3200" b="1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Preparándonos para un retorno seguro y feliz     </a:t>
            </a:r>
            <a:endParaRPr lang="es-ES" sz="3200" b="1" dirty="0">
              <a:latin typeface="Arial Black" panose="020B0A04020102020204" pitchFamily="34" charset="0"/>
            </a:endParaRPr>
          </a:p>
        </p:txBody>
      </p:sp>
      <p:pic>
        <p:nvPicPr>
          <p:cNvPr id="6" name="Picture 21">
            <a:extLst>
              <a:ext uri="{FF2B5EF4-FFF2-40B4-BE49-F238E27FC236}">
                <a16:creationId xmlns:a16="http://schemas.microsoft.com/office/drawing/2014/main" id="{B13F3E0B-1C7E-477D-BF71-50DB42C80B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0987" y="512792"/>
            <a:ext cx="644525" cy="7429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7013E60-EE6A-4031-BA03-A868ACE4CBCF}"/>
              </a:ext>
            </a:extLst>
          </p:cNvPr>
          <p:cNvSpPr txBox="1"/>
          <p:nvPr/>
        </p:nvSpPr>
        <p:spPr>
          <a:xfrm>
            <a:off x="3048000" y="34281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44C5AA8-C260-4378-86B4-A2CF33256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130" y="463423"/>
            <a:ext cx="886294" cy="792319"/>
          </a:xfrm>
          <a:prstGeom prst="rect">
            <a:avLst/>
          </a:prstGeom>
        </p:spPr>
      </p:pic>
      <p:pic>
        <p:nvPicPr>
          <p:cNvPr id="65" name="Imagen 64" descr="Protocolo de bioseguridad para el retorno a las aulas de clases en Colombia  - YouTube">
            <a:extLst>
              <a:ext uri="{FF2B5EF4-FFF2-40B4-BE49-F238E27FC236}">
                <a16:creationId xmlns:a16="http://schemas.microsoft.com/office/drawing/2014/main" id="{8F4C8415-38DB-4B98-A3B0-80D120C692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1" t="26578" r="5456" b="19901"/>
          <a:stretch/>
        </p:blipFill>
        <p:spPr bwMode="auto">
          <a:xfrm>
            <a:off x="2939717" y="3707336"/>
            <a:ext cx="2879557" cy="20582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Nube 12">
            <a:extLst>
              <a:ext uri="{FF2B5EF4-FFF2-40B4-BE49-F238E27FC236}">
                <a16:creationId xmlns:a16="http://schemas.microsoft.com/office/drawing/2014/main" id="{378FE8B0-3FF4-4AED-ADD2-73DCF3EF1377}"/>
              </a:ext>
            </a:extLst>
          </p:cNvPr>
          <p:cNvSpPr/>
          <p:nvPr/>
        </p:nvSpPr>
        <p:spPr>
          <a:xfrm>
            <a:off x="683347" y="1327931"/>
            <a:ext cx="3070507" cy="2469511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530" marR="635" indent="-6350" algn="just">
              <a:lnSpc>
                <a:spcPct val="108000"/>
              </a:lnSpc>
              <a:spcAft>
                <a:spcPts val="720"/>
              </a:spcAft>
            </a:pP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segurar</a:t>
            </a: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 condiciones de bioseguridad, </a:t>
            </a:r>
            <a:r>
              <a:rPr lang="es-E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manera que todas y todos nos sintamos seguras/os y protegidas/os. </a:t>
            </a:r>
          </a:p>
        </p:txBody>
      </p:sp>
      <p:sp>
        <p:nvSpPr>
          <p:cNvPr id="66" name="Nube 65">
            <a:extLst>
              <a:ext uri="{FF2B5EF4-FFF2-40B4-BE49-F238E27FC236}">
                <a16:creationId xmlns:a16="http://schemas.microsoft.com/office/drawing/2014/main" id="{F7E7F67E-F624-44D9-A707-9C65F8458ADA}"/>
              </a:ext>
            </a:extLst>
          </p:cNvPr>
          <p:cNvSpPr/>
          <p:nvPr/>
        </p:nvSpPr>
        <p:spPr>
          <a:xfrm>
            <a:off x="6372728" y="2156603"/>
            <a:ext cx="5193630" cy="3609023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3255" lvl="1" indent="-6350" algn="just">
              <a:lnSpc>
                <a:spcPct val="99000"/>
              </a:lnSpc>
              <a:spcAft>
                <a:spcPts val="805"/>
              </a:spcAft>
            </a:pPr>
            <a:endParaRPr lang="es-E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43255" lvl="1" indent="-6350" algn="just">
              <a:lnSpc>
                <a:spcPct val="99000"/>
              </a:lnSpc>
              <a:spcAft>
                <a:spcPts val="805"/>
              </a:spcAft>
            </a:pPr>
            <a:endParaRPr lang="es-E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9705" indent="0" algn="just">
              <a:lnSpc>
                <a:spcPct val="99000"/>
              </a:lnSpc>
              <a:spcAft>
                <a:spcPts val="2085"/>
              </a:spcAft>
              <a:buNone/>
            </a:pPr>
            <a:r>
              <a:rPr lang="es-E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377BFACF-9F4C-4D80-864D-EBD30127282E}"/>
              </a:ext>
            </a:extLst>
          </p:cNvPr>
          <p:cNvSpPr txBox="1"/>
          <p:nvPr/>
        </p:nvSpPr>
        <p:spPr>
          <a:xfrm>
            <a:off x="6464343" y="2631937"/>
            <a:ext cx="4396314" cy="256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3255" lvl="1" indent="-6350" algn="just">
              <a:lnSpc>
                <a:spcPct val="99000"/>
              </a:lnSpc>
              <a:spcAft>
                <a:spcPts val="805"/>
              </a:spcAft>
            </a:pP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comunidad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educativa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se</a:t>
            </a: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debe involucrar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la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planificación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 coordinación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 proceso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es-E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reapertura,  </a:t>
            </a: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considerando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características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servicio educativo, las necesidades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las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familias, así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como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disposiciones y normativas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vigentes , para el bienestar de nuestras niñas y nuestros niños.</a:t>
            </a:r>
          </a:p>
        </p:txBody>
      </p:sp>
    </p:spTree>
    <p:extLst>
      <p:ext uri="{BB962C8B-B14F-4D97-AF65-F5344CB8AC3E}">
        <p14:creationId xmlns:p14="http://schemas.microsoft.com/office/powerpoint/2010/main" val="90824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37F74F2-76AE-45DE-846F-D12678DDA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6B492B5-B9FF-41ED-ADF7-0FD43E6721EC}"/>
              </a:ext>
            </a:extLst>
          </p:cNvPr>
          <p:cNvSpPr/>
          <p:nvPr/>
        </p:nvSpPr>
        <p:spPr>
          <a:xfrm>
            <a:off x="2101251" y="1221776"/>
            <a:ext cx="8367622" cy="30537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77623F-99F4-45DA-8436-3AD85811F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0736" y="1529152"/>
            <a:ext cx="7770963" cy="2746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 </a:t>
            </a:r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planificación de la reapertura es  </a:t>
            </a:r>
            <a:r>
              <a:rPr lang="es-E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 trabajo clave </a:t>
            </a:r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 pensar en la mejor  forma en que las niñas y los niños puedan volver a las aulas y establecer los mecanismos de coordinación y de   comunicación necesaria s a fin que este regreso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sea </a:t>
            </a:r>
            <a:r>
              <a:rPr lang="es-E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seguro , flexible y descentralizado </a:t>
            </a:r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 las  familias. Esto requiere que toda la comunidad educativa tenga confianza sobre las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medidas de seguridad que se están tomando y se involucren para un trabajo conjunto.</a:t>
            </a:r>
          </a:p>
          <a:p>
            <a:endParaRPr lang="es-ES" dirty="0"/>
          </a:p>
        </p:txBody>
      </p:sp>
      <p:pic>
        <p:nvPicPr>
          <p:cNvPr id="7" name="Imagen 6" descr="35 ideas de Medidas de bioseguridad para niños | habitos de higiene, rutina  diaria de niños, normas del aula">
            <a:extLst>
              <a:ext uri="{FF2B5EF4-FFF2-40B4-BE49-F238E27FC236}">
                <a16:creationId xmlns:a16="http://schemas.microsoft.com/office/drawing/2014/main" id="{09EA2BE0-D768-4367-A01E-370BA3E67D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6" t="12142" r="12824" b="12693"/>
          <a:stretch/>
        </p:blipFill>
        <p:spPr bwMode="auto">
          <a:xfrm>
            <a:off x="492424" y="4502988"/>
            <a:ext cx="1785669" cy="1820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18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9CF782-0D14-48FA-B1FE-BF0CF9449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Diagrama de flujo: operación manual 5">
            <a:extLst>
              <a:ext uri="{FF2B5EF4-FFF2-40B4-BE49-F238E27FC236}">
                <a16:creationId xmlns:a16="http://schemas.microsoft.com/office/drawing/2014/main" id="{D1EBFD8A-3B72-4DEC-AA5A-D090AE8BEB9F}"/>
              </a:ext>
            </a:extLst>
          </p:cNvPr>
          <p:cNvSpPr/>
          <p:nvPr/>
        </p:nvSpPr>
        <p:spPr>
          <a:xfrm>
            <a:off x="521369" y="665747"/>
            <a:ext cx="4604085" cy="3152273"/>
          </a:xfrm>
          <a:prstGeom prst="flowChartManualOperat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6055" indent="-6350" algn="just">
              <a:lnSpc>
                <a:spcPct val="99000"/>
              </a:lnSpc>
              <a:spcAft>
                <a:spcPts val="2085"/>
              </a:spcAft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Asimismo conocer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</a:t>
            </a:r>
            <a:r>
              <a:rPr lang="es-ES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estado</a:t>
            </a:r>
            <a:r>
              <a:rPr lang="es-ES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salud</a:t>
            </a:r>
            <a:r>
              <a:rPr lang="es-ES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personal directivo, docente y administrativo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contar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 el consentimiento de madres, padres	o cuidadores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decidan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 sus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hijas/ hijos puedan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participar. En la escuela</a:t>
            </a:r>
          </a:p>
        </p:txBody>
      </p:sp>
      <p:sp>
        <p:nvSpPr>
          <p:cNvPr id="7" name="Diagrama de flujo: operación manual 6">
            <a:extLst>
              <a:ext uri="{FF2B5EF4-FFF2-40B4-BE49-F238E27FC236}">
                <a16:creationId xmlns:a16="http://schemas.microsoft.com/office/drawing/2014/main" id="{F5ABFE24-40DA-4733-BEBA-7652C5100AFC}"/>
              </a:ext>
            </a:extLst>
          </p:cNvPr>
          <p:cNvSpPr/>
          <p:nvPr/>
        </p:nvSpPr>
        <p:spPr>
          <a:xfrm>
            <a:off x="7243615" y="2458528"/>
            <a:ext cx="3725098" cy="2855344"/>
          </a:xfrm>
          <a:prstGeom prst="flowChartManualOperat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6055" indent="-6350" algn="just">
              <a:lnSpc>
                <a:spcPct val="99000"/>
              </a:lnSpc>
              <a:spcAft>
                <a:spcPts val="2085"/>
              </a:spcAft>
            </a:pPr>
            <a:endParaRPr lang="es-E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Marcador de contenido 7" descr="Protocolos de bioseguridad">
            <a:extLst>
              <a:ext uri="{FF2B5EF4-FFF2-40B4-BE49-F238E27FC236}">
                <a16:creationId xmlns:a16="http://schemas.microsoft.com/office/drawing/2014/main" id="{F1896EA8-4E4D-4DCD-919B-B49F8E285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3" t="37130" r="51406"/>
          <a:stretch/>
        </p:blipFill>
        <p:spPr bwMode="auto">
          <a:xfrm>
            <a:off x="4871956" y="2875329"/>
            <a:ext cx="2053390" cy="2622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5849D0D-FDB1-4486-AA11-194D84916ABB}"/>
              </a:ext>
            </a:extLst>
          </p:cNvPr>
          <p:cNvSpPr txBox="1"/>
          <p:nvPr/>
        </p:nvSpPr>
        <p:spPr>
          <a:xfrm>
            <a:off x="7880153" y="2603362"/>
            <a:ext cx="24153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ada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servicio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educativo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pueda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conformar</a:t>
            </a:r>
            <a:r>
              <a:rPr lang="es-ES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</a:t>
            </a:r>
            <a:r>
              <a:rPr lang="es-ES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comité</a:t>
            </a:r>
            <a:r>
              <a:rPr lang="es-ES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coordinación</a:t>
            </a:r>
            <a:r>
              <a:rPr lang="es-ES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planificar e implementar las medidas de seguridad</a:t>
            </a:r>
          </a:p>
        </p:txBody>
      </p:sp>
    </p:spTree>
    <p:extLst>
      <p:ext uri="{BB962C8B-B14F-4D97-AF65-F5344CB8AC3E}">
        <p14:creationId xmlns:p14="http://schemas.microsoft.com/office/powerpoint/2010/main" val="25887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651F2A0-7742-4470-9AAB-F9F687DB6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74"/>
            <a:ext cx="12192000" cy="6857999"/>
          </a:xfrm>
          <a:prstGeom prst="rect">
            <a:avLst/>
          </a:prstGeom>
          <a:solidFill>
            <a:srgbClr val="D3AEF8"/>
          </a:solidFill>
          <a:ln>
            <a:solidFill>
              <a:srgbClr val="D3AEF8"/>
            </a:solidFill>
          </a:ln>
        </p:spPr>
      </p:pic>
      <p:sp>
        <p:nvSpPr>
          <p:cNvPr id="19" name="Hexágono 18">
            <a:extLst>
              <a:ext uri="{FF2B5EF4-FFF2-40B4-BE49-F238E27FC236}">
                <a16:creationId xmlns:a16="http://schemas.microsoft.com/office/drawing/2014/main" id="{D2620550-B435-4AA9-B4B7-FB6921D730AC}"/>
              </a:ext>
            </a:extLst>
          </p:cNvPr>
          <p:cNvSpPr/>
          <p:nvPr/>
        </p:nvSpPr>
        <p:spPr>
          <a:xfrm>
            <a:off x="1039001" y="1216668"/>
            <a:ext cx="4403367" cy="3587706"/>
          </a:xfrm>
          <a:prstGeom prst="hexagon">
            <a:avLst/>
          </a:prstGeom>
          <a:solidFill>
            <a:srgbClr val="D3AEF8"/>
          </a:solidFill>
          <a:ln>
            <a:solidFill>
              <a:srgbClr val="D3A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3" name="Imagen 22" descr="Untitled">
            <a:extLst>
              <a:ext uri="{FF2B5EF4-FFF2-40B4-BE49-F238E27FC236}">
                <a16:creationId xmlns:a16="http://schemas.microsoft.com/office/drawing/2014/main" id="{133B42B4-7657-4506-9C01-0702464981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45" b="90637" l="3704" r="97884">
                        <a14:foregroundMark x1="62434" y1="45693" x2="58730" y2="85019"/>
                        <a14:foregroundMark x1="3704" y1="41199" x2="3704" y2="41199"/>
                        <a14:foregroundMark x1="10582" y1="40824" x2="15344" y2="79026"/>
                        <a14:foregroundMark x1="6349" y1="50562" x2="7407" y2="89139"/>
                        <a14:foregroundMark x1="16402" y1="51311" x2="54497" y2="83895"/>
                        <a14:foregroundMark x1="37037" y1="29213" x2="80423" y2="28464"/>
                        <a14:foregroundMark x1="48148" y1="25468" x2="73545" y2="24719"/>
                        <a14:foregroundMark x1="91534" y1="34457" x2="93651" y2="87266"/>
                        <a14:foregroundMark x1="68783" y1="53184" x2="74074" y2="89139"/>
                        <a14:foregroundMark x1="8995" y1="88015" x2="91534" y2="90262"/>
                        <a14:foregroundMark x1="95767" y1="32584" x2="94709" y2="91011"/>
                        <a14:foregroundMark x1="97884" y1="49813" x2="97884" y2="89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87" b="9831"/>
          <a:stretch/>
        </p:blipFill>
        <p:spPr bwMode="auto">
          <a:xfrm>
            <a:off x="9653675" y="4085636"/>
            <a:ext cx="2031209" cy="21866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1">
            <a:extLst>
              <a:ext uri="{FF2B5EF4-FFF2-40B4-BE49-F238E27FC236}">
                <a16:creationId xmlns:a16="http://schemas.microsoft.com/office/drawing/2014/main" id="{5143A365-442F-47CF-B231-75A622C6121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15937" y="473718"/>
            <a:ext cx="644525" cy="7429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9FF51B-7DA4-4E52-8E4D-BC8F36F8B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5240" y="424349"/>
            <a:ext cx="886294" cy="79231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EA1F955-C87D-48A5-AEB6-339887705223}"/>
              </a:ext>
            </a:extLst>
          </p:cNvPr>
          <p:cNvSpPr txBox="1"/>
          <p:nvPr/>
        </p:nvSpPr>
        <p:spPr>
          <a:xfrm>
            <a:off x="1571472" y="1854387"/>
            <a:ext cx="3338423" cy="256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6055" indent="-6350" algn="just">
              <a:lnSpc>
                <a:spcPct val="99000"/>
              </a:lnSpc>
              <a:spcAft>
                <a:spcPts val="2085"/>
              </a:spcAft>
            </a:pPr>
            <a:r>
              <a:rPr lang="es-P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Cada estudiante consumirá los alimentos que trae desde su hogar, para lo cual se guardará una distancia física de un (1) metro, en un espacio abierto, con acompañamiento de una o un docente como parte de una hora pedagógica (aplica para ámbitos rurales y urbanos).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A4FB7B7-C9C4-43D1-AAF7-7F63AF80A2C8}"/>
              </a:ext>
            </a:extLst>
          </p:cNvPr>
          <p:cNvSpPr txBox="1"/>
          <p:nvPr/>
        </p:nvSpPr>
        <p:spPr>
          <a:xfrm>
            <a:off x="3071570" y="672859"/>
            <a:ext cx="6582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400" b="1" dirty="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RUTINA PARA EL CONSUMO DE ALIMENTOS </a:t>
            </a:r>
            <a:endParaRPr lang="es-ES" sz="2400" b="1" dirty="0">
              <a:latin typeface="Berlin Sans FB Demi" panose="020E0802020502020306" pitchFamily="34" charset="0"/>
            </a:endParaRPr>
          </a:p>
        </p:txBody>
      </p:sp>
      <p:sp>
        <p:nvSpPr>
          <p:cNvPr id="20" name="Hexágono 19">
            <a:extLst>
              <a:ext uri="{FF2B5EF4-FFF2-40B4-BE49-F238E27FC236}">
                <a16:creationId xmlns:a16="http://schemas.microsoft.com/office/drawing/2014/main" id="{6A571165-62D6-4D5C-AC59-2247C6BCCC9C}"/>
              </a:ext>
            </a:extLst>
          </p:cNvPr>
          <p:cNvSpPr/>
          <p:nvPr/>
        </p:nvSpPr>
        <p:spPr>
          <a:xfrm>
            <a:off x="5155444" y="2468070"/>
            <a:ext cx="4645686" cy="3804250"/>
          </a:xfrm>
          <a:prstGeom prst="hexagon">
            <a:avLst/>
          </a:prstGeom>
          <a:solidFill>
            <a:srgbClr val="D3AEF8"/>
          </a:solidFill>
          <a:ln>
            <a:solidFill>
              <a:srgbClr val="D3A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6691ADC-5B52-4040-9866-7DA7914DCD9D}"/>
              </a:ext>
            </a:extLst>
          </p:cNvPr>
          <p:cNvSpPr txBox="1"/>
          <p:nvPr/>
        </p:nvSpPr>
        <p:spPr>
          <a:xfrm>
            <a:off x="5511874" y="2512451"/>
            <a:ext cx="4063943" cy="3337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51305" lvl="3" indent="0">
              <a:lnSpc>
                <a:spcPct val="99000"/>
              </a:lnSpc>
              <a:spcAft>
                <a:spcPts val="2085"/>
              </a:spcAft>
              <a:buNone/>
            </a:pPr>
            <a:endParaRPr lang="es-PE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5455" indent="-285750">
              <a:lnSpc>
                <a:spcPct val="99000"/>
              </a:lnSpc>
              <a:spcAft>
                <a:spcPts val="2085"/>
              </a:spcAft>
              <a:buFont typeface="Arial" panose="020B0604020202020204" pitchFamily="34" charset="0"/>
              <a:buChar char="•"/>
            </a:pPr>
            <a:r>
              <a:rPr lang="es-P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u="none" strike="noStrike" dirty="0">
                <a:solidFill>
                  <a:srgbClr val="231F20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Retirarse la mascarilla y guardarla durante el consumo de alimentos.</a:t>
            </a:r>
          </a:p>
          <a:p>
            <a:pPr marL="465455" indent="-285750">
              <a:lnSpc>
                <a:spcPct val="99000"/>
              </a:lnSpc>
              <a:spcAft>
                <a:spcPts val="2085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31F20"/>
                </a:solidFill>
                <a:effectLst/>
                <a:ea typeface="Arial" panose="020B0604020202020204" pitchFamily="34" charset="0"/>
              </a:rPr>
              <a:t> Al culminar, colocarse la mascarilla nuevamente y lavarse las manos</a:t>
            </a:r>
          </a:p>
          <a:p>
            <a:pPr marL="465455" indent="-285750">
              <a:lnSpc>
                <a:spcPct val="99000"/>
              </a:lnSpc>
              <a:spcAft>
                <a:spcPts val="2085"/>
              </a:spcAft>
              <a:buFont typeface="Arial" panose="020B0604020202020204" pitchFamily="34" charset="0"/>
              <a:buChar char="•"/>
            </a:pPr>
            <a:r>
              <a:rPr lang="es-P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compartir alimentos ni utensilios. - Lavarse o desinfectarse las manos antes del consumo de alimentos</a:t>
            </a:r>
            <a:endParaRPr lang="es-ES" u="none" strike="noStrike" dirty="0">
              <a:solidFill>
                <a:srgbClr val="231F20"/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6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DC391FC-73B0-4DFB-BB34-604EAD159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Hexágono 4">
            <a:extLst>
              <a:ext uri="{FF2B5EF4-FFF2-40B4-BE49-F238E27FC236}">
                <a16:creationId xmlns:a16="http://schemas.microsoft.com/office/drawing/2014/main" id="{B6DD3DFD-3214-49EF-AD2A-FD71AE025B3D}"/>
              </a:ext>
            </a:extLst>
          </p:cNvPr>
          <p:cNvSpPr/>
          <p:nvPr/>
        </p:nvSpPr>
        <p:spPr>
          <a:xfrm>
            <a:off x="1992701" y="1782494"/>
            <a:ext cx="9644333" cy="3859182"/>
          </a:xfrm>
          <a:prstGeom prst="hexagon">
            <a:avLst/>
          </a:prstGeom>
          <a:solidFill>
            <a:srgbClr val="E983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4D6B75-E5D6-4FBE-AEA5-E7E9C2B94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969" y="2062852"/>
            <a:ext cx="7684698" cy="32984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P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Disponer, mientras dure el estado de emergencia sanitaria, la suspensión de los desfiles escolares, actuaciones y formaciones durante la jornada escolar, así como todo tipo de reunión que implique concentración y/o aglomeración. Salvo actividades que promuevan el deporte y el soporte socioemocional para estudiantes, cumpliendo los protocolos. Asimismo, para las reuniones con las familias deben priorizarse las mascarilla y guardarla durante el consumo de alimento–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9" name="Picture 4" descr="Protocolo de regreso a clases en la... - Maestra Blanquita | Facebook">
            <a:extLst>
              <a:ext uri="{FF2B5EF4-FFF2-40B4-BE49-F238E27FC236}">
                <a16:creationId xmlns:a16="http://schemas.microsoft.com/office/drawing/2014/main" id="{F1C68E95-8CB0-4064-9F70-38FADCD73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" b="19779"/>
          <a:stretch/>
        </p:blipFill>
        <p:spPr bwMode="auto">
          <a:xfrm rot="17732454">
            <a:off x="302017" y="1611478"/>
            <a:ext cx="2466975" cy="13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6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3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48F6CCE-4ED8-41D5-9629-4A25C2C36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7286">
            <a:extLst>
              <a:ext uri="{FF2B5EF4-FFF2-40B4-BE49-F238E27FC236}">
                <a16:creationId xmlns:a16="http://schemas.microsoft.com/office/drawing/2014/main" id="{AC49D8E4-EA19-4E8E-BF1E-0EE19909AA92}"/>
              </a:ext>
            </a:extLst>
          </p:cNvPr>
          <p:cNvGrpSpPr/>
          <p:nvPr/>
        </p:nvGrpSpPr>
        <p:grpSpPr>
          <a:xfrm>
            <a:off x="709321" y="795454"/>
            <a:ext cx="11115594" cy="4736535"/>
            <a:chOff x="847344" y="795528"/>
            <a:chExt cx="11115594" cy="4736973"/>
          </a:xfrm>
        </p:grpSpPr>
        <p:sp>
          <p:nvSpPr>
            <p:cNvPr id="7" name="Shape 601">
              <a:extLst>
                <a:ext uri="{FF2B5EF4-FFF2-40B4-BE49-F238E27FC236}">
                  <a16:creationId xmlns:a16="http://schemas.microsoft.com/office/drawing/2014/main" id="{E4E9B857-9C4D-48D8-AA89-FB3C8ECEBEAC}"/>
                </a:ext>
              </a:extLst>
            </p:cNvPr>
            <p:cNvSpPr/>
            <p:nvPr/>
          </p:nvSpPr>
          <p:spPr>
            <a:xfrm>
              <a:off x="6230874" y="1954530"/>
              <a:ext cx="4466336" cy="531876"/>
            </a:xfrm>
            <a:custGeom>
              <a:avLst/>
              <a:gdLst/>
              <a:ahLst/>
              <a:cxnLst/>
              <a:rect l="0" t="0" r="0" b="0"/>
              <a:pathLst>
                <a:path w="4466336" h="531876">
                  <a:moveTo>
                    <a:pt x="0" y="0"/>
                  </a:moveTo>
                  <a:lnTo>
                    <a:pt x="0" y="362458"/>
                  </a:lnTo>
                  <a:lnTo>
                    <a:pt x="4466336" y="362458"/>
                  </a:lnTo>
                  <a:lnTo>
                    <a:pt x="4466336" y="531876"/>
                  </a:lnTo>
                </a:path>
              </a:pathLst>
            </a:custGeom>
            <a:ln w="25908" cap="flat">
              <a:round/>
            </a:ln>
          </p:spPr>
          <p:style>
            <a:lnRef idx="1">
              <a:srgbClr val="3458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8" name="Shape 602">
              <a:extLst>
                <a:ext uri="{FF2B5EF4-FFF2-40B4-BE49-F238E27FC236}">
                  <a16:creationId xmlns:a16="http://schemas.microsoft.com/office/drawing/2014/main" id="{C5C71C19-2F6E-4409-BCB3-80430CB62629}"/>
                </a:ext>
              </a:extLst>
            </p:cNvPr>
            <p:cNvSpPr/>
            <p:nvPr/>
          </p:nvSpPr>
          <p:spPr>
            <a:xfrm>
              <a:off x="8463534" y="3649218"/>
              <a:ext cx="1116838" cy="530352"/>
            </a:xfrm>
            <a:custGeom>
              <a:avLst/>
              <a:gdLst/>
              <a:ahLst/>
              <a:cxnLst/>
              <a:rect l="0" t="0" r="0" b="0"/>
              <a:pathLst>
                <a:path w="1116838" h="530352">
                  <a:moveTo>
                    <a:pt x="0" y="0"/>
                  </a:moveTo>
                  <a:lnTo>
                    <a:pt x="0" y="361442"/>
                  </a:lnTo>
                  <a:lnTo>
                    <a:pt x="1116838" y="361442"/>
                  </a:lnTo>
                  <a:lnTo>
                    <a:pt x="1116838" y="530352"/>
                  </a:lnTo>
                </a:path>
              </a:pathLst>
            </a:custGeom>
            <a:ln w="25908" cap="flat">
              <a:round/>
            </a:ln>
          </p:spPr>
          <p:style>
            <a:lnRef idx="1">
              <a:srgbClr val="3C67B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9" name="Shape 603">
              <a:extLst>
                <a:ext uri="{FF2B5EF4-FFF2-40B4-BE49-F238E27FC236}">
                  <a16:creationId xmlns:a16="http://schemas.microsoft.com/office/drawing/2014/main" id="{F6A67EB9-0EC5-42F5-8958-F3DABD649F06}"/>
                </a:ext>
              </a:extLst>
            </p:cNvPr>
            <p:cNvSpPr/>
            <p:nvPr/>
          </p:nvSpPr>
          <p:spPr>
            <a:xfrm>
              <a:off x="7347966" y="3649218"/>
              <a:ext cx="1116838" cy="530352"/>
            </a:xfrm>
            <a:custGeom>
              <a:avLst/>
              <a:gdLst/>
              <a:ahLst/>
              <a:cxnLst/>
              <a:rect l="0" t="0" r="0" b="0"/>
              <a:pathLst>
                <a:path w="1116838" h="530352">
                  <a:moveTo>
                    <a:pt x="1116838" y="0"/>
                  </a:moveTo>
                  <a:lnTo>
                    <a:pt x="1116838" y="361442"/>
                  </a:lnTo>
                  <a:lnTo>
                    <a:pt x="0" y="361442"/>
                  </a:lnTo>
                  <a:lnTo>
                    <a:pt x="0" y="530352"/>
                  </a:lnTo>
                </a:path>
              </a:pathLst>
            </a:custGeom>
            <a:ln w="25908" cap="flat">
              <a:round/>
            </a:ln>
          </p:spPr>
          <p:style>
            <a:lnRef idx="1">
              <a:srgbClr val="3C67B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10" name="Shape 604">
              <a:extLst>
                <a:ext uri="{FF2B5EF4-FFF2-40B4-BE49-F238E27FC236}">
                  <a16:creationId xmlns:a16="http://schemas.microsoft.com/office/drawing/2014/main" id="{D3682DB5-C433-4CF2-8E0A-210B57EAAD87}"/>
                </a:ext>
              </a:extLst>
            </p:cNvPr>
            <p:cNvSpPr/>
            <p:nvPr/>
          </p:nvSpPr>
          <p:spPr>
            <a:xfrm>
              <a:off x="6229477" y="1956054"/>
              <a:ext cx="2233676" cy="530352"/>
            </a:xfrm>
            <a:custGeom>
              <a:avLst/>
              <a:gdLst/>
              <a:ahLst/>
              <a:cxnLst/>
              <a:rect l="0" t="0" r="0" b="0"/>
              <a:pathLst>
                <a:path w="2233676" h="530352">
                  <a:moveTo>
                    <a:pt x="0" y="0"/>
                  </a:moveTo>
                  <a:lnTo>
                    <a:pt x="0" y="361442"/>
                  </a:lnTo>
                  <a:lnTo>
                    <a:pt x="2233676" y="361442"/>
                  </a:lnTo>
                  <a:lnTo>
                    <a:pt x="2233676" y="530352"/>
                  </a:lnTo>
                </a:path>
              </a:pathLst>
            </a:custGeom>
            <a:ln w="25908" cap="flat">
              <a:round/>
            </a:ln>
          </p:spPr>
          <p:style>
            <a:lnRef idx="1">
              <a:srgbClr val="3458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11" name="Shape 605">
              <a:extLst>
                <a:ext uri="{FF2B5EF4-FFF2-40B4-BE49-F238E27FC236}">
                  <a16:creationId xmlns:a16="http://schemas.microsoft.com/office/drawing/2014/main" id="{6A61A334-2153-447A-AAC5-CD2DDE3E18FA}"/>
                </a:ext>
              </a:extLst>
            </p:cNvPr>
            <p:cNvSpPr/>
            <p:nvPr/>
          </p:nvSpPr>
          <p:spPr>
            <a:xfrm>
              <a:off x="6229477" y="1956054"/>
              <a:ext cx="0" cy="530352"/>
            </a:xfrm>
            <a:custGeom>
              <a:avLst/>
              <a:gdLst/>
              <a:ahLst/>
              <a:cxnLst/>
              <a:rect l="0" t="0" r="0" b="0"/>
              <a:pathLst>
                <a:path h="530352">
                  <a:moveTo>
                    <a:pt x="0" y="0"/>
                  </a:moveTo>
                  <a:lnTo>
                    <a:pt x="0" y="530352"/>
                  </a:lnTo>
                </a:path>
              </a:pathLst>
            </a:custGeom>
            <a:ln w="25908" cap="flat">
              <a:round/>
            </a:ln>
          </p:spPr>
          <p:style>
            <a:lnRef idx="1">
              <a:srgbClr val="3458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12" name="Shape 606">
              <a:extLst>
                <a:ext uri="{FF2B5EF4-FFF2-40B4-BE49-F238E27FC236}">
                  <a16:creationId xmlns:a16="http://schemas.microsoft.com/office/drawing/2014/main" id="{68CB29F5-483C-4154-A32A-2BDBBE11412E}"/>
                </a:ext>
              </a:extLst>
            </p:cNvPr>
            <p:cNvSpPr/>
            <p:nvPr/>
          </p:nvSpPr>
          <p:spPr>
            <a:xfrm>
              <a:off x="3995166" y="1956054"/>
              <a:ext cx="2233803" cy="530352"/>
            </a:xfrm>
            <a:custGeom>
              <a:avLst/>
              <a:gdLst/>
              <a:ahLst/>
              <a:cxnLst/>
              <a:rect l="0" t="0" r="0" b="0"/>
              <a:pathLst>
                <a:path w="2233803" h="530352">
                  <a:moveTo>
                    <a:pt x="2233803" y="0"/>
                  </a:moveTo>
                  <a:lnTo>
                    <a:pt x="2233803" y="361442"/>
                  </a:lnTo>
                  <a:lnTo>
                    <a:pt x="0" y="361442"/>
                  </a:lnTo>
                  <a:lnTo>
                    <a:pt x="0" y="530352"/>
                  </a:lnTo>
                </a:path>
              </a:pathLst>
            </a:custGeom>
            <a:ln w="25908" cap="flat">
              <a:round/>
            </a:ln>
          </p:spPr>
          <p:style>
            <a:lnRef idx="1">
              <a:srgbClr val="3458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13" name="Shape 607">
              <a:extLst>
                <a:ext uri="{FF2B5EF4-FFF2-40B4-BE49-F238E27FC236}">
                  <a16:creationId xmlns:a16="http://schemas.microsoft.com/office/drawing/2014/main" id="{8219F6EA-E26D-48DC-999F-F82B5E50CC8C}"/>
                </a:ext>
              </a:extLst>
            </p:cNvPr>
            <p:cNvSpPr/>
            <p:nvPr/>
          </p:nvSpPr>
          <p:spPr>
            <a:xfrm>
              <a:off x="1760982" y="1956054"/>
              <a:ext cx="4467479" cy="530352"/>
            </a:xfrm>
            <a:custGeom>
              <a:avLst/>
              <a:gdLst/>
              <a:ahLst/>
              <a:cxnLst/>
              <a:rect l="0" t="0" r="0" b="0"/>
              <a:pathLst>
                <a:path w="4467479" h="530352">
                  <a:moveTo>
                    <a:pt x="4467479" y="0"/>
                  </a:moveTo>
                  <a:lnTo>
                    <a:pt x="4467479" y="361442"/>
                  </a:lnTo>
                  <a:lnTo>
                    <a:pt x="0" y="361442"/>
                  </a:lnTo>
                  <a:lnTo>
                    <a:pt x="0" y="530352"/>
                  </a:lnTo>
                </a:path>
              </a:pathLst>
            </a:custGeom>
            <a:ln w="25908" cap="flat">
              <a:round/>
            </a:ln>
          </p:spPr>
          <p:style>
            <a:lnRef idx="1">
              <a:srgbClr val="34589C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14" name="Shape 608">
              <a:extLst>
                <a:ext uri="{FF2B5EF4-FFF2-40B4-BE49-F238E27FC236}">
                  <a16:creationId xmlns:a16="http://schemas.microsoft.com/office/drawing/2014/main" id="{CDE65AB0-2061-4738-9CAA-06B5D62FEB46}"/>
                </a:ext>
              </a:extLst>
            </p:cNvPr>
            <p:cNvSpPr/>
            <p:nvPr/>
          </p:nvSpPr>
          <p:spPr>
            <a:xfrm>
              <a:off x="4024884" y="795528"/>
              <a:ext cx="4410202" cy="1159383"/>
            </a:xfrm>
            <a:custGeom>
              <a:avLst/>
              <a:gdLst/>
              <a:ahLst/>
              <a:cxnLst/>
              <a:rect l="0" t="0" r="0" b="0"/>
              <a:pathLst>
                <a:path w="4410202" h="1159383">
                  <a:moveTo>
                    <a:pt x="115951" y="0"/>
                  </a:moveTo>
                  <a:lnTo>
                    <a:pt x="4294251" y="0"/>
                  </a:lnTo>
                  <a:lnTo>
                    <a:pt x="4339336" y="9144"/>
                  </a:lnTo>
                  <a:lnTo>
                    <a:pt x="4376293" y="33909"/>
                  </a:lnTo>
                  <a:lnTo>
                    <a:pt x="4401058" y="70866"/>
                  </a:lnTo>
                  <a:lnTo>
                    <a:pt x="4410202" y="115951"/>
                  </a:lnTo>
                  <a:lnTo>
                    <a:pt x="4410202" y="1043432"/>
                  </a:lnTo>
                  <a:lnTo>
                    <a:pt x="4401058" y="1088517"/>
                  </a:lnTo>
                  <a:lnTo>
                    <a:pt x="4376293" y="1125474"/>
                  </a:lnTo>
                  <a:lnTo>
                    <a:pt x="4339336" y="1150239"/>
                  </a:lnTo>
                  <a:lnTo>
                    <a:pt x="4294251" y="1159383"/>
                  </a:lnTo>
                  <a:lnTo>
                    <a:pt x="115951" y="1159383"/>
                  </a:lnTo>
                  <a:lnTo>
                    <a:pt x="70866" y="1150239"/>
                  </a:lnTo>
                  <a:lnTo>
                    <a:pt x="33909" y="1125474"/>
                  </a:lnTo>
                  <a:lnTo>
                    <a:pt x="9144" y="1088517"/>
                  </a:lnTo>
                  <a:lnTo>
                    <a:pt x="0" y="1043432"/>
                  </a:lnTo>
                  <a:lnTo>
                    <a:pt x="0" y="115951"/>
                  </a:lnTo>
                  <a:lnTo>
                    <a:pt x="9144" y="70866"/>
                  </a:lnTo>
                  <a:lnTo>
                    <a:pt x="33909" y="33909"/>
                  </a:lnTo>
                  <a:lnTo>
                    <a:pt x="70866" y="9144"/>
                  </a:lnTo>
                  <a:lnTo>
                    <a:pt x="115951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1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15" name="Shape 609">
              <a:extLst>
                <a:ext uri="{FF2B5EF4-FFF2-40B4-BE49-F238E27FC236}">
                  <a16:creationId xmlns:a16="http://schemas.microsoft.com/office/drawing/2014/main" id="{1A9838B2-31A7-454C-B357-30C5F75C6DEA}"/>
                </a:ext>
              </a:extLst>
            </p:cNvPr>
            <p:cNvSpPr/>
            <p:nvPr/>
          </p:nvSpPr>
          <p:spPr>
            <a:xfrm>
              <a:off x="4025646" y="796290"/>
              <a:ext cx="4410202" cy="1159383"/>
            </a:xfrm>
            <a:custGeom>
              <a:avLst/>
              <a:gdLst/>
              <a:ahLst/>
              <a:cxnLst/>
              <a:rect l="0" t="0" r="0" b="0"/>
              <a:pathLst>
                <a:path w="4410202" h="1159383">
                  <a:moveTo>
                    <a:pt x="0" y="115951"/>
                  </a:moveTo>
                  <a:lnTo>
                    <a:pt x="9144" y="70866"/>
                  </a:lnTo>
                  <a:lnTo>
                    <a:pt x="33909" y="33909"/>
                  </a:lnTo>
                  <a:lnTo>
                    <a:pt x="70866" y="9144"/>
                  </a:lnTo>
                  <a:lnTo>
                    <a:pt x="115951" y="0"/>
                  </a:lnTo>
                  <a:lnTo>
                    <a:pt x="4294251" y="0"/>
                  </a:lnTo>
                  <a:lnTo>
                    <a:pt x="4339336" y="9144"/>
                  </a:lnTo>
                  <a:lnTo>
                    <a:pt x="4376293" y="33909"/>
                  </a:lnTo>
                  <a:lnTo>
                    <a:pt x="4401058" y="70866"/>
                  </a:lnTo>
                  <a:lnTo>
                    <a:pt x="4410202" y="115951"/>
                  </a:lnTo>
                  <a:lnTo>
                    <a:pt x="4410202" y="1043432"/>
                  </a:lnTo>
                  <a:lnTo>
                    <a:pt x="4401058" y="1088517"/>
                  </a:lnTo>
                  <a:lnTo>
                    <a:pt x="4376293" y="1125474"/>
                  </a:lnTo>
                  <a:lnTo>
                    <a:pt x="4339336" y="1150239"/>
                  </a:lnTo>
                  <a:lnTo>
                    <a:pt x="4294251" y="1159383"/>
                  </a:lnTo>
                  <a:lnTo>
                    <a:pt x="115951" y="1159383"/>
                  </a:lnTo>
                  <a:lnTo>
                    <a:pt x="70866" y="1150239"/>
                  </a:lnTo>
                  <a:lnTo>
                    <a:pt x="33909" y="1125474"/>
                  </a:lnTo>
                  <a:lnTo>
                    <a:pt x="9144" y="1088517"/>
                  </a:lnTo>
                  <a:lnTo>
                    <a:pt x="0" y="1043432"/>
                  </a:lnTo>
                  <a:lnTo>
                    <a:pt x="0" y="115951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16" name="Shape 610">
              <a:extLst>
                <a:ext uri="{FF2B5EF4-FFF2-40B4-BE49-F238E27FC236}">
                  <a16:creationId xmlns:a16="http://schemas.microsoft.com/office/drawing/2014/main" id="{84272F06-FB7D-464C-92C2-3F397A1BA1E3}"/>
                </a:ext>
              </a:extLst>
            </p:cNvPr>
            <p:cNvSpPr/>
            <p:nvPr/>
          </p:nvSpPr>
          <p:spPr>
            <a:xfrm>
              <a:off x="4226052" y="987552"/>
              <a:ext cx="4411726" cy="1161161"/>
            </a:xfrm>
            <a:custGeom>
              <a:avLst/>
              <a:gdLst/>
              <a:ahLst/>
              <a:cxnLst/>
              <a:rect l="0" t="0" r="0" b="0"/>
              <a:pathLst>
                <a:path w="4411726" h="1161161">
                  <a:moveTo>
                    <a:pt x="116078" y="0"/>
                  </a:moveTo>
                  <a:lnTo>
                    <a:pt x="4295648" y="0"/>
                  </a:lnTo>
                  <a:lnTo>
                    <a:pt x="4340860" y="9144"/>
                  </a:lnTo>
                  <a:lnTo>
                    <a:pt x="4377690" y="34036"/>
                  </a:lnTo>
                  <a:lnTo>
                    <a:pt x="4402582" y="70866"/>
                  </a:lnTo>
                  <a:lnTo>
                    <a:pt x="4411726" y="116078"/>
                  </a:lnTo>
                  <a:lnTo>
                    <a:pt x="4411726" y="1045083"/>
                  </a:lnTo>
                  <a:lnTo>
                    <a:pt x="4402582" y="1090295"/>
                  </a:lnTo>
                  <a:lnTo>
                    <a:pt x="4377690" y="1127125"/>
                  </a:lnTo>
                  <a:lnTo>
                    <a:pt x="4340860" y="1152017"/>
                  </a:lnTo>
                  <a:lnTo>
                    <a:pt x="4295648" y="1161161"/>
                  </a:lnTo>
                  <a:lnTo>
                    <a:pt x="116078" y="1161161"/>
                  </a:lnTo>
                  <a:lnTo>
                    <a:pt x="70866" y="1152017"/>
                  </a:lnTo>
                  <a:lnTo>
                    <a:pt x="34036" y="1127125"/>
                  </a:lnTo>
                  <a:lnTo>
                    <a:pt x="9144" y="1090295"/>
                  </a:lnTo>
                  <a:lnTo>
                    <a:pt x="0" y="1045083"/>
                  </a:lnTo>
                  <a:lnTo>
                    <a:pt x="0" y="116078"/>
                  </a:lnTo>
                  <a:lnTo>
                    <a:pt x="9144" y="70866"/>
                  </a:lnTo>
                  <a:lnTo>
                    <a:pt x="34036" y="34036"/>
                  </a:lnTo>
                  <a:lnTo>
                    <a:pt x="70866" y="9144"/>
                  </a:lnTo>
                  <a:lnTo>
                    <a:pt x="116078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17" name="Shape 611">
              <a:extLst>
                <a:ext uri="{FF2B5EF4-FFF2-40B4-BE49-F238E27FC236}">
                  <a16:creationId xmlns:a16="http://schemas.microsoft.com/office/drawing/2014/main" id="{E1FA9EAD-3D40-43EF-BB1A-6DECBF834FCE}"/>
                </a:ext>
              </a:extLst>
            </p:cNvPr>
            <p:cNvSpPr/>
            <p:nvPr/>
          </p:nvSpPr>
          <p:spPr>
            <a:xfrm>
              <a:off x="4226814" y="988314"/>
              <a:ext cx="4411726" cy="1161161"/>
            </a:xfrm>
            <a:custGeom>
              <a:avLst/>
              <a:gdLst/>
              <a:ahLst/>
              <a:cxnLst/>
              <a:rect l="0" t="0" r="0" b="0"/>
              <a:pathLst>
                <a:path w="4411726" h="1161161">
                  <a:moveTo>
                    <a:pt x="0" y="116078"/>
                  </a:moveTo>
                  <a:lnTo>
                    <a:pt x="9144" y="70866"/>
                  </a:lnTo>
                  <a:lnTo>
                    <a:pt x="34036" y="34036"/>
                  </a:lnTo>
                  <a:lnTo>
                    <a:pt x="70866" y="9144"/>
                  </a:lnTo>
                  <a:lnTo>
                    <a:pt x="116078" y="0"/>
                  </a:lnTo>
                  <a:lnTo>
                    <a:pt x="4295648" y="0"/>
                  </a:lnTo>
                  <a:lnTo>
                    <a:pt x="4340860" y="9144"/>
                  </a:lnTo>
                  <a:lnTo>
                    <a:pt x="4377690" y="34036"/>
                  </a:lnTo>
                  <a:lnTo>
                    <a:pt x="4402582" y="70866"/>
                  </a:lnTo>
                  <a:lnTo>
                    <a:pt x="4411726" y="116078"/>
                  </a:lnTo>
                  <a:lnTo>
                    <a:pt x="4411726" y="1045083"/>
                  </a:lnTo>
                  <a:lnTo>
                    <a:pt x="4402582" y="1090295"/>
                  </a:lnTo>
                  <a:lnTo>
                    <a:pt x="4377690" y="1127125"/>
                  </a:lnTo>
                  <a:lnTo>
                    <a:pt x="4340860" y="1152017"/>
                  </a:lnTo>
                  <a:lnTo>
                    <a:pt x="4295648" y="1161161"/>
                  </a:lnTo>
                  <a:lnTo>
                    <a:pt x="116078" y="1161161"/>
                  </a:lnTo>
                  <a:lnTo>
                    <a:pt x="70866" y="1152017"/>
                  </a:lnTo>
                  <a:lnTo>
                    <a:pt x="34036" y="1127125"/>
                  </a:lnTo>
                  <a:lnTo>
                    <a:pt x="9144" y="1090295"/>
                  </a:lnTo>
                  <a:lnTo>
                    <a:pt x="0" y="1045083"/>
                  </a:lnTo>
                  <a:lnTo>
                    <a:pt x="0" y="116078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4471C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18" name="Shape 612">
              <a:extLst>
                <a:ext uri="{FF2B5EF4-FFF2-40B4-BE49-F238E27FC236}">
                  <a16:creationId xmlns:a16="http://schemas.microsoft.com/office/drawing/2014/main" id="{D363505F-1817-4899-9A3C-185600BD44F6}"/>
                </a:ext>
              </a:extLst>
            </p:cNvPr>
            <p:cNvSpPr/>
            <p:nvPr/>
          </p:nvSpPr>
          <p:spPr>
            <a:xfrm>
              <a:off x="847344" y="2487168"/>
              <a:ext cx="1828546" cy="1161161"/>
            </a:xfrm>
            <a:custGeom>
              <a:avLst/>
              <a:gdLst/>
              <a:ahLst/>
              <a:cxnLst/>
              <a:rect l="0" t="0" r="0" b="0"/>
              <a:pathLst>
                <a:path w="1828546" h="1161161">
                  <a:moveTo>
                    <a:pt x="116205" y="0"/>
                  </a:moveTo>
                  <a:lnTo>
                    <a:pt x="1712341" y="0"/>
                  </a:lnTo>
                  <a:lnTo>
                    <a:pt x="1757553" y="9144"/>
                  </a:lnTo>
                  <a:lnTo>
                    <a:pt x="1794510" y="34036"/>
                  </a:lnTo>
                  <a:lnTo>
                    <a:pt x="1819402" y="70866"/>
                  </a:lnTo>
                  <a:lnTo>
                    <a:pt x="1828546" y="116078"/>
                  </a:lnTo>
                  <a:lnTo>
                    <a:pt x="1828546" y="1045083"/>
                  </a:lnTo>
                  <a:lnTo>
                    <a:pt x="1819402" y="1090295"/>
                  </a:lnTo>
                  <a:lnTo>
                    <a:pt x="1794510" y="1127125"/>
                  </a:lnTo>
                  <a:lnTo>
                    <a:pt x="1757553" y="1152017"/>
                  </a:lnTo>
                  <a:lnTo>
                    <a:pt x="1712341" y="1161161"/>
                  </a:lnTo>
                  <a:lnTo>
                    <a:pt x="116205" y="1161161"/>
                  </a:lnTo>
                  <a:lnTo>
                    <a:pt x="70980" y="1152017"/>
                  </a:lnTo>
                  <a:lnTo>
                    <a:pt x="34036" y="1127125"/>
                  </a:lnTo>
                  <a:lnTo>
                    <a:pt x="9131" y="1090295"/>
                  </a:lnTo>
                  <a:lnTo>
                    <a:pt x="0" y="1045083"/>
                  </a:lnTo>
                  <a:lnTo>
                    <a:pt x="0" y="116078"/>
                  </a:lnTo>
                  <a:lnTo>
                    <a:pt x="9131" y="70866"/>
                  </a:lnTo>
                  <a:lnTo>
                    <a:pt x="34036" y="34036"/>
                  </a:lnTo>
                  <a:lnTo>
                    <a:pt x="70980" y="9144"/>
                  </a:lnTo>
                  <a:lnTo>
                    <a:pt x="11620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1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19" name="Shape 613">
              <a:extLst>
                <a:ext uri="{FF2B5EF4-FFF2-40B4-BE49-F238E27FC236}">
                  <a16:creationId xmlns:a16="http://schemas.microsoft.com/office/drawing/2014/main" id="{78578357-4F43-4B2D-9F95-50135D08C1BE}"/>
                </a:ext>
              </a:extLst>
            </p:cNvPr>
            <p:cNvSpPr/>
            <p:nvPr/>
          </p:nvSpPr>
          <p:spPr>
            <a:xfrm>
              <a:off x="848106" y="2487930"/>
              <a:ext cx="1828546" cy="1161161"/>
            </a:xfrm>
            <a:custGeom>
              <a:avLst/>
              <a:gdLst/>
              <a:ahLst/>
              <a:cxnLst/>
              <a:rect l="0" t="0" r="0" b="0"/>
              <a:pathLst>
                <a:path w="1828546" h="1161161">
                  <a:moveTo>
                    <a:pt x="0" y="116078"/>
                  </a:moveTo>
                  <a:lnTo>
                    <a:pt x="9131" y="70866"/>
                  </a:lnTo>
                  <a:lnTo>
                    <a:pt x="34036" y="34036"/>
                  </a:lnTo>
                  <a:lnTo>
                    <a:pt x="70980" y="9144"/>
                  </a:lnTo>
                  <a:lnTo>
                    <a:pt x="116205" y="0"/>
                  </a:lnTo>
                  <a:lnTo>
                    <a:pt x="1712341" y="0"/>
                  </a:lnTo>
                  <a:lnTo>
                    <a:pt x="1757553" y="9144"/>
                  </a:lnTo>
                  <a:lnTo>
                    <a:pt x="1794510" y="34036"/>
                  </a:lnTo>
                  <a:lnTo>
                    <a:pt x="1819402" y="70866"/>
                  </a:lnTo>
                  <a:lnTo>
                    <a:pt x="1828546" y="116078"/>
                  </a:lnTo>
                  <a:lnTo>
                    <a:pt x="1828546" y="1045083"/>
                  </a:lnTo>
                  <a:lnTo>
                    <a:pt x="1819402" y="1090295"/>
                  </a:lnTo>
                  <a:lnTo>
                    <a:pt x="1794510" y="1127125"/>
                  </a:lnTo>
                  <a:lnTo>
                    <a:pt x="1757553" y="1152017"/>
                  </a:lnTo>
                  <a:lnTo>
                    <a:pt x="1712341" y="1161161"/>
                  </a:lnTo>
                  <a:lnTo>
                    <a:pt x="116205" y="1161161"/>
                  </a:lnTo>
                  <a:lnTo>
                    <a:pt x="70980" y="1152017"/>
                  </a:lnTo>
                  <a:lnTo>
                    <a:pt x="34036" y="1127125"/>
                  </a:lnTo>
                  <a:lnTo>
                    <a:pt x="9131" y="1090295"/>
                  </a:lnTo>
                  <a:lnTo>
                    <a:pt x="0" y="1045083"/>
                  </a:lnTo>
                  <a:lnTo>
                    <a:pt x="0" y="116078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20" name="Shape 614">
              <a:extLst>
                <a:ext uri="{FF2B5EF4-FFF2-40B4-BE49-F238E27FC236}">
                  <a16:creationId xmlns:a16="http://schemas.microsoft.com/office/drawing/2014/main" id="{993A679C-1239-4996-99E9-BA9352911520}"/>
                </a:ext>
              </a:extLst>
            </p:cNvPr>
            <p:cNvSpPr/>
            <p:nvPr/>
          </p:nvSpPr>
          <p:spPr>
            <a:xfrm>
              <a:off x="1050036" y="2680716"/>
              <a:ext cx="1828546" cy="1159383"/>
            </a:xfrm>
            <a:custGeom>
              <a:avLst/>
              <a:gdLst/>
              <a:ahLst/>
              <a:cxnLst/>
              <a:rect l="0" t="0" r="0" b="0"/>
              <a:pathLst>
                <a:path w="1828546" h="1159383">
                  <a:moveTo>
                    <a:pt x="116053" y="0"/>
                  </a:moveTo>
                  <a:lnTo>
                    <a:pt x="1712468" y="0"/>
                  </a:lnTo>
                  <a:lnTo>
                    <a:pt x="1757680" y="9144"/>
                  </a:lnTo>
                  <a:lnTo>
                    <a:pt x="1794510" y="33909"/>
                  </a:lnTo>
                  <a:lnTo>
                    <a:pt x="1819402" y="70866"/>
                  </a:lnTo>
                  <a:lnTo>
                    <a:pt x="1828546" y="115951"/>
                  </a:lnTo>
                  <a:lnTo>
                    <a:pt x="1828546" y="1043432"/>
                  </a:lnTo>
                  <a:lnTo>
                    <a:pt x="1819402" y="1088517"/>
                  </a:lnTo>
                  <a:lnTo>
                    <a:pt x="1794510" y="1125474"/>
                  </a:lnTo>
                  <a:lnTo>
                    <a:pt x="1757680" y="1150239"/>
                  </a:lnTo>
                  <a:lnTo>
                    <a:pt x="1712468" y="1159383"/>
                  </a:lnTo>
                  <a:lnTo>
                    <a:pt x="116053" y="1159383"/>
                  </a:lnTo>
                  <a:lnTo>
                    <a:pt x="70879" y="1150239"/>
                  </a:lnTo>
                  <a:lnTo>
                    <a:pt x="33998" y="1125474"/>
                  </a:lnTo>
                  <a:lnTo>
                    <a:pt x="9119" y="1088517"/>
                  </a:lnTo>
                  <a:lnTo>
                    <a:pt x="0" y="1043432"/>
                  </a:lnTo>
                  <a:lnTo>
                    <a:pt x="0" y="115951"/>
                  </a:lnTo>
                  <a:lnTo>
                    <a:pt x="9119" y="70866"/>
                  </a:lnTo>
                  <a:lnTo>
                    <a:pt x="33998" y="33909"/>
                  </a:lnTo>
                  <a:lnTo>
                    <a:pt x="70879" y="9144"/>
                  </a:lnTo>
                  <a:lnTo>
                    <a:pt x="116053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21" name="Shape 615">
              <a:extLst>
                <a:ext uri="{FF2B5EF4-FFF2-40B4-BE49-F238E27FC236}">
                  <a16:creationId xmlns:a16="http://schemas.microsoft.com/office/drawing/2014/main" id="{16F35C54-D11F-4CF0-9726-3409B9408E0A}"/>
                </a:ext>
              </a:extLst>
            </p:cNvPr>
            <p:cNvSpPr/>
            <p:nvPr/>
          </p:nvSpPr>
          <p:spPr>
            <a:xfrm>
              <a:off x="1050798" y="2681478"/>
              <a:ext cx="1828546" cy="1159383"/>
            </a:xfrm>
            <a:custGeom>
              <a:avLst/>
              <a:gdLst/>
              <a:ahLst/>
              <a:cxnLst/>
              <a:rect l="0" t="0" r="0" b="0"/>
              <a:pathLst>
                <a:path w="1828546" h="1159383">
                  <a:moveTo>
                    <a:pt x="0" y="115951"/>
                  </a:moveTo>
                  <a:lnTo>
                    <a:pt x="9119" y="70866"/>
                  </a:lnTo>
                  <a:lnTo>
                    <a:pt x="33998" y="33909"/>
                  </a:lnTo>
                  <a:lnTo>
                    <a:pt x="70879" y="9144"/>
                  </a:lnTo>
                  <a:lnTo>
                    <a:pt x="116053" y="0"/>
                  </a:lnTo>
                  <a:lnTo>
                    <a:pt x="1712468" y="0"/>
                  </a:lnTo>
                  <a:lnTo>
                    <a:pt x="1757680" y="9144"/>
                  </a:lnTo>
                  <a:lnTo>
                    <a:pt x="1794510" y="33909"/>
                  </a:lnTo>
                  <a:lnTo>
                    <a:pt x="1819402" y="70866"/>
                  </a:lnTo>
                  <a:lnTo>
                    <a:pt x="1828546" y="115951"/>
                  </a:lnTo>
                  <a:lnTo>
                    <a:pt x="1828546" y="1043432"/>
                  </a:lnTo>
                  <a:lnTo>
                    <a:pt x="1819402" y="1088517"/>
                  </a:lnTo>
                  <a:lnTo>
                    <a:pt x="1794510" y="1125474"/>
                  </a:lnTo>
                  <a:lnTo>
                    <a:pt x="1757680" y="1150239"/>
                  </a:lnTo>
                  <a:lnTo>
                    <a:pt x="1712468" y="1159383"/>
                  </a:lnTo>
                  <a:lnTo>
                    <a:pt x="116053" y="1159383"/>
                  </a:lnTo>
                  <a:lnTo>
                    <a:pt x="70879" y="1150239"/>
                  </a:lnTo>
                  <a:lnTo>
                    <a:pt x="33998" y="1125474"/>
                  </a:lnTo>
                  <a:lnTo>
                    <a:pt x="9119" y="1088517"/>
                  </a:lnTo>
                  <a:lnTo>
                    <a:pt x="0" y="1043432"/>
                  </a:lnTo>
                  <a:lnTo>
                    <a:pt x="0" y="115951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4471C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22" name="Rectangle 616">
              <a:extLst>
                <a:ext uri="{FF2B5EF4-FFF2-40B4-BE49-F238E27FC236}">
                  <a16:creationId xmlns:a16="http://schemas.microsoft.com/office/drawing/2014/main" id="{4B25FA1A-3B8E-4B19-B9C0-C65874C94511}"/>
                </a:ext>
              </a:extLst>
            </p:cNvPr>
            <p:cNvSpPr/>
            <p:nvPr/>
          </p:nvSpPr>
          <p:spPr>
            <a:xfrm>
              <a:off x="1532255" y="3147870"/>
              <a:ext cx="1129580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Ventilación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Shape 617">
              <a:extLst>
                <a:ext uri="{FF2B5EF4-FFF2-40B4-BE49-F238E27FC236}">
                  <a16:creationId xmlns:a16="http://schemas.microsoft.com/office/drawing/2014/main" id="{CC9342FF-B87D-4BEF-9287-2CB59B8E1708}"/>
                </a:ext>
              </a:extLst>
            </p:cNvPr>
            <p:cNvSpPr/>
            <p:nvPr/>
          </p:nvSpPr>
          <p:spPr>
            <a:xfrm>
              <a:off x="3083052" y="2487168"/>
              <a:ext cx="1827022" cy="1161161"/>
            </a:xfrm>
            <a:custGeom>
              <a:avLst/>
              <a:gdLst/>
              <a:ahLst/>
              <a:cxnLst/>
              <a:rect l="0" t="0" r="0" b="0"/>
              <a:pathLst>
                <a:path w="1827022" h="1161161">
                  <a:moveTo>
                    <a:pt x="116078" y="0"/>
                  </a:moveTo>
                  <a:lnTo>
                    <a:pt x="1710944" y="0"/>
                  </a:lnTo>
                  <a:lnTo>
                    <a:pt x="1756156" y="9144"/>
                  </a:lnTo>
                  <a:lnTo>
                    <a:pt x="1792986" y="34036"/>
                  </a:lnTo>
                  <a:lnTo>
                    <a:pt x="1817878" y="70866"/>
                  </a:lnTo>
                  <a:lnTo>
                    <a:pt x="1827022" y="116078"/>
                  </a:lnTo>
                  <a:lnTo>
                    <a:pt x="1827022" y="1045083"/>
                  </a:lnTo>
                  <a:lnTo>
                    <a:pt x="1817878" y="1090295"/>
                  </a:lnTo>
                  <a:lnTo>
                    <a:pt x="1792986" y="1127125"/>
                  </a:lnTo>
                  <a:lnTo>
                    <a:pt x="1756156" y="1152017"/>
                  </a:lnTo>
                  <a:lnTo>
                    <a:pt x="1710944" y="1161161"/>
                  </a:lnTo>
                  <a:lnTo>
                    <a:pt x="116078" y="1161161"/>
                  </a:lnTo>
                  <a:lnTo>
                    <a:pt x="70866" y="1152017"/>
                  </a:lnTo>
                  <a:lnTo>
                    <a:pt x="34036" y="1127125"/>
                  </a:lnTo>
                  <a:lnTo>
                    <a:pt x="9144" y="1090295"/>
                  </a:lnTo>
                  <a:lnTo>
                    <a:pt x="0" y="1045083"/>
                  </a:lnTo>
                  <a:lnTo>
                    <a:pt x="0" y="116078"/>
                  </a:lnTo>
                  <a:lnTo>
                    <a:pt x="9144" y="70866"/>
                  </a:lnTo>
                  <a:lnTo>
                    <a:pt x="34036" y="34036"/>
                  </a:lnTo>
                  <a:lnTo>
                    <a:pt x="70866" y="9144"/>
                  </a:lnTo>
                  <a:lnTo>
                    <a:pt x="116078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1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24" name="Shape 618">
              <a:extLst>
                <a:ext uri="{FF2B5EF4-FFF2-40B4-BE49-F238E27FC236}">
                  <a16:creationId xmlns:a16="http://schemas.microsoft.com/office/drawing/2014/main" id="{61A71769-052A-4E94-9023-33F58E6FDA69}"/>
                </a:ext>
              </a:extLst>
            </p:cNvPr>
            <p:cNvSpPr/>
            <p:nvPr/>
          </p:nvSpPr>
          <p:spPr>
            <a:xfrm>
              <a:off x="3083814" y="2487930"/>
              <a:ext cx="1827022" cy="1161161"/>
            </a:xfrm>
            <a:custGeom>
              <a:avLst/>
              <a:gdLst/>
              <a:ahLst/>
              <a:cxnLst/>
              <a:rect l="0" t="0" r="0" b="0"/>
              <a:pathLst>
                <a:path w="1827022" h="1161161">
                  <a:moveTo>
                    <a:pt x="0" y="116078"/>
                  </a:moveTo>
                  <a:lnTo>
                    <a:pt x="9144" y="70866"/>
                  </a:lnTo>
                  <a:lnTo>
                    <a:pt x="34036" y="34036"/>
                  </a:lnTo>
                  <a:lnTo>
                    <a:pt x="70866" y="9144"/>
                  </a:lnTo>
                  <a:lnTo>
                    <a:pt x="116078" y="0"/>
                  </a:lnTo>
                  <a:lnTo>
                    <a:pt x="1710944" y="0"/>
                  </a:lnTo>
                  <a:lnTo>
                    <a:pt x="1756156" y="9144"/>
                  </a:lnTo>
                  <a:lnTo>
                    <a:pt x="1792986" y="34036"/>
                  </a:lnTo>
                  <a:lnTo>
                    <a:pt x="1817878" y="70866"/>
                  </a:lnTo>
                  <a:lnTo>
                    <a:pt x="1827022" y="116078"/>
                  </a:lnTo>
                  <a:lnTo>
                    <a:pt x="1827022" y="1045083"/>
                  </a:lnTo>
                  <a:lnTo>
                    <a:pt x="1817878" y="1090295"/>
                  </a:lnTo>
                  <a:lnTo>
                    <a:pt x="1792986" y="1127125"/>
                  </a:lnTo>
                  <a:lnTo>
                    <a:pt x="1756156" y="1152017"/>
                  </a:lnTo>
                  <a:lnTo>
                    <a:pt x="1710944" y="1161161"/>
                  </a:lnTo>
                  <a:lnTo>
                    <a:pt x="116078" y="1161161"/>
                  </a:lnTo>
                  <a:lnTo>
                    <a:pt x="70866" y="1152017"/>
                  </a:lnTo>
                  <a:lnTo>
                    <a:pt x="34036" y="1127125"/>
                  </a:lnTo>
                  <a:lnTo>
                    <a:pt x="9144" y="1090295"/>
                  </a:lnTo>
                  <a:lnTo>
                    <a:pt x="0" y="1045083"/>
                  </a:lnTo>
                  <a:lnTo>
                    <a:pt x="0" y="116078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25" name="Shape 619">
              <a:extLst>
                <a:ext uri="{FF2B5EF4-FFF2-40B4-BE49-F238E27FC236}">
                  <a16:creationId xmlns:a16="http://schemas.microsoft.com/office/drawing/2014/main" id="{7E9009B7-28DF-4E1D-9365-4CADD3FC9228}"/>
                </a:ext>
              </a:extLst>
            </p:cNvPr>
            <p:cNvSpPr/>
            <p:nvPr/>
          </p:nvSpPr>
          <p:spPr>
            <a:xfrm>
              <a:off x="3285744" y="2680716"/>
              <a:ext cx="1827022" cy="1159383"/>
            </a:xfrm>
            <a:custGeom>
              <a:avLst/>
              <a:gdLst/>
              <a:ahLst/>
              <a:cxnLst/>
              <a:rect l="0" t="0" r="0" b="0"/>
              <a:pathLst>
                <a:path w="1827022" h="1159383">
                  <a:moveTo>
                    <a:pt x="115951" y="0"/>
                  </a:moveTo>
                  <a:lnTo>
                    <a:pt x="1711071" y="0"/>
                  </a:lnTo>
                  <a:lnTo>
                    <a:pt x="1756156" y="9144"/>
                  </a:lnTo>
                  <a:lnTo>
                    <a:pt x="1793113" y="33909"/>
                  </a:lnTo>
                  <a:lnTo>
                    <a:pt x="1817878" y="70866"/>
                  </a:lnTo>
                  <a:lnTo>
                    <a:pt x="1827022" y="115951"/>
                  </a:lnTo>
                  <a:lnTo>
                    <a:pt x="1827022" y="1043432"/>
                  </a:lnTo>
                  <a:lnTo>
                    <a:pt x="1817878" y="1088517"/>
                  </a:lnTo>
                  <a:lnTo>
                    <a:pt x="1793113" y="1125474"/>
                  </a:lnTo>
                  <a:lnTo>
                    <a:pt x="1756156" y="1150239"/>
                  </a:lnTo>
                  <a:lnTo>
                    <a:pt x="1711071" y="1159383"/>
                  </a:lnTo>
                  <a:lnTo>
                    <a:pt x="115951" y="1159383"/>
                  </a:lnTo>
                  <a:lnTo>
                    <a:pt x="70866" y="1150239"/>
                  </a:lnTo>
                  <a:lnTo>
                    <a:pt x="33909" y="1125474"/>
                  </a:lnTo>
                  <a:lnTo>
                    <a:pt x="9144" y="1088517"/>
                  </a:lnTo>
                  <a:lnTo>
                    <a:pt x="0" y="1043432"/>
                  </a:lnTo>
                  <a:lnTo>
                    <a:pt x="0" y="115951"/>
                  </a:lnTo>
                  <a:lnTo>
                    <a:pt x="9144" y="70866"/>
                  </a:lnTo>
                  <a:lnTo>
                    <a:pt x="33909" y="33909"/>
                  </a:lnTo>
                  <a:lnTo>
                    <a:pt x="70866" y="9144"/>
                  </a:lnTo>
                  <a:lnTo>
                    <a:pt x="115951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26" name="Shape 620">
              <a:extLst>
                <a:ext uri="{FF2B5EF4-FFF2-40B4-BE49-F238E27FC236}">
                  <a16:creationId xmlns:a16="http://schemas.microsoft.com/office/drawing/2014/main" id="{773AB41F-1BCE-41D9-A085-DE9AD2058B61}"/>
                </a:ext>
              </a:extLst>
            </p:cNvPr>
            <p:cNvSpPr/>
            <p:nvPr/>
          </p:nvSpPr>
          <p:spPr>
            <a:xfrm>
              <a:off x="3286506" y="2681478"/>
              <a:ext cx="1827022" cy="1159383"/>
            </a:xfrm>
            <a:custGeom>
              <a:avLst/>
              <a:gdLst/>
              <a:ahLst/>
              <a:cxnLst/>
              <a:rect l="0" t="0" r="0" b="0"/>
              <a:pathLst>
                <a:path w="1827022" h="1159383">
                  <a:moveTo>
                    <a:pt x="0" y="115951"/>
                  </a:moveTo>
                  <a:lnTo>
                    <a:pt x="9144" y="70866"/>
                  </a:lnTo>
                  <a:lnTo>
                    <a:pt x="33909" y="33909"/>
                  </a:lnTo>
                  <a:lnTo>
                    <a:pt x="70866" y="9144"/>
                  </a:lnTo>
                  <a:lnTo>
                    <a:pt x="115951" y="0"/>
                  </a:lnTo>
                  <a:lnTo>
                    <a:pt x="1711071" y="0"/>
                  </a:lnTo>
                  <a:lnTo>
                    <a:pt x="1756156" y="9144"/>
                  </a:lnTo>
                  <a:lnTo>
                    <a:pt x="1793113" y="33909"/>
                  </a:lnTo>
                  <a:lnTo>
                    <a:pt x="1817878" y="70866"/>
                  </a:lnTo>
                  <a:lnTo>
                    <a:pt x="1827022" y="115951"/>
                  </a:lnTo>
                  <a:lnTo>
                    <a:pt x="1827022" y="1043432"/>
                  </a:lnTo>
                  <a:lnTo>
                    <a:pt x="1817878" y="1088517"/>
                  </a:lnTo>
                  <a:lnTo>
                    <a:pt x="1793113" y="1125474"/>
                  </a:lnTo>
                  <a:lnTo>
                    <a:pt x="1756156" y="1150239"/>
                  </a:lnTo>
                  <a:lnTo>
                    <a:pt x="1711071" y="1159383"/>
                  </a:lnTo>
                  <a:lnTo>
                    <a:pt x="115951" y="1159383"/>
                  </a:lnTo>
                  <a:lnTo>
                    <a:pt x="70866" y="1150239"/>
                  </a:lnTo>
                  <a:lnTo>
                    <a:pt x="33909" y="1125474"/>
                  </a:lnTo>
                  <a:lnTo>
                    <a:pt x="9144" y="1088517"/>
                  </a:lnTo>
                  <a:lnTo>
                    <a:pt x="0" y="1043432"/>
                  </a:lnTo>
                  <a:lnTo>
                    <a:pt x="0" y="115951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4471C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27" name="Rectangle 621">
              <a:extLst>
                <a:ext uri="{FF2B5EF4-FFF2-40B4-BE49-F238E27FC236}">
                  <a16:creationId xmlns:a16="http://schemas.microsoft.com/office/drawing/2014/main" id="{4D8A6354-0D8D-49BF-AFC3-FFE7D324BE47}"/>
                </a:ext>
              </a:extLst>
            </p:cNvPr>
            <p:cNvSpPr/>
            <p:nvPr/>
          </p:nvSpPr>
          <p:spPr>
            <a:xfrm>
              <a:off x="3563747" y="3062526"/>
              <a:ext cx="171262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622">
              <a:extLst>
                <a:ext uri="{FF2B5EF4-FFF2-40B4-BE49-F238E27FC236}">
                  <a16:creationId xmlns:a16="http://schemas.microsoft.com/office/drawing/2014/main" id="{49D0871B-00EB-4130-B979-E595DDEB1C17}"/>
                </a:ext>
              </a:extLst>
            </p:cNvPr>
            <p:cNvSpPr/>
            <p:nvPr/>
          </p:nvSpPr>
          <p:spPr>
            <a:xfrm>
              <a:off x="3690239" y="3062526"/>
              <a:ext cx="52687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623">
              <a:extLst>
                <a:ext uri="{FF2B5EF4-FFF2-40B4-BE49-F238E27FC236}">
                  <a16:creationId xmlns:a16="http://schemas.microsoft.com/office/drawing/2014/main" id="{23AF86C3-9F3F-4856-BD1F-9D86E2B027F8}"/>
                </a:ext>
              </a:extLst>
            </p:cNvPr>
            <p:cNvSpPr/>
            <p:nvPr/>
          </p:nvSpPr>
          <p:spPr>
            <a:xfrm>
              <a:off x="3729863" y="3062526"/>
              <a:ext cx="185476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st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624">
              <a:extLst>
                <a:ext uri="{FF2B5EF4-FFF2-40B4-BE49-F238E27FC236}">
                  <a16:creationId xmlns:a16="http://schemas.microsoft.com/office/drawing/2014/main" id="{937170FD-BEFF-4E8C-8205-2F9A625C402D}"/>
                </a:ext>
              </a:extLst>
            </p:cNvPr>
            <p:cNvSpPr/>
            <p:nvPr/>
          </p:nvSpPr>
          <p:spPr>
            <a:xfrm>
              <a:off x="3870071" y="3062526"/>
              <a:ext cx="263641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an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625">
              <a:extLst>
                <a:ext uri="{FF2B5EF4-FFF2-40B4-BE49-F238E27FC236}">
                  <a16:creationId xmlns:a16="http://schemas.microsoft.com/office/drawing/2014/main" id="{BBDBED17-E378-44BC-94B1-9BA8D8EB9086}"/>
                </a:ext>
              </a:extLst>
            </p:cNvPr>
            <p:cNvSpPr/>
            <p:nvPr/>
          </p:nvSpPr>
          <p:spPr>
            <a:xfrm>
              <a:off x="4068191" y="3062526"/>
              <a:ext cx="118575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626">
              <a:extLst>
                <a:ext uri="{FF2B5EF4-FFF2-40B4-BE49-F238E27FC236}">
                  <a16:creationId xmlns:a16="http://schemas.microsoft.com/office/drawing/2014/main" id="{74B4C8E5-E5F8-4B30-9DE5-1F2C2C783D1C}"/>
                </a:ext>
              </a:extLst>
            </p:cNvPr>
            <p:cNvSpPr/>
            <p:nvPr/>
          </p:nvSpPr>
          <p:spPr>
            <a:xfrm>
              <a:off x="4156583" y="3062526"/>
              <a:ext cx="184591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ia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627">
              <a:extLst>
                <a:ext uri="{FF2B5EF4-FFF2-40B4-BE49-F238E27FC236}">
                  <a16:creationId xmlns:a16="http://schemas.microsoft.com/office/drawing/2014/main" id="{862C9343-3E01-4C91-8F69-88DFED674CE4}"/>
                </a:ext>
              </a:extLst>
            </p:cNvPr>
            <p:cNvSpPr/>
            <p:nvPr/>
          </p:nvSpPr>
          <p:spPr>
            <a:xfrm>
              <a:off x="4293743" y="3062526"/>
              <a:ext cx="19754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628">
              <a:extLst>
                <a:ext uri="{FF2B5EF4-FFF2-40B4-BE49-F238E27FC236}">
                  <a16:creationId xmlns:a16="http://schemas.microsoft.com/office/drawing/2014/main" id="{38F5FFB3-D7FB-40EB-852C-A90091FA9837}"/>
                </a:ext>
              </a:extLst>
            </p:cNvPr>
            <p:cNvSpPr/>
            <p:nvPr/>
          </p:nvSpPr>
          <p:spPr>
            <a:xfrm>
              <a:off x="4440047" y="3062526"/>
              <a:ext cx="314259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ien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629">
              <a:extLst>
                <a:ext uri="{FF2B5EF4-FFF2-40B4-BE49-F238E27FC236}">
                  <a16:creationId xmlns:a16="http://schemas.microsoft.com/office/drawing/2014/main" id="{71F60F3F-75DE-4A35-AEE5-6B947166C58C}"/>
                </a:ext>
              </a:extLst>
            </p:cNvPr>
            <p:cNvSpPr/>
            <p:nvPr/>
          </p:nvSpPr>
          <p:spPr>
            <a:xfrm>
              <a:off x="4674743" y="3062526"/>
              <a:ext cx="321061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to  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630">
              <a:extLst>
                <a:ext uri="{FF2B5EF4-FFF2-40B4-BE49-F238E27FC236}">
                  <a16:creationId xmlns:a16="http://schemas.microsoft.com/office/drawing/2014/main" id="{80685069-24D5-4089-8338-1F1F6D6AAE51}"/>
                </a:ext>
              </a:extLst>
            </p:cNvPr>
            <p:cNvSpPr/>
            <p:nvPr/>
          </p:nvSpPr>
          <p:spPr>
            <a:xfrm>
              <a:off x="3988943" y="3252751"/>
              <a:ext cx="556829" cy="2648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físico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Shape 631">
              <a:extLst>
                <a:ext uri="{FF2B5EF4-FFF2-40B4-BE49-F238E27FC236}">
                  <a16:creationId xmlns:a16="http://schemas.microsoft.com/office/drawing/2014/main" id="{2B7BC05E-4FB0-4D5D-B894-B01AD8AFC242}"/>
                </a:ext>
              </a:extLst>
            </p:cNvPr>
            <p:cNvSpPr/>
            <p:nvPr/>
          </p:nvSpPr>
          <p:spPr>
            <a:xfrm>
              <a:off x="5315712" y="2487168"/>
              <a:ext cx="1827022" cy="1161161"/>
            </a:xfrm>
            <a:custGeom>
              <a:avLst/>
              <a:gdLst/>
              <a:ahLst/>
              <a:cxnLst/>
              <a:rect l="0" t="0" r="0" b="0"/>
              <a:pathLst>
                <a:path w="1827022" h="1161161">
                  <a:moveTo>
                    <a:pt x="116078" y="0"/>
                  </a:moveTo>
                  <a:lnTo>
                    <a:pt x="1710944" y="0"/>
                  </a:lnTo>
                  <a:lnTo>
                    <a:pt x="1756156" y="9144"/>
                  </a:lnTo>
                  <a:lnTo>
                    <a:pt x="1792986" y="34036"/>
                  </a:lnTo>
                  <a:lnTo>
                    <a:pt x="1817878" y="70866"/>
                  </a:lnTo>
                  <a:lnTo>
                    <a:pt x="1827022" y="116078"/>
                  </a:lnTo>
                  <a:lnTo>
                    <a:pt x="1827022" y="1045083"/>
                  </a:lnTo>
                  <a:lnTo>
                    <a:pt x="1817878" y="1090295"/>
                  </a:lnTo>
                  <a:lnTo>
                    <a:pt x="1792986" y="1127125"/>
                  </a:lnTo>
                  <a:lnTo>
                    <a:pt x="1756156" y="1152017"/>
                  </a:lnTo>
                  <a:lnTo>
                    <a:pt x="1710944" y="1161161"/>
                  </a:lnTo>
                  <a:lnTo>
                    <a:pt x="116078" y="1161161"/>
                  </a:lnTo>
                  <a:lnTo>
                    <a:pt x="70866" y="1152017"/>
                  </a:lnTo>
                  <a:lnTo>
                    <a:pt x="34036" y="1127125"/>
                  </a:lnTo>
                  <a:lnTo>
                    <a:pt x="9144" y="1090295"/>
                  </a:lnTo>
                  <a:lnTo>
                    <a:pt x="0" y="1045083"/>
                  </a:lnTo>
                  <a:lnTo>
                    <a:pt x="0" y="116078"/>
                  </a:lnTo>
                  <a:lnTo>
                    <a:pt x="9144" y="70866"/>
                  </a:lnTo>
                  <a:lnTo>
                    <a:pt x="34036" y="34036"/>
                  </a:lnTo>
                  <a:lnTo>
                    <a:pt x="70866" y="9144"/>
                  </a:lnTo>
                  <a:lnTo>
                    <a:pt x="116078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1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38" name="Shape 632">
              <a:extLst>
                <a:ext uri="{FF2B5EF4-FFF2-40B4-BE49-F238E27FC236}">
                  <a16:creationId xmlns:a16="http://schemas.microsoft.com/office/drawing/2014/main" id="{9C528474-D7DB-4286-A3A1-AAC64E91F83D}"/>
                </a:ext>
              </a:extLst>
            </p:cNvPr>
            <p:cNvSpPr/>
            <p:nvPr/>
          </p:nvSpPr>
          <p:spPr>
            <a:xfrm>
              <a:off x="5316474" y="2487930"/>
              <a:ext cx="1827022" cy="1161161"/>
            </a:xfrm>
            <a:custGeom>
              <a:avLst/>
              <a:gdLst/>
              <a:ahLst/>
              <a:cxnLst/>
              <a:rect l="0" t="0" r="0" b="0"/>
              <a:pathLst>
                <a:path w="1827022" h="1161161">
                  <a:moveTo>
                    <a:pt x="0" y="116078"/>
                  </a:moveTo>
                  <a:lnTo>
                    <a:pt x="9144" y="70866"/>
                  </a:lnTo>
                  <a:lnTo>
                    <a:pt x="34036" y="34036"/>
                  </a:lnTo>
                  <a:lnTo>
                    <a:pt x="70866" y="9144"/>
                  </a:lnTo>
                  <a:lnTo>
                    <a:pt x="116078" y="0"/>
                  </a:lnTo>
                  <a:lnTo>
                    <a:pt x="1710944" y="0"/>
                  </a:lnTo>
                  <a:lnTo>
                    <a:pt x="1756156" y="9144"/>
                  </a:lnTo>
                  <a:lnTo>
                    <a:pt x="1792986" y="34036"/>
                  </a:lnTo>
                  <a:lnTo>
                    <a:pt x="1817878" y="70866"/>
                  </a:lnTo>
                  <a:lnTo>
                    <a:pt x="1827022" y="116078"/>
                  </a:lnTo>
                  <a:lnTo>
                    <a:pt x="1827022" y="1045083"/>
                  </a:lnTo>
                  <a:lnTo>
                    <a:pt x="1817878" y="1090295"/>
                  </a:lnTo>
                  <a:lnTo>
                    <a:pt x="1792986" y="1127125"/>
                  </a:lnTo>
                  <a:lnTo>
                    <a:pt x="1756156" y="1152017"/>
                  </a:lnTo>
                  <a:lnTo>
                    <a:pt x="1710944" y="1161161"/>
                  </a:lnTo>
                  <a:lnTo>
                    <a:pt x="116078" y="1161161"/>
                  </a:lnTo>
                  <a:lnTo>
                    <a:pt x="70866" y="1152017"/>
                  </a:lnTo>
                  <a:lnTo>
                    <a:pt x="34036" y="1127125"/>
                  </a:lnTo>
                  <a:lnTo>
                    <a:pt x="9144" y="1090295"/>
                  </a:lnTo>
                  <a:lnTo>
                    <a:pt x="0" y="1045083"/>
                  </a:lnTo>
                  <a:lnTo>
                    <a:pt x="0" y="116078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39" name="Shape 633">
              <a:extLst>
                <a:ext uri="{FF2B5EF4-FFF2-40B4-BE49-F238E27FC236}">
                  <a16:creationId xmlns:a16="http://schemas.microsoft.com/office/drawing/2014/main" id="{5D6F7AC8-5F6C-4272-AD2B-027FDF1D8BF6}"/>
                </a:ext>
              </a:extLst>
            </p:cNvPr>
            <p:cNvSpPr/>
            <p:nvPr/>
          </p:nvSpPr>
          <p:spPr>
            <a:xfrm>
              <a:off x="5518404" y="2680716"/>
              <a:ext cx="1828800" cy="1159383"/>
            </a:xfrm>
            <a:custGeom>
              <a:avLst/>
              <a:gdLst/>
              <a:ahLst/>
              <a:cxnLst/>
              <a:rect l="0" t="0" r="0" b="0"/>
              <a:pathLst>
                <a:path w="1828800" h="1159383">
                  <a:moveTo>
                    <a:pt x="115951" y="0"/>
                  </a:moveTo>
                  <a:lnTo>
                    <a:pt x="1712849" y="0"/>
                  </a:lnTo>
                  <a:lnTo>
                    <a:pt x="1757934" y="9144"/>
                  </a:lnTo>
                  <a:lnTo>
                    <a:pt x="1794765" y="33909"/>
                  </a:lnTo>
                  <a:lnTo>
                    <a:pt x="1819656" y="70866"/>
                  </a:lnTo>
                  <a:lnTo>
                    <a:pt x="1828800" y="115951"/>
                  </a:lnTo>
                  <a:lnTo>
                    <a:pt x="1828800" y="1043432"/>
                  </a:lnTo>
                  <a:lnTo>
                    <a:pt x="1819656" y="1088517"/>
                  </a:lnTo>
                  <a:lnTo>
                    <a:pt x="1794765" y="1125474"/>
                  </a:lnTo>
                  <a:lnTo>
                    <a:pt x="1757934" y="1150239"/>
                  </a:lnTo>
                  <a:lnTo>
                    <a:pt x="1712849" y="1159383"/>
                  </a:lnTo>
                  <a:lnTo>
                    <a:pt x="115951" y="1159383"/>
                  </a:lnTo>
                  <a:lnTo>
                    <a:pt x="70866" y="1150239"/>
                  </a:lnTo>
                  <a:lnTo>
                    <a:pt x="33909" y="1125474"/>
                  </a:lnTo>
                  <a:lnTo>
                    <a:pt x="9144" y="1088517"/>
                  </a:lnTo>
                  <a:lnTo>
                    <a:pt x="0" y="1043432"/>
                  </a:lnTo>
                  <a:lnTo>
                    <a:pt x="0" y="115951"/>
                  </a:lnTo>
                  <a:lnTo>
                    <a:pt x="9144" y="70866"/>
                  </a:lnTo>
                  <a:lnTo>
                    <a:pt x="33909" y="33909"/>
                  </a:lnTo>
                  <a:lnTo>
                    <a:pt x="70866" y="9144"/>
                  </a:lnTo>
                  <a:lnTo>
                    <a:pt x="115951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40" name="Shape 634">
              <a:extLst>
                <a:ext uri="{FF2B5EF4-FFF2-40B4-BE49-F238E27FC236}">
                  <a16:creationId xmlns:a16="http://schemas.microsoft.com/office/drawing/2014/main" id="{AE0CFF37-08A9-4028-9466-2A8499FC6B2E}"/>
                </a:ext>
              </a:extLst>
            </p:cNvPr>
            <p:cNvSpPr/>
            <p:nvPr/>
          </p:nvSpPr>
          <p:spPr>
            <a:xfrm>
              <a:off x="5519166" y="2681478"/>
              <a:ext cx="1828800" cy="1159383"/>
            </a:xfrm>
            <a:custGeom>
              <a:avLst/>
              <a:gdLst/>
              <a:ahLst/>
              <a:cxnLst/>
              <a:rect l="0" t="0" r="0" b="0"/>
              <a:pathLst>
                <a:path w="1828800" h="1159383">
                  <a:moveTo>
                    <a:pt x="0" y="115951"/>
                  </a:moveTo>
                  <a:lnTo>
                    <a:pt x="9144" y="70866"/>
                  </a:lnTo>
                  <a:lnTo>
                    <a:pt x="33909" y="33909"/>
                  </a:lnTo>
                  <a:lnTo>
                    <a:pt x="70866" y="9144"/>
                  </a:lnTo>
                  <a:lnTo>
                    <a:pt x="115951" y="0"/>
                  </a:lnTo>
                  <a:lnTo>
                    <a:pt x="1712849" y="0"/>
                  </a:lnTo>
                  <a:lnTo>
                    <a:pt x="1757934" y="9144"/>
                  </a:lnTo>
                  <a:lnTo>
                    <a:pt x="1794765" y="33909"/>
                  </a:lnTo>
                  <a:lnTo>
                    <a:pt x="1819656" y="70866"/>
                  </a:lnTo>
                  <a:lnTo>
                    <a:pt x="1828800" y="115951"/>
                  </a:lnTo>
                  <a:lnTo>
                    <a:pt x="1828800" y="1043432"/>
                  </a:lnTo>
                  <a:lnTo>
                    <a:pt x="1819656" y="1088517"/>
                  </a:lnTo>
                  <a:lnTo>
                    <a:pt x="1794765" y="1125474"/>
                  </a:lnTo>
                  <a:lnTo>
                    <a:pt x="1757934" y="1150239"/>
                  </a:lnTo>
                  <a:lnTo>
                    <a:pt x="1712849" y="1159383"/>
                  </a:lnTo>
                  <a:lnTo>
                    <a:pt x="115951" y="1159383"/>
                  </a:lnTo>
                  <a:lnTo>
                    <a:pt x="70866" y="1150239"/>
                  </a:lnTo>
                  <a:lnTo>
                    <a:pt x="33909" y="1125474"/>
                  </a:lnTo>
                  <a:lnTo>
                    <a:pt x="9144" y="1088517"/>
                  </a:lnTo>
                  <a:lnTo>
                    <a:pt x="0" y="1043432"/>
                  </a:lnTo>
                  <a:lnTo>
                    <a:pt x="0" y="115951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4471C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41" name="Rectangle 635">
              <a:extLst>
                <a:ext uri="{FF2B5EF4-FFF2-40B4-BE49-F238E27FC236}">
                  <a16:creationId xmlns:a16="http://schemas.microsoft.com/office/drawing/2014/main" id="{D337E6E0-C9BC-486E-BEE5-410B0DB7C560}"/>
                </a:ext>
              </a:extLst>
            </p:cNvPr>
            <p:cNvSpPr/>
            <p:nvPr/>
          </p:nvSpPr>
          <p:spPr>
            <a:xfrm>
              <a:off x="5925947" y="3147870"/>
              <a:ext cx="777140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Señaliz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636">
              <a:extLst>
                <a:ext uri="{FF2B5EF4-FFF2-40B4-BE49-F238E27FC236}">
                  <a16:creationId xmlns:a16="http://schemas.microsoft.com/office/drawing/2014/main" id="{E0EF3312-8310-4848-B9B6-7868B59B764A}"/>
                </a:ext>
              </a:extLst>
            </p:cNvPr>
            <p:cNvSpPr/>
            <p:nvPr/>
          </p:nvSpPr>
          <p:spPr>
            <a:xfrm>
              <a:off x="6511163" y="3147870"/>
              <a:ext cx="131891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637">
              <a:extLst>
                <a:ext uri="{FF2B5EF4-FFF2-40B4-BE49-F238E27FC236}">
                  <a16:creationId xmlns:a16="http://schemas.microsoft.com/office/drawing/2014/main" id="{83464C7C-C3E1-4C0C-90CA-DFADB694EA2C}"/>
                </a:ext>
              </a:extLst>
            </p:cNvPr>
            <p:cNvSpPr/>
            <p:nvPr/>
          </p:nvSpPr>
          <p:spPr>
            <a:xfrm>
              <a:off x="6610223" y="3147870"/>
              <a:ext cx="118575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638">
              <a:extLst>
                <a:ext uri="{FF2B5EF4-FFF2-40B4-BE49-F238E27FC236}">
                  <a16:creationId xmlns:a16="http://schemas.microsoft.com/office/drawing/2014/main" id="{BBA83144-3D95-4A49-A765-D35F495471DF}"/>
                </a:ext>
              </a:extLst>
            </p:cNvPr>
            <p:cNvSpPr/>
            <p:nvPr/>
          </p:nvSpPr>
          <p:spPr>
            <a:xfrm>
              <a:off x="6700139" y="3147870"/>
              <a:ext cx="314497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ión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Shape 639">
              <a:extLst>
                <a:ext uri="{FF2B5EF4-FFF2-40B4-BE49-F238E27FC236}">
                  <a16:creationId xmlns:a16="http://schemas.microsoft.com/office/drawing/2014/main" id="{AFC2C484-A0C1-4A31-8CB4-297DBB6A911E}"/>
                </a:ext>
              </a:extLst>
            </p:cNvPr>
            <p:cNvSpPr/>
            <p:nvPr/>
          </p:nvSpPr>
          <p:spPr>
            <a:xfrm>
              <a:off x="7549896" y="2487168"/>
              <a:ext cx="1827023" cy="1161161"/>
            </a:xfrm>
            <a:custGeom>
              <a:avLst/>
              <a:gdLst/>
              <a:ahLst/>
              <a:cxnLst/>
              <a:rect l="0" t="0" r="0" b="0"/>
              <a:pathLst>
                <a:path w="1827023" h="1161161">
                  <a:moveTo>
                    <a:pt x="116078" y="0"/>
                  </a:moveTo>
                  <a:lnTo>
                    <a:pt x="1710944" y="0"/>
                  </a:lnTo>
                  <a:lnTo>
                    <a:pt x="1756156" y="9144"/>
                  </a:lnTo>
                  <a:lnTo>
                    <a:pt x="1792986" y="34036"/>
                  </a:lnTo>
                  <a:lnTo>
                    <a:pt x="1817878" y="70866"/>
                  </a:lnTo>
                  <a:lnTo>
                    <a:pt x="1827023" y="116078"/>
                  </a:lnTo>
                  <a:lnTo>
                    <a:pt x="1827023" y="1045083"/>
                  </a:lnTo>
                  <a:lnTo>
                    <a:pt x="1817878" y="1090295"/>
                  </a:lnTo>
                  <a:lnTo>
                    <a:pt x="1792986" y="1127125"/>
                  </a:lnTo>
                  <a:lnTo>
                    <a:pt x="1756156" y="1152017"/>
                  </a:lnTo>
                  <a:lnTo>
                    <a:pt x="1710944" y="1161161"/>
                  </a:lnTo>
                  <a:lnTo>
                    <a:pt x="116078" y="1161161"/>
                  </a:lnTo>
                  <a:lnTo>
                    <a:pt x="70866" y="1152017"/>
                  </a:lnTo>
                  <a:lnTo>
                    <a:pt x="34036" y="1127125"/>
                  </a:lnTo>
                  <a:lnTo>
                    <a:pt x="9144" y="1090295"/>
                  </a:lnTo>
                  <a:lnTo>
                    <a:pt x="0" y="1045083"/>
                  </a:lnTo>
                  <a:lnTo>
                    <a:pt x="0" y="116078"/>
                  </a:lnTo>
                  <a:lnTo>
                    <a:pt x="9144" y="70866"/>
                  </a:lnTo>
                  <a:lnTo>
                    <a:pt x="34036" y="34036"/>
                  </a:lnTo>
                  <a:lnTo>
                    <a:pt x="70866" y="9144"/>
                  </a:lnTo>
                  <a:lnTo>
                    <a:pt x="116078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1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46" name="Shape 640">
              <a:extLst>
                <a:ext uri="{FF2B5EF4-FFF2-40B4-BE49-F238E27FC236}">
                  <a16:creationId xmlns:a16="http://schemas.microsoft.com/office/drawing/2014/main" id="{91C75D7B-2E75-43E0-BC0F-4D4D8A786CC8}"/>
                </a:ext>
              </a:extLst>
            </p:cNvPr>
            <p:cNvSpPr/>
            <p:nvPr/>
          </p:nvSpPr>
          <p:spPr>
            <a:xfrm>
              <a:off x="7550658" y="2487930"/>
              <a:ext cx="1827023" cy="1161161"/>
            </a:xfrm>
            <a:custGeom>
              <a:avLst/>
              <a:gdLst/>
              <a:ahLst/>
              <a:cxnLst/>
              <a:rect l="0" t="0" r="0" b="0"/>
              <a:pathLst>
                <a:path w="1827023" h="1161161">
                  <a:moveTo>
                    <a:pt x="0" y="116078"/>
                  </a:moveTo>
                  <a:lnTo>
                    <a:pt x="9144" y="70866"/>
                  </a:lnTo>
                  <a:lnTo>
                    <a:pt x="34036" y="34036"/>
                  </a:lnTo>
                  <a:lnTo>
                    <a:pt x="70866" y="9144"/>
                  </a:lnTo>
                  <a:lnTo>
                    <a:pt x="116078" y="0"/>
                  </a:lnTo>
                  <a:lnTo>
                    <a:pt x="1710944" y="0"/>
                  </a:lnTo>
                  <a:lnTo>
                    <a:pt x="1756156" y="9144"/>
                  </a:lnTo>
                  <a:lnTo>
                    <a:pt x="1792986" y="34036"/>
                  </a:lnTo>
                  <a:lnTo>
                    <a:pt x="1817878" y="70866"/>
                  </a:lnTo>
                  <a:lnTo>
                    <a:pt x="1827023" y="116078"/>
                  </a:lnTo>
                  <a:lnTo>
                    <a:pt x="1827023" y="1045083"/>
                  </a:lnTo>
                  <a:lnTo>
                    <a:pt x="1817878" y="1090295"/>
                  </a:lnTo>
                  <a:lnTo>
                    <a:pt x="1792986" y="1127125"/>
                  </a:lnTo>
                  <a:lnTo>
                    <a:pt x="1756156" y="1152017"/>
                  </a:lnTo>
                  <a:lnTo>
                    <a:pt x="1710944" y="1161161"/>
                  </a:lnTo>
                  <a:lnTo>
                    <a:pt x="116078" y="1161161"/>
                  </a:lnTo>
                  <a:lnTo>
                    <a:pt x="70866" y="1152017"/>
                  </a:lnTo>
                  <a:lnTo>
                    <a:pt x="34036" y="1127125"/>
                  </a:lnTo>
                  <a:lnTo>
                    <a:pt x="9144" y="1090295"/>
                  </a:lnTo>
                  <a:lnTo>
                    <a:pt x="0" y="1045083"/>
                  </a:lnTo>
                  <a:lnTo>
                    <a:pt x="0" y="116078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47" name="Shape 641">
              <a:extLst>
                <a:ext uri="{FF2B5EF4-FFF2-40B4-BE49-F238E27FC236}">
                  <a16:creationId xmlns:a16="http://schemas.microsoft.com/office/drawing/2014/main" id="{48AFA479-CC48-4AA6-BD0D-5DCBF4927E5F}"/>
                </a:ext>
              </a:extLst>
            </p:cNvPr>
            <p:cNvSpPr/>
            <p:nvPr/>
          </p:nvSpPr>
          <p:spPr>
            <a:xfrm>
              <a:off x="7752588" y="2680716"/>
              <a:ext cx="1827022" cy="1159383"/>
            </a:xfrm>
            <a:custGeom>
              <a:avLst/>
              <a:gdLst/>
              <a:ahLst/>
              <a:cxnLst/>
              <a:rect l="0" t="0" r="0" b="0"/>
              <a:pathLst>
                <a:path w="1827022" h="1159383">
                  <a:moveTo>
                    <a:pt x="115951" y="0"/>
                  </a:moveTo>
                  <a:lnTo>
                    <a:pt x="1711071" y="0"/>
                  </a:lnTo>
                  <a:lnTo>
                    <a:pt x="1756156" y="9144"/>
                  </a:lnTo>
                  <a:lnTo>
                    <a:pt x="1793113" y="33909"/>
                  </a:lnTo>
                  <a:lnTo>
                    <a:pt x="1817878" y="70866"/>
                  </a:lnTo>
                  <a:lnTo>
                    <a:pt x="1827022" y="115951"/>
                  </a:lnTo>
                  <a:lnTo>
                    <a:pt x="1827022" y="1043432"/>
                  </a:lnTo>
                  <a:lnTo>
                    <a:pt x="1817878" y="1088517"/>
                  </a:lnTo>
                  <a:lnTo>
                    <a:pt x="1793113" y="1125474"/>
                  </a:lnTo>
                  <a:lnTo>
                    <a:pt x="1756156" y="1150239"/>
                  </a:lnTo>
                  <a:lnTo>
                    <a:pt x="1711071" y="1159383"/>
                  </a:lnTo>
                  <a:lnTo>
                    <a:pt x="115951" y="1159383"/>
                  </a:lnTo>
                  <a:lnTo>
                    <a:pt x="70866" y="1150239"/>
                  </a:lnTo>
                  <a:lnTo>
                    <a:pt x="33909" y="1125474"/>
                  </a:lnTo>
                  <a:lnTo>
                    <a:pt x="9144" y="1088517"/>
                  </a:lnTo>
                  <a:lnTo>
                    <a:pt x="0" y="1043432"/>
                  </a:lnTo>
                  <a:lnTo>
                    <a:pt x="0" y="115951"/>
                  </a:lnTo>
                  <a:lnTo>
                    <a:pt x="9144" y="70866"/>
                  </a:lnTo>
                  <a:lnTo>
                    <a:pt x="33909" y="33909"/>
                  </a:lnTo>
                  <a:lnTo>
                    <a:pt x="70866" y="9144"/>
                  </a:lnTo>
                  <a:lnTo>
                    <a:pt x="115951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48" name="Shape 642">
              <a:extLst>
                <a:ext uri="{FF2B5EF4-FFF2-40B4-BE49-F238E27FC236}">
                  <a16:creationId xmlns:a16="http://schemas.microsoft.com/office/drawing/2014/main" id="{0C74C6C2-F623-436B-8E0E-CBE4EF6BAB27}"/>
                </a:ext>
              </a:extLst>
            </p:cNvPr>
            <p:cNvSpPr/>
            <p:nvPr/>
          </p:nvSpPr>
          <p:spPr>
            <a:xfrm>
              <a:off x="7753350" y="2681478"/>
              <a:ext cx="1827022" cy="1159383"/>
            </a:xfrm>
            <a:custGeom>
              <a:avLst/>
              <a:gdLst/>
              <a:ahLst/>
              <a:cxnLst/>
              <a:rect l="0" t="0" r="0" b="0"/>
              <a:pathLst>
                <a:path w="1827022" h="1159383">
                  <a:moveTo>
                    <a:pt x="0" y="115951"/>
                  </a:moveTo>
                  <a:lnTo>
                    <a:pt x="9144" y="70866"/>
                  </a:lnTo>
                  <a:lnTo>
                    <a:pt x="33909" y="33909"/>
                  </a:lnTo>
                  <a:lnTo>
                    <a:pt x="70866" y="9144"/>
                  </a:lnTo>
                  <a:lnTo>
                    <a:pt x="115951" y="0"/>
                  </a:lnTo>
                  <a:lnTo>
                    <a:pt x="1711071" y="0"/>
                  </a:lnTo>
                  <a:lnTo>
                    <a:pt x="1756156" y="9144"/>
                  </a:lnTo>
                  <a:lnTo>
                    <a:pt x="1793113" y="33909"/>
                  </a:lnTo>
                  <a:lnTo>
                    <a:pt x="1817878" y="70866"/>
                  </a:lnTo>
                  <a:lnTo>
                    <a:pt x="1827022" y="115951"/>
                  </a:lnTo>
                  <a:lnTo>
                    <a:pt x="1827022" y="1043432"/>
                  </a:lnTo>
                  <a:lnTo>
                    <a:pt x="1817878" y="1088517"/>
                  </a:lnTo>
                  <a:lnTo>
                    <a:pt x="1793113" y="1125474"/>
                  </a:lnTo>
                  <a:lnTo>
                    <a:pt x="1756156" y="1150239"/>
                  </a:lnTo>
                  <a:lnTo>
                    <a:pt x="1711071" y="1159383"/>
                  </a:lnTo>
                  <a:lnTo>
                    <a:pt x="115951" y="1159383"/>
                  </a:lnTo>
                  <a:lnTo>
                    <a:pt x="70866" y="1150239"/>
                  </a:lnTo>
                  <a:lnTo>
                    <a:pt x="33909" y="1125474"/>
                  </a:lnTo>
                  <a:lnTo>
                    <a:pt x="9144" y="1088517"/>
                  </a:lnTo>
                  <a:lnTo>
                    <a:pt x="0" y="1043432"/>
                  </a:lnTo>
                  <a:lnTo>
                    <a:pt x="0" y="115951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4471C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49" name="Rectangle 643">
              <a:extLst>
                <a:ext uri="{FF2B5EF4-FFF2-40B4-BE49-F238E27FC236}">
                  <a16:creationId xmlns:a16="http://schemas.microsoft.com/office/drawing/2014/main" id="{4C6D746B-B175-48F2-BFDF-B5F5586F5D5B}"/>
                </a:ext>
              </a:extLst>
            </p:cNvPr>
            <p:cNvSpPr/>
            <p:nvPr/>
          </p:nvSpPr>
          <p:spPr>
            <a:xfrm>
              <a:off x="7930261" y="2779697"/>
              <a:ext cx="1660084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I</a:t>
              </a:r>
              <a:endParaRPr lang="es-E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644">
              <a:extLst>
                <a:ext uri="{FF2B5EF4-FFF2-40B4-BE49-F238E27FC236}">
                  <a16:creationId xmlns:a16="http://schemas.microsoft.com/office/drawing/2014/main" id="{4548E657-54F5-4735-88A1-D10E2F9786AD}"/>
                </a:ext>
              </a:extLst>
            </p:cNvPr>
            <p:cNvSpPr/>
            <p:nvPr/>
          </p:nvSpPr>
          <p:spPr>
            <a:xfrm>
              <a:off x="9210421" y="2779697"/>
              <a:ext cx="390309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 </a:t>
              </a:r>
              <a:endParaRPr lang="es-E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645">
              <a:extLst>
                <a:ext uri="{FF2B5EF4-FFF2-40B4-BE49-F238E27FC236}">
                  <a16:creationId xmlns:a16="http://schemas.microsoft.com/office/drawing/2014/main" id="{3A0DE0B3-5163-4402-BA54-981D69608C17}"/>
                </a:ext>
              </a:extLst>
            </p:cNvPr>
            <p:cNvSpPr/>
            <p:nvPr/>
          </p:nvSpPr>
          <p:spPr>
            <a:xfrm>
              <a:off x="8152470" y="2962577"/>
              <a:ext cx="154654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E</a:t>
              </a:r>
              <a:r>
                <a:rPr lang="es-ES" sz="1400" b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staciones de  </a:t>
              </a:r>
              <a:endParaRPr lang="es-E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Rectangle 646">
              <a:extLst>
                <a:ext uri="{FF2B5EF4-FFF2-40B4-BE49-F238E27FC236}">
                  <a16:creationId xmlns:a16="http://schemas.microsoft.com/office/drawing/2014/main" id="{94609805-25B3-4CC0-B35B-CC51420829D6}"/>
                </a:ext>
              </a:extLst>
            </p:cNvPr>
            <p:cNvSpPr/>
            <p:nvPr/>
          </p:nvSpPr>
          <p:spPr>
            <a:xfrm>
              <a:off x="8337169" y="3146706"/>
              <a:ext cx="761324" cy="2648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lavado 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Rectangle 647">
              <a:extLst>
                <a:ext uri="{FF2B5EF4-FFF2-40B4-BE49-F238E27FC236}">
                  <a16:creationId xmlns:a16="http://schemas.microsoft.com/office/drawing/2014/main" id="{9E0694F1-2F9A-4564-A6F6-2AE738AF9252}"/>
                </a:ext>
              </a:extLst>
            </p:cNvPr>
            <p:cNvSpPr/>
            <p:nvPr/>
          </p:nvSpPr>
          <p:spPr>
            <a:xfrm>
              <a:off x="8904097" y="3146706"/>
              <a:ext cx="262696" cy="2648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  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Rectangle 648">
              <a:extLst>
                <a:ext uri="{FF2B5EF4-FFF2-40B4-BE49-F238E27FC236}">
                  <a16:creationId xmlns:a16="http://schemas.microsoft.com/office/drawing/2014/main" id="{367D081B-98C7-4E77-BF3A-0816A584C807}"/>
                </a:ext>
              </a:extLst>
            </p:cNvPr>
            <p:cNvSpPr/>
            <p:nvPr/>
          </p:nvSpPr>
          <p:spPr>
            <a:xfrm>
              <a:off x="8056753" y="3330115"/>
              <a:ext cx="1756291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desinfección de  </a:t>
              </a:r>
              <a:endParaRPr lang="es-E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5" name="Rectangle 649">
              <a:extLst>
                <a:ext uri="{FF2B5EF4-FFF2-40B4-BE49-F238E27FC236}">
                  <a16:creationId xmlns:a16="http://schemas.microsoft.com/office/drawing/2014/main" id="{03E6D5F3-C866-4CF4-B21C-9C42F7C1173F}"/>
                </a:ext>
              </a:extLst>
            </p:cNvPr>
            <p:cNvSpPr/>
            <p:nvPr/>
          </p:nvSpPr>
          <p:spPr>
            <a:xfrm>
              <a:off x="8402701" y="3514519"/>
              <a:ext cx="71073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manos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Shape 650">
              <a:extLst>
                <a:ext uri="{FF2B5EF4-FFF2-40B4-BE49-F238E27FC236}">
                  <a16:creationId xmlns:a16="http://schemas.microsoft.com/office/drawing/2014/main" id="{C2CEAE35-F281-4B43-B84D-F7A478C97331}"/>
                </a:ext>
              </a:extLst>
            </p:cNvPr>
            <p:cNvSpPr/>
            <p:nvPr/>
          </p:nvSpPr>
          <p:spPr>
            <a:xfrm>
              <a:off x="6431280" y="4177284"/>
              <a:ext cx="1828546" cy="1162685"/>
            </a:xfrm>
            <a:custGeom>
              <a:avLst/>
              <a:gdLst/>
              <a:ahLst/>
              <a:cxnLst/>
              <a:rect l="0" t="0" r="0" b="0"/>
              <a:pathLst>
                <a:path w="1828546" h="1162685">
                  <a:moveTo>
                    <a:pt x="116205" y="0"/>
                  </a:moveTo>
                  <a:lnTo>
                    <a:pt x="1712341" y="0"/>
                  </a:lnTo>
                  <a:lnTo>
                    <a:pt x="1757553" y="9144"/>
                  </a:lnTo>
                  <a:lnTo>
                    <a:pt x="1794510" y="34036"/>
                  </a:lnTo>
                  <a:lnTo>
                    <a:pt x="1819402" y="70993"/>
                  </a:lnTo>
                  <a:lnTo>
                    <a:pt x="1828546" y="116205"/>
                  </a:lnTo>
                  <a:lnTo>
                    <a:pt x="1828546" y="1046480"/>
                  </a:lnTo>
                  <a:lnTo>
                    <a:pt x="1819402" y="1091692"/>
                  </a:lnTo>
                  <a:lnTo>
                    <a:pt x="1794510" y="1128649"/>
                  </a:lnTo>
                  <a:lnTo>
                    <a:pt x="1757553" y="1153541"/>
                  </a:lnTo>
                  <a:lnTo>
                    <a:pt x="1712341" y="1162685"/>
                  </a:lnTo>
                  <a:lnTo>
                    <a:pt x="116205" y="1162685"/>
                  </a:lnTo>
                  <a:lnTo>
                    <a:pt x="70993" y="1153541"/>
                  </a:lnTo>
                  <a:lnTo>
                    <a:pt x="34036" y="1128649"/>
                  </a:lnTo>
                  <a:lnTo>
                    <a:pt x="9144" y="1091692"/>
                  </a:lnTo>
                  <a:lnTo>
                    <a:pt x="0" y="1046480"/>
                  </a:lnTo>
                  <a:lnTo>
                    <a:pt x="0" y="116205"/>
                  </a:lnTo>
                  <a:lnTo>
                    <a:pt x="9144" y="70993"/>
                  </a:lnTo>
                  <a:lnTo>
                    <a:pt x="34036" y="34036"/>
                  </a:lnTo>
                  <a:lnTo>
                    <a:pt x="70993" y="9144"/>
                  </a:lnTo>
                  <a:lnTo>
                    <a:pt x="11620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1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57" name="Shape 651">
              <a:extLst>
                <a:ext uri="{FF2B5EF4-FFF2-40B4-BE49-F238E27FC236}">
                  <a16:creationId xmlns:a16="http://schemas.microsoft.com/office/drawing/2014/main" id="{F0A86399-D0C2-4F6F-932A-0A84CCE882DE}"/>
                </a:ext>
              </a:extLst>
            </p:cNvPr>
            <p:cNvSpPr/>
            <p:nvPr/>
          </p:nvSpPr>
          <p:spPr>
            <a:xfrm>
              <a:off x="6432042" y="4178046"/>
              <a:ext cx="1828546" cy="1162685"/>
            </a:xfrm>
            <a:custGeom>
              <a:avLst/>
              <a:gdLst/>
              <a:ahLst/>
              <a:cxnLst/>
              <a:rect l="0" t="0" r="0" b="0"/>
              <a:pathLst>
                <a:path w="1828546" h="1162685">
                  <a:moveTo>
                    <a:pt x="0" y="116205"/>
                  </a:moveTo>
                  <a:lnTo>
                    <a:pt x="9144" y="70993"/>
                  </a:lnTo>
                  <a:lnTo>
                    <a:pt x="34036" y="34036"/>
                  </a:lnTo>
                  <a:lnTo>
                    <a:pt x="70993" y="9144"/>
                  </a:lnTo>
                  <a:lnTo>
                    <a:pt x="116205" y="0"/>
                  </a:lnTo>
                  <a:lnTo>
                    <a:pt x="1712341" y="0"/>
                  </a:lnTo>
                  <a:lnTo>
                    <a:pt x="1757553" y="9144"/>
                  </a:lnTo>
                  <a:lnTo>
                    <a:pt x="1794510" y="34036"/>
                  </a:lnTo>
                  <a:lnTo>
                    <a:pt x="1819402" y="70993"/>
                  </a:lnTo>
                  <a:lnTo>
                    <a:pt x="1828546" y="116205"/>
                  </a:lnTo>
                  <a:lnTo>
                    <a:pt x="1828546" y="1046480"/>
                  </a:lnTo>
                  <a:lnTo>
                    <a:pt x="1819402" y="1091692"/>
                  </a:lnTo>
                  <a:lnTo>
                    <a:pt x="1794510" y="1128649"/>
                  </a:lnTo>
                  <a:lnTo>
                    <a:pt x="1757553" y="1153541"/>
                  </a:lnTo>
                  <a:lnTo>
                    <a:pt x="1712341" y="1162685"/>
                  </a:lnTo>
                  <a:lnTo>
                    <a:pt x="116205" y="1162685"/>
                  </a:lnTo>
                  <a:lnTo>
                    <a:pt x="70993" y="1153541"/>
                  </a:lnTo>
                  <a:lnTo>
                    <a:pt x="34036" y="1128649"/>
                  </a:lnTo>
                  <a:lnTo>
                    <a:pt x="9144" y="1091692"/>
                  </a:lnTo>
                  <a:lnTo>
                    <a:pt x="0" y="1046480"/>
                  </a:lnTo>
                  <a:lnTo>
                    <a:pt x="0" y="116205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58" name="Shape 652">
              <a:extLst>
                <a:ext uri="{FF2B5EF4-FFF2-40B4-BE49-F238E27FC236}">
                  <a16:creationId xmlns:a16="http://schemas.microsoft.com/office/drawing/2014/main" id="{D8032614-41FA-4B88-AAA7-BD047D8DEE8C}"/>
                </a:ext>
              </a:extLst>
            </p:cNvPr>
            <p:cNvSpPr/>
            <p:nvPr/>
          </p:nvSpPr>
          <p:spPr>
            <a:xfrm>
              <a:off x="6633972" y="4370832"/>
              <a:ext cx="1828547" cy="1160907"/>
            </a:xfrm>
            <a:custGeom>
              <a:avLst/>
              <a:gdLst/>
              <a:ahLst/>
              <a:cxnLst/>
              <a:rect l="0" t="0" r="0" b="0"/>
              <a:pathLst>
                <a:path w="1828547" h="1160907">
                  <a:moveTo>
                    <a:pt x="116078" y="0"/>
                  </a:moveTo>
                  <a:lnTo>
                    <a:pt x="1712468" y="0"/>
                  </a:lnTo>
                  <a:lnTo>
                    <a:pt x="1757680" y="9144"/>
                  </a:lnTo>
                  <a:lnTo>
                    <a:pt x="1794510" y="34036"/>
                  </a:lnTo>
                  <a:lnTo>
                    <a:pt x="1819402" y="70866"/>
                  </a:lnTo>
                  <a:lnTo>
                    <a:pt x="1828547" y="116078"/>
                  </a:lnTo>
                  <a:lnTo>
                    <a:pt x="1828547" y="1044829"/>
                  </a:lnTo>
                  <a:lnTo>
                    <a:pt x="1819402" y="1090041"/>
                  </a:lnTo>
                  <a:lnTo>
                    <a:pt x="1794510" y="1126871"/>
                  </a:lnTo>
                  <a:lnTo>
                    <a:pt x="1757680" y="1151763"/>
                  </a:lnTo>
                  <a:lnTo>
                    <a:pt x="1712468" y="1160907"/>
                  </a:lnTo>
                  <a:lnTo>
                    <a:pt x="116078" y="1160907"/>
                  </a:lnTo>
                  <a:lnTo>
                    <a:pt x="70866" y="1151763"/>
                  </a:lnTo>
                  <a:lnTo>
                    <a:pt x="34036" y="1126871"/>
                  </a:lnTo>
                  <a:lnTo>
                    <a:pt x="9144" y="1090041"/>
                  </a:lnTo>
                  <a:lnTo>
                    <a:pt x="0" y="1044829"/>
                  </a:lnTo>
                  <a:lnTo>
                    <a:pt x="0" y="116078"/>
                  </a:lnTo>
                  <a:lnTo>
                    <a:pt x="9144" y="70866"/>
                  </a:lnTo>
                  <a:lnTo>
                    <a:pt x="34036" y="34036"/>
                  </a:lnTo>
                  <a:lnTo>
                    <a:pt x="70866" y="9144"/>
                  </a:lnTo>
                  <a:lnTo>
                    <a:pt x="116078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59" name="Shape 653">
              <a:extLst>
                <a:ext uri="{FF2B5EF4-FFF2-40B4-BE49-F238E27FC236}">
                  <a16:creationId xmlns:a16="http://schemas.microsoft.com/office/drawing/2014/main" id="{AEE831BB-B31D-4124-94F3-FF4EC370B7DC}"/>
                </a:ext>
              </a:extLst>
            </p:cNvPr>
            <p:cNvSpPr/>
            <p:nvPr/>
          </p:nvSpPr>
          <p:spPr>
            <a:xfrm>
              <a:off x="6634734" y="4371594"/>
              <a:ext cx="1828547" cy="1160907"/>
            </a:xfrm>
            <a:custGeom>
              <a:avLst/>
              <a:gdLst/>
              <a:ahLst/>
              <a:cxnLst/>
              <a:rect l="0" t="0" r="0" b="0"/>
              <a:pathLst>
                <a:path w="1828547" h="1160907">
                  <a:moveTo>
                    <a:pt x="0" y="116078"/>
                  </a:moveTo>
                  <a:lnTo>
                    <a:pt x="9144" y="70866"/>
                  </a:lnTo>
                  <a:lnTo>
                    <a:pt x="34036" y="34036"/>
                  </a:lnTo>
                  <a:lnTo>
                    <a:pt x="70866" y="9144"/>
                  </a:lnTo>
                  <a:lnTo>
                    <a:pt x="116078" y="0"/>
                  </a:lnTo>
                  <a:lnTo>
                    <a:pt x="1712468" y="0"/>
                  </a:lnTo>
                  <a:lnTo>
                    <a:pt x="1757680" y="9144"/>
                  </a:lnTo>
                  <a:lnTo>
                    <a:pt x="1794510" y="34036"/>
                  </a:lnTo>
                  <a:lnTo>
                    <a:pt x="1819402" y="70866"/>
                  </a:lnTo>
                  <a:lnTo>
                    <a:pt x="1828547" y="116078"/>
                  </a:lnTo>
                  <a:lnTo>
                    <a:pt x="1828547" y="1044829"/>
                  </a:lnTo>
                  <a:lnTo>
                    <a:pt x="1819402" y="1090041"/>
                  </a:lnTo>
                  <a:lnTo>
                    <a:pt x="1794510" y="1126871"/>
                  </a:lnTo>
                  <a:lnTo>
                    <a:pt x="1757680" y="1151763"/>
                  </a:lnTo>
                  <a:lnTo>
                    <a:pt x="1712468" y="1160907"/>
                  </a:lnTo>
                  <a:lnTo>
                    <a:pt x="116078" y="1160907"/>
                  </a:lnTo>
                  <a:lnTo>
                    <a:pt x="70866" y="1151763"/>
                  </a:lnTo>
                  <a:lnTo>
                    <a:pt x="34036" y="1126871"/>
                  </a:lnTo>
                  <a:lnTo>
                    <a:pt x="9144" y="1090041"/>
                  </a:lnTo>
                  <a:lnTo>
                    <a:pt x="0" y="1044829"/>
                  </a:lnTo>
                  <a:lnTo>
                    <a:pt x="0" y="116078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4471C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60" name="Rectangle 654">
              <a:extLst>
                <a:ext uri="{FF2B5EF4-FFF2-40B4-BE49-F238E27FC236}">
                  <a16:creationId xmlns:a16="http://schemas.microsoft.com/office/drawing/2014/main" id="{CAD18447-D597-4EFA-BC3A-9CDACAE0725C}"/>
                </a:ext>
              </a:extLst>
            </p:cNvPr>
            <p:cNvSpPr/>
            <p:nvPr/>
          </p:nvSpPr>
          <p:spPr>
            <a:xfrm>
              <a:off x="6799199" y="4755034"/>
              <a:ext cx="978251" cy="2648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Estación 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1" name="Rectangle 655">
              <a:extLst>
                <a:ext uri="{FF2B5EF4-FFF2-40B4-BE49-F238E27FC236}">
                  <a16:creationId xmlns:a16="http://schemas.microsoft.com/office/drawing/2014/main" id="{2BC0DB6B-7355-4508-A473-2F215FF7ADEB}"/>
                </a:ext>
              </a:extLst>
            </p:cNvPr>
            <p:cNvSpPr/>
            <p:nvPr/>
          </p:nvSpPr>
          <p:spPr>
            <a:xfrm>
              <a:off x="7529195" y="4755034"/>
              <a:ext cx="263866" cy="2648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2" name="Rectangle 656">
              <a:extLst>
                <a:ext uri="{FF2B5EF4-FFF2-40B4-BE49-F238E27FC236}">
                  <a16:creationId xmlns:a16="http://schemas.microsoft.com/office/drawing/2014/main" id="{5586A8AC-132B-4826-B6FC-DCA8712F7BF5}"/>
                </a:ext>
              </a:extLst>
            </p:cNvPr>
            <p:cNvSpPr/>
            <p:nvPr/>
          </p:nvSpPr>
          <p:spPr>
            <a:xfrm>
              <a:off x="7760844" y="4755034"/>
              <a:ext cx="815724" cy="2648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lavado  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3" name="Rectangle 657">
              <a:extLst>
                <a:ext uri="{FF2B5EF4-FFF2-40B4-BE49-F238E27FC236}">
                  <a16:creationId xmlns:a16="http://schemas.microsoft.com/office/drawing/2014/main" id="{F4118735-6D64-435D-8202-28657414CD4D}"/>
                </a:ext>
              </a:extLst>
            </p:cNvPr>
            <p:cNvSpPr/>
            <p:nvPr/>
          </p:nvSpPr>
          <p:spPr>
            <a:xfrm>
              <a:off x="7158863" y="4946191"/>
              <a:ext cx="263641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4" name="Rectangle 658">
              <a:extLst>
                <a:ext uri="{FF2B5EF4-FFF2-40B4-BE49-F238E27FC236}">
                  <a16:creationId xmlns:a16="http://schemas.microsoft.com/office/drawing/2014/main" id="{94568C2B-88A1-4957-8B0C-4919CDE89797}"/>
                </a:ext>
              </a:extLst>
            </p:cNvPr>
            <p:cNvSpPr/>
            <p:nvPr/>
          </p:nvSpPr>
          <p:spPr>
            <a:xfrm>
              <a:off x="7401179" y="4946191"/>
              <a:ext cx="71073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manos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5" name="Shape 659">
              <a:extLst>
                <a:ext uri="{FF2B5EF4-FFF2-40B4-BE49-F238E27FC236}">
                  <a16:creationId xmlns:a16="http://schemas.microsoft.com/office/drawing/2014/main" id="{D30CDC15-AC02-47ED-8F14-47BFF5852C28}"/>
                </a:ext>
              </a:extLst>
            </p:cNvPr>
            <p:cNvSpPr/>
            <p:nvPr/>
          </p:nvSpPr>
          <p:spPr>
            <a:xfrm>
              <a:off x="8665464" y="4177284"/>
              <a:ext cx="1828546" cy="1162685"/>
            </a:xfrm>
            <a:custGeom>
              <a:avLst/>
              <a:gdLst/>
              <a:ahLst/>
              <a:cxnLst/>
              <a:rect l="0" t="0" r="0" b="0"/>
              <a:pathLst>
                <a:path w="1828546" h="1162685">
                  <a:moveTo>
                    <a:pt x="116205" y="0"/>
                  </a:moveTo>
                  <a:lnTo>
                    <a:pt x="1712341" y="0"/>
                  </a:lnTo>
                  <a:lnTo>
                    <a:pt x="1757553" y="9144"/>
                  </a:lnTo>
                  <a:lnTo>
                    <a:pt x="1794510" y="34036"/>
                  </a:lnTo>
                  <a:lnTo>
                    <a:pt x="1819402" y="70993"/>
                  </a:lnTo>
                  <a:lnTo>
                    <a:pt x="1828546" y="116205"/>
                  </a:lnTo>
                  <a:lnTo>
                    <a:pt x="1828546" y="1046480"/>
                  </a:lnTo>
                  <a:lnTo>
                    <a:pt x="1819402" y="1091692"/>
                  </a:lnTo>
                  <a:lnTo>
                    <a:pt x="1794510" y="1128649"/>
                  </a:lnTo>
                  <a:lnTo>
                    <a:pt x="1757553" y="1153541"/>
                  </a:lnTo>
                  <a:lnTo>
                    <a:pt x="1712341" y="1162685"/>
                  </a:lnTo>
                  <a:lnTo>
                    <a:pt x="116205" y="1162685"/>
                  </a:lnTo>
                  <a:lnTo>
                    <a:pt x="70993" y="1153541"/>
                  </a:lnTo>
                  <a:lnTo>
                    <a:pt x="34036" y="1128649"/>
                  </a:lnTo>
                  <a:lnTo>
                    <a:pt x="9144" y="1091692"/>
                  </a:lnTo>
                  <a:lnTo>
                    <a:pt x="0" y="1046480"/>
                  </a:lnTo>
                  <a:lnTo>
                    <a:pt x="0" y="116205"/>
                  </a:lnTo>
                  <a:lnTo>
                    <a:pt x="9144" y="70993"/>
                  </a:lnTo>
                  <a:lnTo>
                    <a:pt x="34036" y="34036"/>
                  </a:lnTo>
                  <a:lnTo>
                    <a:pt x="70993" y="9144"/>
                  </a:lnTo>
                  <a:lnTo>
                    <a:pt x="116205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1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66" name="Shape 660">
              <a:extLst>
                <a:ext uri="{FF2B5EF4-FFF2-40B4-BE49-F238E27FC236}">
                  <a16:creationId xmlns:a16="http://schemas.microsoft.com/office/drawing/2014/main" id="{19248E49-C39A-4DCA-9DCA-66FC2928B234}"/>
                </a:ext>
              </a:extLst>
            </p:cNvPr>
            <p:cNvSpPr/>
            <p:nvPr/>
          </p:nvSpPr>
          <p:spPr>
            <a:xfrm>
              <a:off x="8666226" y="4178046"/>
              <a:ext cx="1828546" cy="1162685"/>
            </a:xfrm>
            <a:custGeom>
              <a:avLst/>
              <a:gdLst/>
              <a:ahLst/>
              <a:cxnLst/>
              <a:rect l="0" t="0" r="0" b="0"/>
              <a:pathLst>
                <a:path w="1828546" h="1162685">
                  <a:moveTo>
                    <a:pt x="0" y="116205"/>
                  </a:moveTo>
                  <a:lnTo>
                    <a:pt x="9144" y="70993"/>
                  </a:lnTo>
                  <a:lnTo>
                    <a:pt x="34036" y="34036"/>
                  </a:lnTo>
                  <a:lnTo>
                    <a:pt x="70993" y="9144"/>
                  </a:lnTo>
                  <a:lnTo>
                    <a:pt x="116205" y="0"/>
                  </a:lnTo>
                  <a:lnTo>
                    <a:pt x="1712341" y="0"/>
                  </a:lnTo>
                  <a:lnTo>
                    <a:pt x="1757553" y="9144"/>
                  </a:lnTo>
                  <a:lnTo>
                    <a:pt x="1794510" y="34036"/>
                  </a:lnTo>
                  <a:lnTo>
                    <a:pt x="1819402" y="70993"/>
                  </a:lnTo>
                  <a:lnTo>
                    <a:pt x="1828546" y="116205"/>
                  </a:lnTo>
                  <a:lnTo>
                    <a:pt x="1828546" y="1046480"/>
                  </a:lnTo>
                  <a:lnTo>
                    <a:pt x="1819402" y="1091692"/>
                  </a:lnTo>
                  <a:lnTo>
                    <a:pt x="1794510" y="1128649"/>
                  </a:lnTo>
                  <a:lnTo>
                    <a:pt x="1757553" y="1153541"/>
                  </a:lnTo>
                  <a:lnTo>
                    <a:pt x="1712341" y="1162685"/>
                  </a:lnTo>
                  <a:lnTo>
                    <a:pt x="116205" y="1162685"/>
                  </a:lnTo>
                  <a:lnTo>
                    <a:pt x="70993" y="1153541"/>
                  </a:lnTo>
                  <a:lnTo>
                    <a:pt x="34036" y="1128649"/>
                  </a:lnTo>
                  <a:lnTo>
                    <a:pt x="9144" y="1091692"/>
                  </a:lnTo>
                  <a:lnTo>
                    <a:pt x="0" y="1046480"/>
                  </a:lnTo>
                  <a:lnTo>
                    <a:pt x="0" y="116205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67" name="Shape 661">
              <a:extLst>
                <a:ext uri="{FF2B5EF4-FFF2-40B4-BE49-F238E27FC236}">
                  <a16:creationId xmlns:a16="http://schemas.microsoft.com/office/drawing/2014/main" id="{842143B3-CAD1-44A4-8120-C8732F952AB5}"/>
                </a:ext>
              </a:extLst>
            </p:cNvPr>
            <p:cNvSpPr/>
            <p:nvPr/>
          </p:nvSpPr>
          <p:spPr>
            <a:xfrm>
              <a:off x="8868156" y="4370832"/>
              <a:ext cx="1828546" cy="1160907"/>
            </a:xfrm>
            <a:custGeom>
              <a:avLst/>
              <a:gdLst/>
              <a:ahLst/>
              <a:cxnLst/>
              <a:rect l="0" t="0" r="0" b="0"/>
              <a:pathLst>
                <a:path w="1828546" h="1160907">
                  <a:moveTo>
                    <a:pt x="116077" y="0"/>
                  </a:moveTo>
                  <a:lnTo>
                    <a:pt x="1712468" y="0"/>
                  </a:lnTo>
                  <a:lnTo>
                    <a:pt x="1757680" y="9144"/>
                  </a:lnTo>
                  <a:lnTo>
                    <a:pt x="1794510" y="34036"/>
                  </a:lnTo>
                  <a:lnTo>
                    <a:pt x="1819401" y="70866"/>
                  </a:lnTo>
                  <a:lnTo>
                    <a:pt x="1828546" y="116078"/>
                  </a:lnTo>
                  <a:lnTo>
                    <a:pt x="1828546" y="1044829"/>
                  </a:lnTo>
                  <a:lnTo>
                    <a:pt x="1819401" y="1090041"/>
                  </a:lnTo>
                  <a:lnTo>
                    <a:pt x="1794510" y="1126871"/>
                  </a:lnTo>
                  <a:lnTo>
                    <a:pt x="1757680" y="1151763"/>
                  </a:lnTo>
                  <a:lnTo>
                    <a:pt x="1712468" y="1160907"/>
                  </a:lnTo>
                  <a:lnTo>
                    <a:pt x="116077" y="1160907"/>
                  </a:lnTo>
                  <a:lnTo>
                    <a:pt x="70865" y="1151763"/>
                  </a:lnTo>
                  <a:lnTo>
                    <a:pt x="34036" y="1126871"/>
                  </a:lnTo>
                  <a:lnTo>
                    <a:pt x="9144" y="1090041"/>
                  </a:lnTo>
                  <a:lnTo>
                    <a:pt x="0" y="1044829"/>
                  </a:lnTo>
                  <a:lnTo>
                    <a:pt x="0" y="116078"/>
                  </a:lnTo>
                  <a:lnTo>
                    <a:pt x="9144" y="70866"/>
                  </a:lnTo>
                  <a:lnTo>
                    <a:pt x="34036" y="34036"/>
                  </a:lnTo>
                  <a:lnTo>
                    <a:pt x="70865" y="9144"/>
                  </a:lnTo>
                  <a:lnTo>
                    <a:pt x="116077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68" name="Shape 662">
              <a:extLst>
                <a:ext uri="{FF2B5EF4-FFF2-40B4-BE49-F238E27FC236}">
                  <a16:creationId xmlns:a16="http://schemas.microsoft.com/office/drawing/2014/main" id="{CDC51430-1396-4813-A405-F027A2FED18F}"/>
                </a:ext>
              </a:extLst>
            </p:cNvPr>
            <p:cNvSpPr/>
            <p:nvPr/>
          </p:nvSpPr>
          <p:spPr>
            <a:xfrm>
              <a:off x="8868918" y="4371594"/>
              <a:ext cx="1828546" cy="1160907"/>
            </a:xfrm>
            <a:custGeom>
              <a:avLst/>
              <a:gdLst/>
              <a:ahLst/>
              <a:cxnLst/>
              <a:rect l="0" t="0" r="0" b="0"/>
              <a:pathLst>
                <a:path w="1828546" h="1160907">
                  <a:moveTo>
                    <a:pt x="0" y="116078"/>
                  </a:moveTo>
                  <a:lnTo>
                    <a:pt x="9144" y="70866"/>
                  </a:lnTo>
                  <a:lnTo>
                    <a:pt x="34036" y="34036"/>
                  </a:lnTo>
                  <a:lnTo>
                    <a:pt x="70865" y="9144"/>
                  </a:lnTo>
                  <a:lnTo>
                    <a:pt x="116077" y="0"/>
                  </a:lnTo>
                  <a:lnTo>
                    <a:pt x="1712468" y="0"/>
                  </a:lnTo>
                  <a:lnTo>
                    <a:pt x="1757680" y="9144"/>
                  </a:lnTo>
                  <a:lnTo>
                    <a:pt x="1794510" y="34036"/>
                  </a:lnTo>
                  <a:lnTo>
                    <a:pt x="1819401" y="70866"/>
                  </a:lnTo>
                  <a:lnTo>
                    <a:pt x="1828546" y="116078"/>
                  </a:lnTo>
                  <a:lnTo>
                    <a:pt x="1828546" y="1044829"/>
                  </a:lnTo>
                  <a:lnTo>
                    <a:pt x="1819401" y="1090041"/>
                  </a:lnTo>
                  <a:lnTo>
                    <a:pt x="1794510" y="1126871"/>
                  </a:lnTo>
                  <a:lnTo>
                    <a:pt x="1757680" y="1151763"/>
                  </a:lnTo>
                  <a:lnTo>
                    <a:pt x="1712468" y="1160907"/>
                  </a:lnTo>
                  <a:lnTo>
                    <a:pt x="116077" y="1160907"/>
                  </a:lnTo>
                  <a:lnTo>
                    <a:pt x="70865" y="1151763"/>
                  </a:lnTo>
                  <a:lnTo>
                    <a:pt x="34036" y="1126871"/>
                  </a:lnTo>
                  <a:lnTo>
                    <a:pt x="9144" y="1090041"/>
                  </a:lnTo>
                  <a:lnTo>
                    <a:pt x="0" y="1044829"/>
                  </a:lnTo>
                  <a:lnTo>
                    <a:pt x="0" y="116078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4471C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69" name="Rectangle 663">
              <a:extLst>
                <a:ext uri="{FF2B5EF4-FFF2-40B4-BE49-F238E27FC236}">
                  <a16:creationId xmlns:a16="http://schemas.microsoft.com/office/drawing/2014/main" id="{16553F21-9685-4589-B0BF-1077454F0D02}"/>
                </a:ext>
              </a:extLst>
            </p:cNvPr>
            <p:cNvSpPr/>
            <p:nvPr/>
          </p:nvSpPr>
          <p:spPr>
            <a:xfrm>
              <a:off x="9323197" y="4663361"/>
              <a:ext cx="977531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Estación 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0" name="Rectangle 664">
              <a:extLst>
                <a:ext uri="{FF2B5EF4-FFF2-40B4-BE49-F238E27FC236}">
                  <a16:creationId xmlns:a16="http://schemas.microsoft.com/office/drawing/2014/main" id="{40E25A56-012E-4FBD-B836-237B751334C5}"/>
                </a:ext>
              </a:extLst>
            </p:cNvPr>
            <p:cNvSpPr/>
            <p:nvPr/>
          </p:nvSpPr>
          <p:spPr>
            <a:xfrm>
              <a:off x="10053193" y="4663361"/>
              <a:ext cx="390309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  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1" name="Rectangle 665">
              <a:extLst>
                <a:ext uri="{FF2B5EF4-FFF2-40B4-BE49-F238E27FC236}">
                  <a16:creationId xmlns:a16="http://schemas.microsoft.com/office/drawing/2014/main" id="{A0146879-8536-4799-820A-55034A98B81A}"/>
                </a:ext>
              </a:extLst>
            </p:cNvPr>
            <p:cNvSpPr/>
            <p:nvPr/>
          </p:nvSpPr>
          <p:spPr>
            <a:xfrm>
              <a:off x="9179941" y="4853585"/>
              <a:ext cx="1309914" cy="2648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desinfección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2" name="Rectangle 666">
              <a:extLst>
                <a:ext uri="{FF2B5EF4-FFF2-40B4-BE49-F238E27FC236}">
                  <a16:creationId xmlns:a16="http://schemas.microsoft.com/office/drawing/2014/main" id="{4936C12E-1DF3-4C4B-8E9F-A6F13BE87EDF}"/>
                </a:ext>
              </a:extLst>
            </p:cNvPr>
            <p:cNvSpPr/>
            <p:nvPr/>
          </p:nvSpPr>
          <p:spPr>
            <a:xfrm>
              <a:off x="10196449" y="4853585"/>
              <a:ext cx="391214" cy="2648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  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3" name="Rectangle 667">
              <a:extLst>
                <a:ext uri="{FF2B5EF4-FFF2-40B4-BE49-F238E27FC236}">
                  <a16:creationId xmlns:a16="http://schemas.microsoft.com/office/drawing/2014/main" id="{67724EFA-D7B1-4646-AE91-C23080425960}"/>
                </a:ext>
              </a:extLst>
            </p:cNvPr>
            <p:cNvSpPr/>
            <p:nvPr/>
          </p:nvSpPr>
          <p:spPr>
            <a:xfrm>
              <a:off x="9521317" y="5044616"/>
              <a:ext cx="71073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manos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4" name="Shape 668">
              <a:extLst>
                <a:ext uri="{FF2B5EF4-FFF2-40B4-BE49-F238E27FC236}">
                  <a16:creationId xmlns:a16="http://schemas.microsoft.com/office/drawing/2014/main" id="{50905E20-9841-4604-8E6D-88D803EAD01E}"/>
                </a:ext>
              </a:extLst>
            </p:cNvPr>
            <p:cNvSpPr/>
            <p:nvPr/>
          </p:nvSpPr>
          <p:spPr>
            <a:xfrm>
              <a:off x="9784080" y="2487168"/>
              <a:ext cx="1827022" cy="1161161"/>
            </a:xfrm>
            <a:custGeom>
              <a:avLst/>
              <a:gdLst/>
              <a:ahLst/>
              <a:cxnLst/>
              <a:rect l="0" t="0" r="0" b="0"/>
              <a:pathLst>
                <a:path w="1827022" h="1161161">
                  <a:moveTo>
                    <a:pt x="116077" y="0"/>
                  </a:moveTo>
                  <a:lnTo>
                    <a:pt x="1710944" y="0"/>
                  </a:lnTo>
                  <a:lnTo>
                    <a:pt x="1756156" y="9144"/>
                  </a:lnTo>
                  <a:lnTo>
                    <a:pt x="1792986" y="34036"/>
                  </a:lnTo>
                  <a:lnTo>
                    <a:pt x="1817877" y="70866"/>
                  </a:lnTo>
                  <a:lnTo>
                    <a:pt x="1827022" y="116078"/>
                  </a:lnTo>
                  <a:lnTo>
                    <a:pt x="1827022" y="1045083"/>
                  </a:lnTo>
                  <a:lnTo>
                    <a:pt x="1817877" y="1090295"/>
                  </a:lnTo>
                  <a:lnTo>
                    <a:pt x="1792986" y="1127125"/>
                  </a:lnTo>
                  <a:lnTo>
                    <a:pt x="1756156" y="1152017"/>
                  </a:lnTo>
                  <a:lnTo>
                    <a:pt x="1710944" y="1161161"/>
                  </a:lnTo>
                  <a:lnTo>
                    <a:pt x="116077" y="1161161"/>
                  </a:lnTo>
                  <a:lnTo>
                    <a:pt x="70865" y="1152017"/>
                  </a:lnTo>
                  <a:lnTo>
                    <a:pt x="34036" y="1127125"/>
                  </a:lnTo>
                  <a:lnTo>
                    <a:pt x="9144" y="1090295"/>
                  </a:lnTo>
                  <a:lnTo>
                    <a:pt x="0" y="1045083"/>
                  </a:lnTo>
                  <a:lnTo>
                    <a:pt x="0" y="116078"/>
                  </a:lnTo>
                  <a:lnTo>
                    <a:pt x="9144" y="70866"/>
                  </a:lnTo>
                  <a:lnTo>
                    <a:pt x="34036" y="34036"/>
                  </a:lnTo>
                  <a:lnTo>
                    <a:pt x="70865" y="9144"/>
                  </a:lnTo>
                  <a:lnTo>
                    <a:pt x="116077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1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75" name="Shape 669">
              <a:extLst>
                <a:ext uri="{FF2B5EF4-FFF2-40B4-BE49-F238E27FC236}">
                  <a16:creationId xmlns:a16="http://schemas.microsoft.com/office/drawing/2014/main" id="{C947F88C-1044-4A6D-951A-EF4F51B17F46}"/>
                </a:ext>
              </a:extLst>
            </p:cNvPr>
            <p:cNvSpPr/>
            <p:nvPr/>
          </p:nvSpPr>
          <p:spPr>
            <a:xfrm>
              <a:off x="9784842" y="2487930"/>
              <a:ext cx="1827022" cy="1161161"/>
            </a:xfrm>
            <a:custGeom>
              <a:avLst/>
              <a:gdLst/>
              <a:ahLst/>
              <a:cxnLst/>
              <a:rect l="0" t="0" r="0" b="0"/>
              <a:pathLst>
                <a:path w="1827022" h="1161161">
                  <a:moveTo>
                    <a:pt x="0" y="116078"/>
                  </a:moveTo>
                  <a:lnTo>
                    <a:pt x="9144" y="70866"/>
                  </a:lnTo>
                  <a:lnTo>
                    <a:pt x="34036" y="34036"/>
                  </a:lnTo>
                  <a:lnTo>
                    <a:pt x="70865" y="9144"/>
                  </a:lnTo>
                  <a:lnTo>
                    <a:pt x="116077" y="0"/>
                  </a:lnTo>
                  <a:lnTo>
                    <a:pt x="1710944" y="0"/>
                  </a:lnTo>
                  <a:lnTo>
                    <a:pt x="1756156" y="9144"/>
                  </a:lnTo>
                  <a:lnTo>
                    <a:pt x="1792986" y="34036"/>
                  </a:lnTo>
                  <a:lnTo>
                    <a:pt x="1817877" y="70866"/>
                  </a:lnTo>
                  <a:lnTo>
                    <a:pt x="1827022" y="116078"/>
                  </a:lnTo>
                  <a:lnTo>
                    <a:pt x="1827022" y="1045083"/>
                  </a:lnTo>
                  <a:lnTo>
                    <a:pt x="1817877" y="1090295"/>
                  </a:lnTo>
                  <a:lnTo>
                    <a:pt x="1792986" y="1127125"/>
                  </a:lnTo>
                  <a:lnTo>
                    <a:pt x="1756156" y="1152017"/>
                  </a:lnTo>
                  <a:lnTo>
                    <a:pt x="1710944" y="1161161"/>
                  </a:lnTo>
                  <a:lnTo>
                    <a:pt x="116077" y="1161161"/>
                  </a:lnTo>
                  <a:lnTo>
                    <a:pt x="70865" y="1152017"/>
                  </a:lnTo>
                  <a:lnTo>
                    <a:pt x="34036" y="1127125"/>
                  </a:lnTo>
                  <a:lnTo>
                    <a:pt x="9144" y="1090295"/>
                  </a:lnTo>
                  <a:lnTo>
                    <a:pt x="0" y="1045083"/>
                  </a:lnTo>
                  <a:lnTo>
                    <a:pt x="0" y="116078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76" name="Shape 670">
              <a:extLst>
                <a:ext uri="{FF2B5EF4-FFF2-40B4-BE49-F238E27FC236}">
                  <a16:creationId xmlns:a16="http://schemas.microsoft.com/office/drawing/2014/main" id="{E283B8DE-663E-410E-A580-F3D4D1308C40}"/>
                </a:ext>
              </a:extLst>
            </p:cNvPr>
            <p:cNvSpPr/>
            <p:nvPr/>
          </p:nvSpPr>
          <p:spPr>
            <a:xfrm>
              <a:off x="9986772" y="2680716"/>
              <a:ext cx="1827022" cy="1159383"/>
            </a:xfrm>
            <a:custGeom>
              <a:avLst/>
              <a:gdLst/>
              <a:ahLst/>
              <a:cxnLst/>
              <a:rect l="0" t="0" r="0" b="0"/>
              <a:pathLst>
                <a:path w="1827022" h="1159383">
                  <a:moveTo>
                    <a:pt x="115951" y="0"/>
                  </a:moveTo>
                  <a:lnTo>
                    <a:pt x="1711072" y="0"/>
                  </a:lnTo>
                  <a:lnTo>
                    <a:pt x="1756156" y="9144"/>
                  </a:lnTo>
                  <a:lnTo>
                    <a:pt x="1793113" y="33909"/>
                  </a:lnTo>
                  <a:lnTo>
                    <a:pt x="1817878" y="70866"/>
                  </a:lnTo>
                  <a:lnTo>
                    <a:pt x="1827022" y="115951"/>
                  </a:lnTo>
                  <a:lnTo>
                    <a:pt x="1827022" y="1043432"/>
                  </a:lnTo>
                  <a:lnTo>
                    <a:pt x="1817878" y="1088517"/>
                  </a:lnTo>
                  <a:lnTo>
                    <a:pt x="1793113" y="1125474"/>
                  </a:lnTo>
                  <a:lnTo>
                    <a:pt x="1756156" y="1150239"/>
                  </a:lnTo>
                  <a:lnTo>
                    <a:pt x="1711072" y="1159383"/>
                  </a:lnTo>
                  <a:lnTo>
                    <a:pt x="115951" y="1159383"/>
                  </a:lnTo>
                  <a:lnTo>
                    <a:pt x="70866" y="1150239"/>
                  </a:lnTo>
                  <a:lnTo>
                    <a:pt x="33910" y="1125474"/>
                  </a:lnTo>
                  <a:lnTo>
                    <a:pt x="9144" y="1088517"/>
                  </a:lnTo>
                  <a:lnTo>
                    <a:pt x="0" y="1043432"/>
                  </a:lnTo>
                  <a:lnTo>
                    <a:pt x="0" y="115951"/>
                  </a:lnTo>
                  <a:lnTo>
                    <a:pt x="9144" y="70866"/>
                  </a:lnTo>
                  <a:lnTo>
                    <a:pt x="33910" y="33909"/>
                  </a:lnTo>
                  <a:lnTo>
                    <a:pt x="70866" y="9144"/>
                  </a:lnTo>
                  <a:lnTo>
                    <a:pt x="115951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77" name="Shape 671">
              <a:extLst>
                <a:ext uri="{FF2B5EF4-FFF2-40B4-BE49-F238E27FC236}">
                  <a16:creationId xmlns:a16="http://schemas.microsoft.com/office/drawing/2014/main" id="{9B69A4FA-85D8-43A6-835C-B2DEA0A3097E}"/>
                </a:ext>
              </a:extLst>
            </p:cNvPr>
            <p:cNvSpPr/>
            <p:nvPr/>
          </p:nvSpPr>
          <p:spPr>
            <a:xfrm>
              <a:off x="9987534" y="2681478"/>
              <a:ext cx="1827023" cy="1159383"/>
            </a:xfrm>
            <a:custGeom>
              <a:avLst/>
              <a:gdLst/>
              <a:ahLst/>
              <a:cxnLst/>
              <a:rect l="0" t="0" r="0" b="0"/>
              <a:pathLst>
                <a:path w="1827023" h="1159383">
                  <a:moveTo>
                    <a:pt x="0" y="115951"/>
                  </a:moveTo>
                  <a:lnTo>
                    <a:pt x="9144" y="70866"/>
                  </a:lnTo>
                  <a:lnTo>
                    <a:pt x="33910" y="33909"/>
                  </a:lnTo>
                  <a:lnTo>
                    <a:pt x="70866" y="9144"/>
                  </a:lnTo>
                  <a:lnTo>
                    <a:pt x="115951" y="0"/>
                  </a:lnTo>
                  <a:lnTo>
                    <a:pt x="1711072" y="0"/>
                  </a:lnTo>
                  <a:lnTo>
                    <a:pt x="1756156" y="9144"/>
                  </a:lnTo>
                  <a:lnTo>
                    <a:pt x="1793113" y="33909"/>
                  </a:lnTo>
                  <a:lnTo>
                    <a:pt x="1817878" y="70866"/>
                  </a:lnTo>
                  <a:lnTo>
                    <a:pt x="1827023" y="115951"/>
                  </a:lnTo>
                  <a:lnTo>
                    <a:pt x="1827023" y="1043432"/>
                  </a:lnTo>
                  <a:lnTo>
                    <a:pt x="1817878" y="1088517"/>
                  </a:lnTo>
                  <a:lnTo>
                    <a:pt x="1793113" y="1125474"/>
                  </a:lnTo>
                  <a:lnTo>
                    <a:pt x="1756156" y="1150239"/>
                  </a:lnTo>
                  <a:lnTo>
                    <a:pt x="1711072" y="1159383"/>
                  </a:lnTo>
                  <a:lnTo>
                    <a:pt x="115951" y="1159383"/>
                  </a:lnTo>
                  <a:lnTo>
                    <a:pt x="70866" y="1150239"/>
                  </a:lnTo>
                  <a:lnTo>
                    <a:pt x="33910" y="1125474"/>
                  </a:lnTo>
                  <a:lnTo>
                    <a:pt x="9144" y="1088517"/>
                  </a:lnTo>
                  <a:lnTo>
                    <a:pt x="0" y="1043432"/>
                  </a:lnTo>
                  <a:lnTo>
                    <a:pt x="0" y="115951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4471C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78" name="Rectangle 672">
              <a:extLst>
                <a:ext uri="{FF2B5EF4-FFF2-40B4-BE49-F238E27FC236}">
                  <a16:creationId xmlns:a16="http://schemas.microsoft.com/office/drawing/2014/main" id="{2A7D37FF-6AA2-47A7-8E55-0C7ED097A4D4}"/>
                </a:ext>
              </a:extLst>
            </p:cNvPr>
            <p:cNvSpPr/>
            <p:nvPr/>
          </p:nvSpPr>
          <p:spPr>
            <a:xfrm>
              <a:off x="10113899" y="3062526"/>
              <a:ext cx="1460090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Organización 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9" name="Rectangle 673">
              <a:extLst>
                <a:ext uri="{FF2B5EF4-FFF2-40B4-BE49-F238E27FC236}">
                  <a16:creationId xmlns:a16="http://schemas.microsoft.com/office/drawing/2014/main" id="{42B47B62-CFE9-4211-8E9D-746D2631D648}"/>
                </a:ext>
              </a:extLst>
            </p:cNvPr>
            <p:cNvSpPr/>
            <p:nvPr/>
          </p:nvSpPr>
          <p:spPr>
            <a:xfrm>
              <a:off x="11208131" y="3062526"/>
              <a:ext cx="754807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 los  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0" name="Rectangle 674">
              <a:extLst>
                <a:ext uri="{FF2B5EF4-FFF2-40B4-BE49-F238E27FC236}">
                  <a16:creationId xmlns:a16="http://schemas.microsoft.com/office/drawing/2014/main" id="{E9779AD7-DAFA-478B-87FB-0B7A7472784D}"/>
                </a:ext>
              </a:extLst>
            </p:cNvPr>
            <p:cNvSpPr/>
            <p:nvPr/>
          </p:nvSpPr>
          <p:spPr>
            <a:xfrm>
              <a:off x="10098659" y="3252751"/>
              <a:ext cx="931691" cy="2648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espacios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1" name="Rectangle 675">
              <a:extLst>
                <a:ext uri="{FF2B5EF4-FFF2-40B4-BE49-F238E27FC236}">
                  <a16:creationId xmlns:a16="http://schemas.microsoft.com/office/drawing/2014/main" id="{0D49D3BD-E84D-43A7-907F-7CBD558934A9}"/>
                </a:ext>
              </a:extLst>
            </p:cNvPr>
            <p:cNvSpPr/>
            <p:nvPr/>
          </p:nvSpPr>
          <p:spPr>
            <a:xfrm>
              <a:off x="10833227" y="3252751"/>
              <a:ext cx="1126486" cy="2648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educativos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2" name="Shape 676">
              <a:extLst>
                <a:ext uri="{FF2B5EF4-FFF2-40B4-BE49-F238E27FC236}">
                  <a16:creationId xmlns:a16="http://schemas.microsoft.com/office/drawing/2014/main" id="{65C11B07-6459-4AFB-A31E-E17E427F50B1}"/>
                </a:ext>
              </a:extLst>
            </p:cNvPr>
            <p:cNvSpPr/>
            <p:nvPr/>
          </p:nvSpPr>
          <p:spPr>
            <a:xfrm>
              <a:off x="10123932" y="2241804"/>
              <a:ext cx="424942" cy="454025"/>
            </a:xfrm>
            <a:custGeom>
              <a:avLst/>
              <a:gdLst/>
              <a:ahLst/>
              <a:cxnLst/>
              <a:rect l="0" t="0" r="0" b="0"/>
              <a:pathLst>
                <a:path w="424942" h="454025">
                  <a:moveTo>
                    <a:pt x="212472" y="0"/>
                  </a:moveTo>
                  <a:lnTo>
                    <a:pt x="424942" y="0"/>
                  </a:lnTo>
                  <a:lnTo>
                    <a:pt x="424942" y="226949"/>
                  </a:lnTo>
                  <a:lnTo>
                    <a:pt x="420625" y="272796"/>
                  </a:lnTo>
                  <a:lnTo>
                    <a:pt x="408305" y="315341"/>
                  </a:lnTo>
                  <a:lnTo>
                    <a:pt x="388620" y="353949"/>
                  </a:lnTo>
                  <a:lnTo>
                    <a:pt x="362712" y="387477"/>
                  </a:lnTo>
                  <a:lnTo>
                    <a:pt x="331343" y="415290"/>
                  </a:lnTo>
                  <a:lnTo>
                    <a:pt x="295149" y="436118"/>
                  </a:lnTo>
                  <a:lnTo>
                    <a:pt x="255270" y="449453"/>
                  </a:lnTo>
                  <a:lnTo>
                    <a:pt x="212472" y="454025"/>
                  </a:lnTo>
                  <a:lnTo>
                    <a:pt x="169673" y="449453"/>
                  </a:lnTo>
                  <a:lnTo>
                    <a:pt x="129794" y="436118"/>
                  </a:lnTo>
                  <a:lnTo>
                    <a:pt x="93600" y="415290"/>
                  </a:lnTo>
                  <a:lnTo>
                    <a:pt x="62230" y="387477"/>
                  </a:lnTo>
                  <a:lnTo>
                    <a:pt x="36323" y="353949"/>
                  </a:lnTo>
                  <a:lnTo>
                    <a:pt x="16637" y="315341"/>
                  </a:lnTo>
                  <a:lnTo>
                    <a:pt x="4318" y="272796"/>
                  </a:lnTo>
                  <a:lnTo>
                    <a:pt x="0" y="226949"/>
                  </a:lnTo>
                  <a:lnTo>
                    <a:pt x="4318" y="181229"/>
                  </a:lnTo>
                  <a:lnTo>
                    <a:pt x="16637" y="138684"/>
                  </a:lnTo>
                  <a:lnTo>
                    <a:pt x="36323" y="100076"/>
                  </a:lnTo>
                  <a:lnTo>
                    <a:pt x="62230" y="66548"/>
                  </a:lnTo>
                  <a:lnTo>
                    <a:pt x="93600" y="38735"/>
                  </a:lnTo>
                  <a:lnTo>
                    <a:pt x="129794" y="17780"/>
                  </a:lnTo>
                  <a:lnTo>
                    <a:pt x="169673" y="4572"/>
                  </a:lnTo>
                  <a:lnTo>
                    <a:pt x="212472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C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83" name="Shape 677">
              <a:extLst>
                <a:ext uri="{FF2B5EF4-FFF2-40B4-BE49-F238E27FC236}">
                  <a16:creationId xmlns:a16="http://schemas.microsoft.com/office/drawing/2014/main" id="{90C7B573-23AE-4EDC-87C0-0D97F31E8964}"/>
                </a:ext>
              </a:extLst>
            </p:cNvPr>
            <p:cNvSpPr/>
            <p:nvPr/>
          </p:nvSpPr>
          <p:spPr>
            <a:xfrm>
              <a:off x="10124694" y="2242566"/>
              <a:ext cx="424942" cy="454025"/>
            </a:xfrm>
            <a:custGeom>
              <a:avLst/>
              <a:gdLst/>
              <a:ahLst/>
              <a:cxnLst/>
              <a:rect l="0" t="0" r="0" b="0"/>
              <a:pathLst>
                <a:path w="424942" h="454025">
                  <a:moveTo>
                    <a:pt x="0" y="226949"/>
                  </a:moveTo>
                  <a:lnTo>
                    <a:pt x="4318" y="181229"/>
                  </a:lnTo>
                  <a:lnTo>
                    <a:pt x="16638" y="138684"/>
                  </a:lnTo>
                  <a:lnTo>
                    <a:pt x="36323" y="100076"/>
                  </a:lnTo>
                  <a:lnTo>
                    <a:pt x="62230" y="66548"/>
                  </a:lnTo>
                  <a:lnTo>
                    <a:pt x="93600" y="38735"/>
                  </a:lnTo>
                  <a:lnTo>
                    <a:pt x="129794" y="17780"/>
                  </a:lnTo>
                  <a:lnTo>
                    <a:pt x="169673" y="4572"/>
                  </a:lnTo>
                  <a:lnTo>
                    <a:pt x="212472" y="0"/>
                  </a:lnTo>
                  <a:lnTo>
                    <a:pt x="424942" y="0"/>
                  </a:lnTo>
                  <a:lnTo>
                    <a:pt x="424942" y="226949"/>
                  </a:lnTo>
                  <a:lnTo>
                    <a:pt x="420625" y="272796"/>
                  </a:lnTo>
                  <a:lnTo>
                    <a:pt x="408305" y="315341"/>
                  </a:lnTo>
                  <a:lnTo>
                    <a:pt x="388620" y="353949"/>
                  </a:lnTo>
                  <a:lnTo>
                    <a:pt x="362713" y="387477"/>
                  </a:lnTo>
                  <a:lnTo>
                    <a:pt x="331343" y="415290"/>
                  </a:lnTo>
                  <a:lnTo>
                    <a:pt x="295149" y="436118"/>
                  </a:lnTo>
                  <a:lnTo>
                    <a:pt x="255270" y="449453"/>
                  </a:lnTo>
                  <a:lnTo>
                    <a:pt x="212472" y="454025"/>
                  </a:lnTo>
                  <a:lnTo>
                    <a:pt x="169673" y="449453"/>
                  </a:lnTo>
                  <a:lnTo>
                    <a:pt x="129794" y="436118"/>
                  </a:lnTo>
                  <a:lnTo>
                    <a:pt x="93600" y="415290"/>
                  </a:lnTo>
                  <a:lnTo>
                    <a:pt x="62230" y="387477"/>
                  </a:lnTo>
                  <a:lnTo>
                    <a:pt x="36323" y="353949"/>
                  </a:lnTo>
                  <a:lnTo>
                    <a:pt x="16638" y="315341"/>
                  </a:lnTo>
                  <a:lnTo>
                    <a:pt x="4318" y="272796"/>
                  </a:lnTo>
                  <a:lnTo>
                    <a:pt x="0" y="226949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BB8B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84" name="Shape 678">
              <a:extLst>
                <a:ext uri="{FF2B5EF4-FFF2-40B4-BE49-F238E27FC236}">
                  <a16:creationId xmlns:a16="http://schemas.microsoft.com/office/drawing/2014/main" id="{510F2B00-D304-488C-ABE6-5C5EBA85469C}"/>
                </a:ext>
              </a:extLst>
            </p:cNvPr>
            <p:cNvSpPr/>
            <p:nvPr/>
          </p:nvSpPr>
          <p:spPr>
            <a:xfrm>
              <a:off x="1085088" y="2122932"/>
              <a:ext cx="424942" cy="452501"/>
            </a:xfrm>
            <a:custGeom>
              <a:avLst/>
              <a:gdLst/>
              <a:ahLst/>
              <a:cxnLst/>
              <a:rect l="0" t="0" r="0" b="0"/>
              <a:pathLst>
                <a:path w="424942" h="452501">
                  <a:moveTo>
                    <a:pt x="212471" y="0"/>
                  </a:moveTo>
                  <a:lnTo>
                    <a:pt x="424942" y="0"/>
                  </a:lnTo>
                  <a:lnTo>
                    <a:pt x="424942" y="226187"/>
                  </a:lnTo>
                  <a:lnTo>
                    <a:pt x="420624" y="271780"/>
                  </a:lnTo>
                  <a:lnTo>
                    <a:pt x="408305" y="314325"/>
                  </a:lnTo>
                  <a:lnTo>
                    <a:pt x="388620" y="352679"/>
                  </a:lnTo>
                  <a:lnTo>
                    <a:pt x="362712" y="386207"/>
                  </a:lnTo>
                  <a:lnTo>
                    <a:pt x="331343" y="413893"/>
                  </a:lnTo>
                  <a:lnTo>
                    <a:pt x="295148" y="434721"/>
                  </a:lnTo>
                  <a:lnTo>
                    <a:pt x="255270" y="447929"/>
                  </a:lnTo>
                  <a:lnTo>
                    <a:pt x="212471" y="452501"/>
                  </a:lnTo>
                  <a:lnTo>
                    <a:pt x="169647" y="447929"/>
                  </a:lnTo>
                  <a:lnTo>
                    <a:pt x="129769" y="434721"/>
                  </a:lnTo>
                  <a:lnTo>
                    <a:pt x="93675" y="413893"/>
                  </a:lnTo>
                  <a:lnTo>
                    <a:pt x="62230" y="386207"/>
                  </a:lnTo>
                  <a:lnTo>
                    <a:pt x="36284" y="352679"/>
                  </a:lnTo>
                  <a:lnTo>
                    <a:pt x="16700" y="314325"/>
                  </a:lnTo>
                  <a:lnTo>
                    <a:pt x="4318" y="271780"/>
                  </a:lnTo>
                  <a:lnTo>
                    <a:pt x="0" y="226187"/>
                  </a:lnTo>
                  <a:lnTo>
                    <a:pt x="4318" y="180721"/>
                  </a:lnTo>
                  <a:lnTo>
                    <a:pt x="16700" y="138176"/>
                  </a:lnTo>
                  <a:lnTo>
                    <a:pt x="36284" y="99822"/>
                  </a:lnTo>
                  <a:lnTo>
                    <a:pt x="62230" y="66294"/>
                  </a:lnTo>
                  <a:lnTo>
                    <a:pt x="93675" y="38608"/>
                  </a:lnTo>
                  <a:lnTo>
                    <a:pt x="129769" y="17780"/>
                  </a:lnTo>
                  <a:lnTo>
                    <a:pt x="169647" y="4572"/>
                  </a:lnTo>
                  <a:lnTo>
                    <a:pt x="212471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C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85" name="Shape 679">
              <a:extLst>
                <a:ext uri="{FF2B5EF4-FFF2-40B4-BE49-F238E27FC236}">
                  <a16:creationId xmlns:a16="http://schemas.microsoft.com/office/drawing/2014/main" id="{BBE7A2FD-9B7C-4848-9890-0ED8A2E63DD6}"/>
                </a:ext>
              </a:extLst>
            </p:cNvPr>
            <p:cNvSpPr/>
            <p:nvPr/>
          </p:nvSpPr>
          <p:spPr>
            <a:xfrm>
              <a:off x="1085850" y="2123694"/>
              <a:ext cx="424942" cy="452501"/>
            </a:xfrm>
            <a:custGeom>
              <a:avLst/>
              <a:gdLst/>
              <a:ahLst/>
              <a:cxnLst/>
              <a:rect l="0" t="0" r="0" b="0"/>
              <a:pathLst>
                <a:path w="424942" h="452501">
                  <a:moveTo>
                    <a:pt x="0" y="226187"/>
                  </a:moveTo>
                  <a:lnTo>
                    <a:pt x="4318" y="180721"/>
                  </a:lnTo>
                  <a:lnTo>
                    <a:pt x="16701" y="138176"/>
                  </a:lnTo>
                  <a:lnTo>
                    <a:pt x="36284" y="99822"/>
                  </a:lnTo>
                  <a:lnTo>
                    <a:pt x="62230" y="66294"/>
                  </a:lnTo>
                  <a:lnTo>
                    <a:pt x="93675" y="38608"/>
                  </a:lnTo>
                  <a:lnTo>
                    <a:pt x="129769" y="17780"/>
                  </a:lnTo>
                  <a:lnTo>
                    <a:pt x="169647" y="4572"/>
                  </a:lnTo>
                  <a:lnTo>
                    <a:pt x="212471" y="0"/>
                  </a:lnTo>
                  <a:lnTo>
                    <a:pt x="424942" y="0"/>
                  </a:lnTo>
                  <a:lnTo>
                    <a:pt x="424942" y="226187"/>
                  </a:lnTo>
                  <a:lnTo>
                    <a:pt x="420624" y="271780"/>
                  </a:lnTo>
                  <a:lnTo>
                    <a:pt x="408305" y="314325"/>
                  </a:lnTo>
                  <a:lnTo>
                    <a:pt x="388620" y="352679"/>
                  </a:lnTo>
                  <a:lnTo>
                    <a:pt x="362712" y="386207"/>
                  </a:lnTo>
                  <a:lnTo>
                    <a:pt x="331343" y="413893"/>
                  </a:lnTo>
                  <a:lnTo>
                    <a:pt x="295148" y="434721"/>
                  </a:lnTo>
                  <a:lnTo>
                    <a:pt x="255270" y="447929"/>
                  </a:lnTo>
                  <a:lnTo>
                    <a:pt x="212471" y="452501"/>
                  </a:lnTo>
                  <a:lnTo>
                    <a:pt x="169647" y="447929"/>
                  </a:lnTo>
                  <a:lnTo>
                    <a:pt x="129769" y="434721"/>
                  </a:lnTo>
                  <a:lnTo>
                    <a:pt x="93675" y="413893"/>
                  </a:lnTo>
                  <a:lnTo>
                    <a:pt x="62230" y="386207"/>
                  </a:lnTo>
                  <a:lnTo>
                    <a:pt x="36284" y="352679"/>
                  </a:lnTo>
                  <a:lnTo>
                    <a:pt x="16701" y="314325"/>
                  </a:lnTo>
                  <a:lnTo>
                    <a:pt x="4318" y="271780"/>
                  </a:lnTo>
                  <a:lnTo>
                    <a:pt x="0" y="226187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BB8B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86" name="Shape 680">
              <a:extLst>
                <a:ext uri="{FF2B5EF4-FFF2-40B4-BE49-F238E27FC236}">
                  <a16:creationId xmlns:a16="http://schemas.microsoft.com/office/drawing/2014/main" id="{7D21DDFF-9545-4DD2-AD16-905CB24D35D2}"/>
                </a:ext>
              </a:extLst>
            </p:cNvPr>
            <p:cNvSpPr/>
            <p:nvPr/>
          </p:nvSpPr>
          <p:spPr>
            <a:xfrm>
              <a:off x="7853172" y="2350008"/>
              <a:ext cx="426720" cy="452501"/>
            </a:xfrm>
            <a:custGeom>
              <a:avLst/>
              <a:gdLst/>
              <a:ahLst/>
              <a:cxnLst/>
              <a:rect l="0" t="0" r="0" b="0"/>
              <a:pathLst>
                <a:path w="426720" h="452501">
                  <a:moveTo>
                    <a:pt x="213360" y="0"/>
                  </a:moveTo>
                  <a:lnTo>
                    <a:pt x="426720" y="0"/>
                  </a:lnTo>
                  <a:lnTo>
                    <a:pt x="426720" y="226187"/>
                  </a:lnTo>
                  <a:lnTo>
                    <a:pt x="422402" y="271780"/>
                  </a:lnTo>
                  <a:lnTo>
                    <a:pt x="409956" y="314325"/>
                  </a:lnTo>
                  <a:lnTo>
                    <a:pt x="390272" y="352679"/>
                  </a:lnTo>
                  <a:lnTo>
                    <a:pt x="364236" y="386207"/>
                  </a:lnTo>
                  <a:lnTo>
                    <a:pt x="332613" y="413893"/>
                  </a:lnTo>
                  <a:lnTo>
                    <a:pt x="296418" y="434721"/>
                  </a:lnTo>
                  <a:lnTo>
                    <a:pt x="256413" y="447929"/>
                  </a:lnTo>
                  <a:lnTo>
                    <a:pt x="213360" y="452501"/>
                  </a:lnTo>
                  <a:lnTo>
                    <a:pt x="170307" y="447929"/>
                  </a:lnTo>
                  <a:lnTo>
                    <a:pt x="130302" y="434721"/>
                  </a:lnTo>
                  <a:lnTo>
                    <a:pt x="94107" y="413893"/>
                  </a:lnTo>
                  <a:lnTo>
                    <a:pt x="62485" y="386207"/>
                  </a:lnTo>
                  <a:lnTo>
                    <a:pt x="36449" y="352679"/>
                  </a:lnTo>
                  <a:lnTo>
                    <a:pt x="16764" y="314325"/>
                  </a:lnTo>
                  <a:lnTo>
                    <a:pt x="4318" y="271780"/>
                  </a:lnTo>
                  <a:lnTo>
                    <a:pt x="0" y="226187"/>
                  </a:lnTo>
                  <a:lnTo>
                    <a:pt x="4318" y="180721"/>
                  </a:lnTo>
                  <a:lnTo>
                    <a:pt x="16764" y="138176"/>
                  </a:lnTo>
                  <a:lnTo>
                    <a:pt x="36449" y="99822"/>
                  </a:lnTo>
                  <a:lnTo>
                    <a:pt x="62485" y="66294"/>
                  </a:lnTo>
                  <a:lnTo>
                    <a:pt x="94107" y="38608"/>
                  </a:lnTo>
                  <a:lnTo>
                    <a:pt x="130302" y="17780"/>
                  </a:lnTo>
                  <a:lnTo>
                    <a:pt x="170307" y="4572"/>
                  </a:lnTo>
                  <a:lnTo>
                    <a:pt x="21336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C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87" name="Shape 681">
              <a:extLst>
                <a:ext uri="{FF2B5EF4-FFF2-40B4-BE49-F238E27FC236}">
                  <a16:creationId xmlns:a16="http://schemas.microsoft.com/office/drawing/2014/main" id="{8227A79B-5556-4F63-95ED-84FBEF86754A}"/>
                </a:ext>
              </a:extLst>
            </p:cNvPr>
            <p:cNvSpPr/>
            <p:nvPr/>
          </p:nvSpPr>
          <p:spPr>
            <a:xfrm>
              <a:off x="7853934" y="2350770"/>
              <a:ext cx="426720" cy="452501"/>
            </a:xfrm>
            <a:custGeom>
              <a:avLst/>
              <a:gdLst/>
              <a:ahLst/>
              <a:cxnLst/>
              <a:rect l="0" t="0" r="0" b="0"/>
              <a:pathLst>
                <a:path w="426720" h="452501">
                  <a:moveTo>
                    <a:pt x="0" y="226187"/>
                  </a:moveTo>
                  <a:lnTo>
                    <a:pt x="4318" y="180721"/>
                  </a:lnTo>
                  <a:lnTo>
                    <a:pt x="16764" y="138176"/>
                  </a:lnTo>
                  <a:lnTo>
                    <a:pt x="36449" y="99822"/>
                  </a:lnTo>
                  <a:lnTo>
                    <a:pt x="62485" y="66294"/>
                  </a:lnTo>
                  <a:lnTo>
                    <a:pt x="94107" y="38608"/>
                  </a:lnTo>
                  <a:lnTo>
                    <a:pt x="130302" y="17780"/>
                  </a:lnTo>
                  <a:lnTo>
                    <a:pt x="170307" y="4572"/>
                  </a:lnTo>
                  <a:lnTo>
                    <a:pt x="213360" y="0"/>
                  </a:lnTo>
                  <a:lnTo>
                    <a:pt x="426720" y="0"/>
                  </a:lnTo>
                  <a:lnTo>
                    <a:pt x="426720" y="226187"/>
                  </a:lnTo>
                  <a:lnTo>
                    <a:pt x="422402" y="271780"/>
                  </a:lnTo>
                  <a:lnTo>
                    <a:pt x="409956" y="314325"/>
                  </a:lnTo>
                  <a:lnTo>
                    <a:pt x="390272" y="352679"/>
                  </a:lnTo>
                  <a:lnTo>
                    <a:pt x="364236" y="386207"/>
                  </a:lnTo>
                  <a:lnTo>
                    <a:pt x="332613" y="413893"/>
                  </a:lnTo>
                  <a:lnTo>
                    <a:pt x="296418" y="434721"/>
                  </a:lnTo>
                  <a:lnTo>
                    <a:pt x="256413" y="447929"/>
                  </a:lnTo>
                  <a:lnTo>
                    <a:pt x="213360" y="452501"/>
                  </a:lnTo>
                  <a:lnTo>
                    <a:pt x="170307" y="447929"/>
                  </a:lnTo>
                  <a:lnTo>
                    <a:pt x="130302" y="434721"/>
                  </a:lnTo>
                  <a:lnTo>
                    <a:pt x="94107" y="413893"/>
                  </a:lnTo>
                  <a:lnTo>
                    <a:pt x="62485" y="386207"/>
                  </a:lnTo>
                  <a:lnTo>
                    <a:pt x="36449" y="352679"/>
                  </a:lnTo>
                  <a:lnTo>
                    <a:pt x="16764" y="314325"/>
                  </a:lnTo>
                  <a:lnTo>
                    <a:pt x="4318" y="271780"/>
                  </a:lnTo>
                  <a:lnTo>
                    <a:pt x="0" y="226187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BB8B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88" name="Shape 682">
              <a:extLst>
                <a:ext uri="{FF2B5EF4-FFF2-40B4-BE49-F238E27FC236}">
                  <a16:creationId xmlns:a16="http://schemas.microsoft.com/office/drawing/2014/main" id="{5065A800-9B24-4DD5-A092-BE34DD53321B}"/>
                </a:ext>
              </a:extLst>
            </p:cNvPr>
            <p:cNvSpPr/>
            <p:nvPr/>
          </p:nvSpPr>
          <p:spPr>
            <a:xfrm>
              <a:off x="5670804" y="2234184"/>
              <a:ext cx="426720" cy="452501"/>
            </a:xfrm>
            <a:custGeom>
              <a:avLst/>
              <a:gdLst/>
              <a:ahLst/>
              <a:cxnLst/>
              <a:rect l="0" t="0" r="0" b="0"/>
              <a:pathLst>
                <a:path w="426720" h="452501">
                  <a:moveTo>
                    <a:pt x="213360" y="0"/>
                  </a:moveTo>
                  <a:lnTo>
                    <a:pt x="426720" y="0"/>
                  </a:lnTo>
                  <a:lnTo>
                    <a:pt x="426720" y="226187"/>
                  </a:lnTo>
                  <a:lnTo>
                    <a:pt x="422402" y="271780"/>
                  </a:lnTo>
                  <a:lnTo>
                    <a:pt x="409956" y="314325"/>
                  </a:lnTo>
                  <a:lnTo>
                    <a:pt x="390271" y="352679"/>
                  </a:lnTo>
                  <a:lnTo>
                    <a:pt x="364236" y="386207"/>
                  </a:lnTo>
                  <a:lnTo>
                    <a:pt x="332613" y="413893"/>
                  </a:lnTo>
                  <a:lnTo>
                    <a:pt x="296418" y="434721"/>
                  </a:lnTo>
                  <a:lnTo>
                    <a:pt x="256413" y="447929"/>
                  </a:lnTo>
                  <a:lnTo>
                    <a:pt x="213360" y="452501"/>
                  </a:lnTo>
                  <a:lnTo>
                    <a:pt x="170307" y="447929"/>
                  </a:lnTo>
                  <a:lnTo>
                    <a:pt x="130302" y="434721"/>
                  </a:lnTo>
                  <a:lnTo>
                    <a:pt x="94107" y="413893"/>
                  </a:lnTo>
                  <a:lnTo>
                    <a:pt x="62484" y="386207"/>
                  </a:lnTo>
                  <a:lnTo>
                    <a:pt x="36449" y="352679"/>
                  </a:lnTo>
                  <a:lnTo>
                    <a:pt x="16764" y="314325"/>
                  </a:lnTo>
                  <a:lnTo>
                    <a:pt x="4318" y="271780"/>
                  </a:lnTo>
                  <a:lnTo>
                    <a:pt x="0" y="226187"/>
                  </a:lnTo>
                  <a:lnTo>
                    <a:pt x="4318" y="180721"/>
                  </a:lnTo>
                  <a:lnTo>
                    <a:pt x="16764" y="138176"/>
                  </a:lnTo>
                  <a:lnTo>
                    <a:pt x="36449" y="99822"/>
                  </a:lnTo>
                  <a:lnTo>
                    <a:pt x="62484" y="66294"/>
                  </a:lnTo>
                  <a:lnTo>
                    <a:pt x="94107" y="38608"/>
                  </a:lnTo>
                  <a:lnTo>
                    <a:pt x="130302" y="17780"/>
                  </a:lnTo>
                  <a:lnTo>
                    <a:pt x="170307" y="4572"/>
                  </a:lnTo>
                  <a:lnTo>
                    <a:pt x="21336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C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89" name="Shape 683">
              <a:extLst>
                <a:ext uri="{FF2B5EF4-FFF2-40B4-BE49-F238E27FC236}">
                  <a16:creationId xmlns:a16="http://schemas.microsoft.com/office/drawing/2014/main" id="{DD50218E-AB16-4E9D-8B52-258CB38902BC}"/>
                </a:ext>
              </a:extLst>
            </p:cNvPr>
            <p:cNvSpPr/>
            <p:nvPr/>
          </p:nvSpPr>
          <p:spPr>
            <a:xfrm>
              <a:off x="5671566" y="2234946"/>
              <a:ext cx="426720" cy="452501"/>
            </a:xfrm>
            <a:custGeom>
              <a:avLst/>
              <a:gdLst/>
              <a:ahLst/>
              <a:cxnLst/>
              <a:rect l="0" t="0" r="0" b="0"/>
              <a:pathLst>
                <a:path w="426720" h="452501">
                  <a:moveTo>
                    <a:pt x="0" y="226187"/>
                  </a:moveTo>
                  <a:lnTo>
                    <a:pt x="4318" y="180721"/>
                  </a:lnTo>
                  <a:lnTo>
                    <a:pt x="16764" y="138176"/>
                  </a:lnTo>
                  <a:lnTo>
                    <a:pt x="36449" y="99822"/>
                  </a:lnTo>
                  <a:lnTo>
                    <a:pt x="62484" y="66294"/>
                  </a:lnTo>
                  <a:lnTo>
                    <a:pt x="94107" y="38608"/>
                  </a:lnTo>
                  <a:lnTo>
                    <a:pt x="130302" y="17780"/>
                  </a:lnTo>
                  <a:lnTo>
                    <a:pt x="170307" y="4572"/>
                  </a:lnTo>
                  <a:lnTo>
                    <a:pt x="213360" y="0"/>
                  </a:lnTo>
                  <a:lnTo>
                    <a:pt x="426720" y="0"/>
                  </a:lnTo>
                  <a:lnTo>
                    <a:pt x="426720" y="226187"/>
                  </a:lnTo>
                  <a:lnTo>
                    <a:pt x="422402" y="271780"/>
                  </a:lnTo>
                  <a:lnTo>
                    <a:pt x="409956" y="314325"/>
                  </a:lnTo>
                  <a:lnTo>
                    <a:pt x="390271" y="352679"/>
                  </a:lnTo>
                  <a:lnTo>
                    <a:pt x="364236" y="386207"/>
                  </a:lnTo>
                  <a:lnTo>
                    <a:pt x="332613" y="413893"/>
                  </a:lnTo>
                  <a:lnTo>
                    <a:pt x="296418" y="434721"/>
                  </a:lnTo>
                  <a:lnTo>
                    <a:pt x="256413" y="447929"/>
                  </a:lnTo>
                  <a:lnTo>
                    <a:pt x="213360" y="452501"/>
                  </a:lnTo>
                  <a:lnTo>
                    <a:pt x="170307" y="447929"/>
                  </a:lnTo>
                  <a:lnTo>
                    <a:pt x="130302" y="434721"/>
                  </a:lnTo>
                  <a:lnTo>
                    <a:pt x="94107" y="413893"/>
                  </a:lnTo>
                  <a:lnTo>
                    <a:pt x="62484" y="386207"/>
                  </a:lnTo>
                  <a:lnTo>
                    <a:pt x="36449" y="352679"/>
                  </a:lnTo>
                  <a:lnTo>
                    <a:pt x="16764" y="314325"/>
                  </a:lnTo>
                  <a:lnTo>
                    <a:pt x="4318" y="271780"/>
                  </a:lnTo>
                  <a:lnTo>
                    <a:pt x="0" y="226187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BB8B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90" name="Shape 684">
              <a:extLst>
                <a:ext uri="{FF2B5EF4-FFF2-40B4-BE49-F238E27FC236}">
                  <a16:creationId xmlns:a16="http://schemas.microsoft.com/office/drawing/2014/main" id="{F14E7A9F-0CB5-4EA9-B41A-DE07266F1C85}"/>
                </a:ext>
              </a:extLst>
            </p:cNvPr>
            <p:cNvSpPr/>
            <p:nvPr/>
          </p:nvSpPr>
          <p:spPr>
            <a:xfrm>
              <a:off x="3275076" y="2122932"/>
              <a:ext cx="424942" cy="452501"/>
            </a:xfrm>
            <a:custGeom>
              <a:avLst/>
              <a:gdLst/>
              <a:ahLst/>
              <a:cxnLst/>
              <a:rect l="0" t="0" r="0" b="0"/>
              <a:pathLst>
                <a:path w="424942" h="452501">
                  <a:moveTo>
                    <a:pt x="212471" y="0"/>
                  </a:moveTo>
                  <a:lnTo>
                    <a:pt x="424942" y="0"/>
                  </a:lnTo>
                  <a:lnTo>
                    <a:pt x="424942" y="226187"/>
                  </a:lnTo>
                  <a:lnTo>
                    <a:pt x="420624" y="271780"/>
                  </a:lnTo>
                  <a:lnTo>
                    <a:pt x="408305" y="314325"/>
                  </a:lnTo>
                  <a:lnTo>
                    <a:pt x="388620" y="352679"/>
                  </a:lnTo>
                  <a:lnTo>
                    <a:pt x="362712" y="386207"/>
                  </a:lnTo>
                  <a:lnTo>
                    <a:pt x="331343" y="413893"/>
                  </a:lnTo>
                  <a:lnTo>
                    <a:pt x="295148" y="434721"/>
                  </a:lnTo>
                  <a:lnTo>
                    <a:pt x="255270" y="447929"/>
                  </a:lnTo>
                  <a:lnTo>
                    <a:pt x="212471" y="452501"/>
                  </a:lnTo>
                  <a:lnTo>
                    <a:pt x="169672" y="447929"/>
                  </a:lnTo>
                  <a:lnTo>
                    <a:pt x="129794" y="434721"/>
                  </a:lnTo>
                  <a:lnTo>
                    <a:pt x="93599" y="413893"/>
                  </a:lnTo>
                  <a:lnTo>
                    <a:pt x="62230" y="386207"/>
                  </a:lnTo>
                  <a:lnTo>
                    <a:pt x="36322" y="352679"/>
                  </a:lnTo>
                  <a:lnTo>
                    <a:pt x="16637" y="314325"/>
                  </a:lnTo>
                  <a:lnTo>
                    <a:pt x="4318" y="271780"/>
                  </a:lnTo>
                  <a:lnTo>
                    <a:pt x="0" y="226187"/>
                  </a:lnTo>
                  <a:lnTo>
                    <a:pt x="4318" y="180721"/>
                  </a:lnTo>
                  <a:lnTo>
                    <a:pt x="16637" y="138176"/>
                  </a:lnTo>
                  <a:lnTo>
                    <a:pt x="36322" y="99822"/>
                  </a:lnTo>
                  <a:lnTo>
                    <a:pt x="62230" y="66294"/>
                  </a:lnTo>
                  <a:lnTo>
                    <a:pt x="93599" y="38608"/>
                  </a:lnTo>
                  <a:lnTo>
                    <a:pt x="129794" y="17780"/>
                  </a:lnTo>
                  <a:lnTo>
                    <a:pt x="169672" y="4572"/>
                  </a:lnTo>
                  <a:lnTo>
                    <a:pt x="212471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C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91" name="Shape 685">
              <a:extLst>
                <a:ext uri="{FF2B5EF4-FFF2-40B4-BE49-F238E27FC236}">
                  <a16:creationId xmlns:a16="http://schemas.microsoft.com/office/drawing/2014/main" id="{B7B4D726-D382-4447-8083-DBD3BE64CDFD}"/>
                </a:ext>
              </a:extLst>
            </p:cNvPr>
            <p:cNvSpPr/>
            <p:nvPr/>
          </p:nvSpPr>
          <p:spPr>
            <a:xfrm>
              <a:off x="3275838" y="2123694"/>
              <a:ext cx="424942" cy="452501"/>
            </a:xfrm>
            <a:custGeom>
              <a:avLst/>
              <a:gdLst/>
              <a:ahLst/>
              <a:cxnLst/>
              <a:rect l="0" t="0" r="0" b="0"/>
              <a:pathLst>
                <a:path w="424942" h="452501">
                  <a:moveTo>
                    <a:pt x="0" y="226187"/>
                  </a:moveTo>
                  <a:lnTo>
                    <a:pt x="4318" y="180721"/>
                  </a:lnTo>
                  <a:lnTo>
                    <a:pt x="16637" y="138176"/>
                  </a:lnTo>
                  <a:lnTo>
                    <a:pt x="36322" y="99822"/>
                  </a:lnTo>
                  <a:lnTo>
                    <a:pt x="62230" y="66294"/>
                  </a:lnTo>
                  <a:lnTo>
                    <a:pt x="93599" y="38608"/>
                  </a:lnTo>
                  <a:lnTo>
                    <a:pt x="129794" y="17780"/>
                  </a:lnTo>
                  <a:lnTo>
                    <a:pt x="169672" y="4572"/>
                  </a:lnTo>
                  <a:lnTo>
                    <a:pt x="212471" y="0"/>
                  </a:lnTo>
                  <a:lnTo>
                    <a:pt x="424942" y="0"/>
                  </a:lnTo>
                  <a:lnTo>
                    <a:pt x="424942" y="226187"/>
                  </a:lnTo>
                  <a:lnTo>
                    <a:pt x="420624" y="271780"/>
                  </a:lnTo>
                  <a:lnTo>
                    <a:pt x="408305" y="314325"/>
                  </a:lnTo>
                  <a:lnTo>
                    <a:pt x="388620" y="352679"/>
                  </a:lnTo>
                  <a:lnTo>
                    <a:pt x="362712" y="386207"/>
                  </a:lnTo>
                  <a:lnTo>
                    <a:pt x="331343" y="413893"/>
                  </a:lnTo>
                  <a:lnTo>
                    <a:pt x="295148" y="434721"/>
                  </a:lnTo>
                  <a:lnTo>
                    <a:pt x="255270" y="447929"/>
                  </a:lnTo>
                  <a:lnTo>
                    <a:pt x="212471" y="452501"/>
                  </a:lnTo>
                  <a:lnTo>
                    <a:pt x="169672" y="447929"/>
                  </a:lnTo>
                  <a:lnTo>
                    <a:pt x="129794" y="434721"/>
                  </a:lnTo>
                  <a:lnTo>
                    <a:pt x="93599" y="413893"/>
                  </a:lnTo>
                  <a:lnTo>
                    <a:pt x="62230" y="386207"/>
                  </a:lnTo>
                  <a:lnTo>
                    <a:pt x="36322" y="352679"/>
                  </a:lnTo>
                  <a:lnTo>
                    <a:pt x="16637" y="314325"/>
                  </a:lnTo>
                  <a:lnTo>
                    <a:pt x="4318" y="271780"/>
                  </a:lnTo>
                  <a:lnTo>
                    <a:pt x="0" y="226187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BB8B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92" name="Shape 686">
              <a:extLst>
                <a:ext uri="{FF2B5EF4-FFF2-40B4-BE49-F238E27FC236}">
                  <a16:creationId xmlns:a16="http://schemas.microsoft.com/office/drawing/2014/main" id="{E09BEDD7-0ACB-4F51-B5E1-57B3981D956C}"/>
                </a:ext>
              </a:extLst>
            </p:cNvPr>
            <p:cNvSpPr/>
            <p:nvPr/>
          </p:nvSpPr>
          <p:spPr>
            <a:xfrm>
              <a:off x="8985504" y="4166616"/>
              <a:ext cx="426720" cy="454025"/>
            </a:xfrm>
            <a:custGeom>
              <a:avLst/>
              <a:gdLst/>
              <a:ahLst/>
              <a:cxnLst/>
              <a:rect l="0" t="0" r="0" b="0"/>
              <a:pathLst>
                <a:path w="426720" h="454025">
                  <a:moveTo>
                    <a:pt x="213360" y="0"/>
                  </a:moveTo>
                  <a:lnTo>
                    <a:pt x="426720" y="0"/>
                  </a:lnTo>
                  <a:lnTo>
                    <a:pt x="426720" y="227076"/>
                  </a:lnTo>
                  <a:lnTo>
                    <a:pt x="422402" y="272796"/>
                  </a:lnTo>
                  <a:lnTo>
                    <a:pt x="409956" y="315341"/>
                  </a:lnTo>
                  <a:lnTo>
                    <a:pt x="390271" y="353949"/>
                  </a:lnTo>
                  <a:lnTo>
                    <a:pt x="364236" y="387477"/>
                  </a:lnTo>
                  <a:lnTo>
                    <a:pt x="332613" y="415290"/>
                  </a:lnTo>
                  <a:lnTo>
                    <a:pt x="296418" y="436245"/>
                  </a:lnTo>
                  <a:lnTo>
                    <a:pt x="256413" y="449453"/>
                  </a:lnTo>
                  <a:lnTo>
                    <a:pt x="213360" y="454025"/>
                  </a:lnTo>
                  <a:lnTo>
                    <a:pt x="170307" y="449453"/>
                  </a:lnTo>
                  <a:lnTo>
                    <a:pt x="130302" y="436245"/>
                  </a:lnTo>
                  <a:lnTo>
                    <a:pt x="94107" y="415290"/>
                  </a:lnTo>
                  <a:lnTo>
                    <a:pt x="62484" y="387477"/>
                  </a:lnTo>
                  <a:lnTo>
                    <a:pt x="36449" y="353949"/>
                  </a:lnTo>
                  <a:lnTo>
                    <a:pt x="16764" y="315341"/>
                  </a:lnTo>
                  <a:lnTo>
                    <a:pt x="4318" y="272796"/>
                  </a:lnTo>
                  <a:lnTo>
                    <a:pt x="0" y="227076"/>
                  </a:lnTo>
                  <a:lnTo>
                    <a:pt x="4318" y="181229"/>
                  </a:lnTo>
                  <a:lnTo>
                    <a:pt x="16764" y="138684"/>
                  </a:lnTo>
                  <a:lnTo>
                    <a:pt x="36449" y="100076"/>
                  </a:lnTo>
                  <a:lnTo>
                    <a:pt x="62484" y="66548"/>
                  </a:lnTo>
                  <a:lnTo>
                    <a:pt x="94107" y="38735"/>
                  </a:lnTo>
                  <a:lnTo>
                    <a:pt x="130302" y="17780"/>
                  </a:lnTo>
                  <a:lnTo>
                    <a:pt x="170307" y="4572"/>
                  </a:lnTo>
                  <a:lnTo>
                    <a:pt x="21336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FAC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93" name="Shape 687">
              <a:extLst>
                <a:ext uri="{FF2B5EF4-FFF2-40B4-BE49-F238E27FC236}">
                  <a16:creationId xmlns:a16="http://schemas.microsoft.com/office/drawing/2014/main" id="{19F4C2AA-79B8-459F-8D57-B1B58AB1E98C}"/>
                </a:ext>
              </a:extLst>
            </p:cNvPr>
            <p:cNvSpPr/>
            <p:nvPr/>
          </p:nvSpPr>
          <p:spPr>
            <a:xfrm>
              <a:off x="8986266" y="4167378"/>
              <a:ext cx="426720" cy="454025"/>
            </a:xfrm>
            <a:custGeom>
              <a:avLst/>
              <a:gdLst/>
              <a:ahLst/>
              <a:cxnLst/>
              <a:rect l="0" t="0" r="0" b="0"/>
              <a:pathLst>
                <a:path w="426720" h="454025">
                  <a:moveTo>
                    <a:pt x="0" y="227076"/>
                  </a:moveTo>
                  <a:lnTo>
                    <a:pt x="4318" y="181229"/>
                  </a:lnTo>
                  <a:lnTo>
                    <a:pt x="16764" y="138684"/>
                  </a:lnTo>
                  <a:lnTo>
                    <a:pt x="36449" y="100076"/>
                  </a:lnTo>
                  <a:lnTo>
                    <a:pt x="62484" y="66548"/>
                  </a:lnTo>
                  <a:lnTo>
                    <a:pt x="94107" y="38735"/>
                  </a:lnTo>
                  <a:lnTo>
                    <a:pt x="130302" y="17780"/>
                  </a:lnTo>
                  <a:lnTo>
                    <a:pt x="170307" y="4572"/>
                  </a:lnTo>
                  <a:lnTo>
                    <a:pt x="213360" y="0"/>
                  </a:lnTo>
                  <a:lnTo>
                    <a:pt x="426720" y="0"/>
                  </a:lnTo>
                  <a:lnTo>
                    <a:pt x="426720" y="227076"/>
                  </a:lnTo>
                  <a:lnTo>
                    <a:pt x="422402" y="272796"/>
                  </a:lnTo>
                  <a:lnTo>
                    <a:pt x="409956" y="315341"/>
                  </a:lnTo>
                  <a:lnTo>
                    <a:pt x="390271" y="353949"/>
                  </a:lnTo>
                  <a:lnTo>
                    <a:pt x="364236" y="387477"/>
                  </a:lnTo>
                  <a:lnTo>
                    <a:pt x="332613" y="415290"/>
                  </a:lnTo>
                  <a:lnTo>
                    <a:pt x="296418" y="436245"/>
                  </a:lnTo>
                  <a:lnTo>
                    <a:pt x="256413" y="449453"/>
                  </a:lnTo>
                  <a:lnTo>
                    <a:pt x="213360" y="454025"/>
                  </a:lnTo>
                  <a:lnTo>
                    <a:pt x="170307" y="449453"/>
                  </a:lnTo>
                  <a:lnTo>
                    <a:pt x="130302" y="436245"/>
                  </a:lnTo>
                  <a:lnTo>
                    <a:pt x="94107" y="415290"/>
                  </a:lnTo>
                  <a:lnTo>
                    <a:pt x="62484" y="387477"/>
                  </a:lnTo>
                  <a:lnTo>
                    <a:pt x="36449" y="353949"/>
                  </a:lnTo>
                  <a:lnTo>
                    <a:pt x="16764" y="315341"/>
                  </a:lnTo>
                  <a:lnTo>
                    <a:pt x="4318" y="272796"/>
                  </a:lnTo>
                  <a:lnTo>
                    <a:pt x="0" y="227076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507D3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94" name="Shape 688">
              <a:extLst>
                <a:ext uri="{FF2B5EF4-FFF2-40B4-BE49-F238E27FC236}">
                  <a16:creationId xmlns:a16="http://schemas.microsoft.com/office/drawing/2014/main" id="{F6D2072F-2F62-411F-B715-E1AC98D25FAC}"/>
                </a:ext>
              </a:extLst>
            </p:cNvPr>
            <p:cNvSpPr/>
            <p:nvPr/>
          </p:nvSpPr>
          <p:spPr>
            <a:xfrm>
              <a:off x="6751320" y="4166616"/>
              <a:ext cx="426720" cy="454025"/>
            </a:xfrm>
            <a:custGeom>
              <a:avLst/>
              <a:gdLst/>
              <a:ahLst/>
              <a:cxnLst/>
              <a:rect l="0" t="0" r="0" b="0"/>
              <a:pathLst>
                <a:path w="426720" h="454025">
                  <a:moveTo>
                    <a:pt x="213361" y="0"/>
                  </a:moveTo>
                  <a:lnTo>
                    <a:pt x="426720" y="0"/>
                  </a:lnTo>
                  <a:lnTo>
                    <a:pt x="426720" y="227076"/>
                  </a:lnTo>
                  <a:lnTo>
                    <a:pt x="422402" y="272796"/>
                  </a:lnTo>
                  <a:lnTo>
                    <a:pt x="409956" y="315341"/>
                  </a:lnTo>
                  <a:lnTo>
                    <a:pt x="390272" y="353949"/>
                  </a:lnTo>
                  <a:lnTo>
                    <a:pt x="364237" y="387477"/>
                  </a:lnTo>
                  <a:lnTo>
                    <a:pt x="332613" y="415290"/>
                  </a:lnTo>
                  <a:lnTo>
                    <a:pt x="296418" y="436245"/>
                  </a:lnTo>
                  <a:lnTo>
                    <a:pt x="256413" y="449453"/>
                  </a:lnTo>
                  <a:lnTo>
                    <a:pt x="213361" y="454025"/>
                  </a:lnTo>
                  <a:lnTo>
                    <a:pt x="170307" y="449453"/>
                  </a:lnTo>
                  <a:lnTo>
                    <a:pt x="130302" y="436245"/>
                  </a:lnTo>
                  <a:lnTo>
                    <a:pt x="94107" y="415290"/>
                  </a:lnTo>
                  <a:lnTo>
                    <a:pt x="62485" y="387477"/>
                  </a:lnTo>
                  <a:lnTo>
                    <a:pt x="36449" y="353949"/>
                  </a:lnTo>
                  <a:lnTo>
                    <a:pt x="16764" y="315341"/>
                  </a:lnTo>
                  <a:lnTo>
                    <a:pt x="4318" y="272796"/>
                  </a:lnTo>
                  <a:lnTo>
                    <a:pt x="0" y="227076"/>
                  </a:lnTo>
                  <a:lnTo>
                    <a:pt x="4318" y="181229"/>
                  </a:lnTo>
                  <a:lnTo>
                    <a:pt x="16764" y="138684"/>
                  </a:lnTo>
                  <a:lnTo>
                    <a:pt x="36449" y="100076"/>
                  </a:lnTo>
                  <a:lnTo>
                    <a:pt x="62485" y="66548"/>
                  </a:lnTo>
                  <a:lnTo>
                    <a:pt x="94107" y="38735"/>
                  </a:lnTo>
                  <a:lnTo>
                    <a:pt x="130302" y="17780"/>
                  </a:lnTo>
                  <a:lnTo>
                    <a:pt x="170307" y="4572"/>
                  </a:lnTo>
                  <a:lnTo>
                    <a:pt x="213361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FAC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95" name="Shape 689">
              <a:extLst>
                <a:ext uri="{FF2B5EF4-FFF2-40B4-BE49-F238E27FC236}">
                  <a16:creationId xmlns:a16="http://schemas.microsoft.com/office/drawing/2014/main" id="{B9287574-A486-437E-B56A-61AB9F6AC2D5}"/>
                </a:ext>
              </a:extLst>
            </p:cNvPr>
            <p:cNvSpPr/>
            <p:nvPr/>
          </p:nvSpPr>
          <p:spPr>
            <a:xfrm>
              <a:off x="6752082" y="4167378"/>
              <a:ext cx="426720" cy="454025"/>
            </a:xfrm>
            <a:custGeom>
              <a:avLst/>
              <a:gdLst/>
              <a:ahLst/>
              <a:cxnLst/>
              <a:rect l="0" t="0" r="0" b="0"/>
              <a:pathLst>
                <a:path w="426720" h="454025">
                  <a:moveTo>
                    <a:pt x="0" y="227076"/>
                  </a:moveTo>
                  <a:lnTo>
                    <a:pt x="4318" y="181229"/>
                  </a:lnTo>
                  <a:lnTo>
                    <a:pt x="16764" y="138684"/>
                  </a:lnTo>
                  <a:lnTo>
                    <a:pt x="36450" y="100076"/>
                  </a:lnTo>
                  <a:lnTo>
                    <a:pt x="62485" y="66548"/>
                  </a:lnTo>
                  <a:lnTo>
                    <a:pt x="94107" y="38735"/>
                  </a:lnTo>
                  <a:lnTo>
                    <a:pt x="130302" y="17780"/>
                  </a:lnTo>
                  <a:lnTo>
                    <a:pt x="170307" y="4572"/>
                  </a:lnTo>
                  <a:lnTo>
                    <a:pt x="213361" y="0"/>
                  </a:lnTo>
                  <a:lnTo>
                    <a:pt x="426720" y="0"/>
                  </a:lnTo>
                  <a:lnTo>
                    <a:pt x="426720" y="227076"/>
                  </a:lnTo>
                  <a:lnTo>
                    <a:pt x="422402" y="272796"/>
                  </a:lnTo>
                  <a:lnTo>
                    <a:pt x="409956" y="315341"/>
                  </a:lnTo>
                  <a:lnTo>
                    <a:pt x="390272" y="353949"/>
                  </a:lnTo>
                  <a:lnTo>
                    <a:pt x="364237" y="387477"/>
                  </a:lnTo>
                  <a:lnTo>
                    <a:pt x="332613" y="415290"/>
                  </a:lnTo>
                  <a:lnTo>
                    <a:pt x="296418" y="436245"/>
                  </a:lnTo>
                  <a:lnTo>
                    <a:pt x="256413" y="449453"/>
                  </a:lnTo>
                  <a:lnTo>
                    <a:pt x="213361" y="454025"/>
                  </a:lnTo>
                  <a:lnTo>
                    <a:pt x="170307" y="449453"/>
                  </a:lnTo>
                  <a:lnTo>
                    <a:pt x="130302" y="436245"/>
                  </a:lnTo>
                  <a:lnTo>
                    <a:pt x="94107" y="415290"/>
                  </a:lnTo>
                  <a:lnTo>
                    <a:pt x="62485" y="387477"/>
                  </a:lnTo>
                  <a:lnTo>
                    <a:pt x="36450" y="353949"/>
                  </a:lnTo>
                  <a:lnTo>
                    <a:pt x="16764" y="315341"/>
                  </a:lnTo>
                  <a:lnTo>
                    <a:pt x="4318" y="272796"/>
                  </a:lnTo>
                  <a:lnTo>
                    <a:pt x="0" y="227076"/>
                  </a:lnTo>
                  <a:close/>
                </a:path>
              </a:pathLst>
            </a:custGeom>
            <a:ln w="25908" cap="flat">
              <a:round/>
            </a:ln>
          </p:spPr>
          <p:style>
            <a:lnRef idx="1">
              <a:srgbClr val="507D31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ES"/>
            </a:p>
          </p:txBody>
        </p:sp>
        <p:sp>
          <p:nvSpPr>
            <p:cNvPr id="97" name="Rectangle 692">
              <a:extLst>
                <a:ext uri="{FF2B5EF4-FFF2-40B4-BE49-F238E27FC236}">
                  <a16:creationId xmlns:a16="http://schemas.microsoft.com/office/drawing/2014/main" id="{DB7DA4C2-E626-44A8-9FCB-F35C6A217A95}"/>
                </a:ext>
              </a:extLst>
            </p:cNvPr>
            <p:cNvSpPr/>
            <p:nvPr/>
          </p:nvSpPr>
          <p:spPr>
            <a:xfrm>
              <a:off x="4276090" y="1433830"/>
              <a:ext cx="2455816" cy="4810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28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Condiciones 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8" name="Rectangle 693">
              <a:extLst>
                <a:ext uri="{FF2B5EF4-FFF2-40B4-BE49-F238E27FC236}">
                  <a16:creationId xmlns:a16="http://schemas.microsoft.com/office/drawing/2014/main" id="{1DF78BF8-402B-4669-AF45-A58ABCBE5E18}"/>
                </a:ext>
              </a:extLst>
            </p:cNvPr>
            <p:cNvSpPr/>
            <p:nvPr/>
          </p:nvSpPr>
          <p:spPr>
            <a:xfrm>
              <a:off x="6128004" y="1433830"/>
              <a:ext cx="706047" cy="4810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28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de  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9" name="Rectangle 694">
              <a:extLst>
                <a:ext uri="{FF2B5EF4-FFF2-40B4-BE49-F238E27FC236}">
                  <a16:creationId xmlns:a16="http://schemas.microsoft.com/office/drawing/2014/main" id="{05C8518D-66F3-4DFA-BE3F-34C33CE8830E}"/>
                </a:ext>
              </a:extLst>
            </p:cNvPr>
            <p:cNvSpPr/>
            <p:nvPr/>
          </p:nvSpPr>
          <p:spPr>
            <a:xfrm>
              <a:off x="6659881" y="1433830"/>
              <a:ext cx="2548855" cy="4810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l">
                <a:lnSpc>
                  <a:spcPct val="107000"/>
                </a:lnSpc>
                <a:spcAft>
                  <a:spcPts val="800"/>
                </a:spcAft>
              </a:pPr>
              <a:r>
                <a:rPr lang="es-ES" sz="2800" b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bioseguridad</a:t>
              </a:r>
              <a:endParaRPr lang="es-ES" sz="40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101" name="Picture 21">
            <a:extLst>
              <a:ext uri="{FF2B5EF4-FFF2-40B4-BE49-F238E27FC236}">
                <a16:creationId xmlns:a16="http://schemas.microsoft.com/office/drawing/2014/main" id="{FE37CCD2-CAB7-4C2A-887F-F5ACB4037E7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2119" y="507791"/>
            <a:ext cx="644525" cy="742950"/>
          </a:xfrm>
          <a:prstGeom prst="rect">
            <a:avLst/>
          </a:prstGeom>
        </p:spPr>
      </p:pic>
      <p:pic>
        <p:nvPicPr>
          <p:cNvPr id="102" name="Imagen 101">
            <a:extLst>
              <a:ext uri="{FF2B5EF4-FFF2-40B4-BE49-F238E27FC236}">
                <a16:creationId xmlns:a16="http://schemas.microsoft.com/office/drawing/2014/main" id="{6AD310D4-CEBA-43B2-99A2-93A6CC1CB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130" y="463423"/>
            <a:ext cx="886294" cy="7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4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C799404-D12A-43D0-86EF-EDFE74513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D65FC1C-AB78-478D-AB24-CDE0B0BF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                       </a:t>
            </a:r>
            <a:r>
              <a:rPr lang="es-ES" dirty="0">
                <a:latin typeface="Arial Black" panose="020B0A04020102020204" pitchFamily="34" charset="0"/>
              </a:rPr>
              <a:t>VENTILACION</a:t>
            </a:r>
          </a:p>
        </p:txBody>
      </p:sp>
      <p:pic>
        <p:nvPicPr>
          <p:cNvPr id="4" name="Picture 716">
            <a:extLst>
              <a:ext uri="{FF2B5EF4-FFF2-40B4-BE49-F238E27FC236}">
                <a16:creationId xmlns:a16="http://schemas.microsoft.com/office/drawing/2014/main" id="{C118B0A9-C9A2-4831-873F-D950C427A63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3763" y="1965037"/>
            <a:ext cx="3170382" cy="2927926"/>
          </a:xfrm>
          <a:prstGeom prst="rect">
            <a:avLst/>
          </a:prstGeom>
        </p:spPr>
      </p:pic>
      <p:pic>
        <p:nvPicPr>
          <p:cNvPr id="5" name="Picture 240224">
            <a:extLst>
              <a:ext uri="{FF2B5EF4-FFF2-40B4-BE49-F238E27FC236}">
                <a16:creationId xmlns:a16="http://schemas.microsoft.com/office/drawing/2014/main" id="{ABA1E173-1737-4711-AB7C-62C025CACB16}"/>
              </a:ext>
            </a:extLst>
          </p:cNvPr>
          <p:cNvPicPr/>
          <p:nvPr/>
        </p:nvPicPr>
        <p:blipFill rotWithShape="1">
          <a:blip r:embed="rId4"/>
          <a:srcRect l="-2141" t="59028" r="3218" b="-197"/>
          <a:stretch/>
        </p:blipFill>
        <p:spPr bwMode="auto">
          <a:xfrm>
            <a:off x="5114423" y="2286400"/>
            <a:ext cx="5874385" cy="3336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1">
            <a:extLst>
              <a:ext uri="{FF2B5EF4-FFF2-40B4-BE49-F238E27FC236}">
                <a16:creationId xmlns:a16="http://schemas.microsoft.com/office/drawing/2014/main" id="{4F198B55-E8DD-45F9-9439-3DF0EFC3EBB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15937" y="539150"/>
            <a:ext cx="644525" cy="7429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3B69A00-995A-42FB-BE5F-22E1E26EB1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0130" y="463423"/>
            <a:ext cx="886294" cy="7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6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BEB9843-8843-493D-A40B-B2F9447A1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08410B-2F82-4853-8C38-40CA1E47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DISTANCIAMIENTO FÍSICO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3C0B974-546C-42CA-90B8-1EBA9D2DE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4255" y="1690688"/>
            <a:ext cx="3417454" cy="3962400"/>
          </a:xfrm>
          <a:prstGeom prst="rect">
            <a:avLst/>
          </a:prstGeom>
        </p:spPr>
      </p:pic>
      <p:pic>
        <p:nvPicPr>
          <p:cNvPr id="2050" name="Picture 2" descr="Señal Distancia social 35x35cm - Promart">
            <a:extLst>
              <a:ext uri="{FF2B5EF4-FFF2-40B4-BE49-F238E27FC236}">
                <a16:creationId xmlns:a16="http://schemas.microsoft.com/office/drawing/2014/main" id="{10381C68-A804-4CE9-980A-32290CFE6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166" y="1690688"/>
            <a:ext cx="246625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a (al129848) - Perfil | Pinterest">
            <a:extLst>
              <a:ext uri="{FF2B5EF4-FFF2-40B4-BE49-F238E27FC236}">
                <a16:creationId xmlns:a16="http://schemas.microsoft.com/office/drawing/2014/main" id="{ACB6BB63-77F0-4C10-922B-7D9642045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73" y="1939636"/>
            <a:ext cx="3127087" cy="31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09D86A47-89C9-4552-8851-C9DB2CB6814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15937" y="513052"/>
            <a:ext cx="644525" cy="7429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F32AC89-16F4-426A-9A6E-3ED6DB114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0130" y="463423"/>
            <a:ext cx="886294" cy="7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805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470</Words>
  <Application>Microsoft Office PowerPoint</Application>
  <PresentationFormat>Panorámica</PresentationFormat>
  <Paragraphs>72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Berlin Sans FB Demi</vt:lpstr>
      <vt:lpstr>Calibri</vt:lpstr>
      <vt:lpstr>Calibri Light</vt:lpstr>
      <vt:lpstr>Tema de Office</vt:lpstr>
      <vt:lpstr>CONDICIONES BASICAS PARA UN RETORNO SEGURO Y FELIZ</vt:lpstr>
      <vt:lpstr>                Preparándonos para un retorno seguro y feliz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     VENTILACION</vt:lpstr>
      <vt:lpstr>DISTANCIAMIENTO FÍSICO</vt:lpstr>
      <vt:lpstr>                         SEÑALIZACION</vt:lpstr>
      <vt:lpstr>ORGANIZACIÓN DE LOS ESPACIOS EDUCATIVOS</vt:lpstr>
      <vt:lpstr>ESTACIONES DE LAVADO DE MANO </vt:lpstr>
      <vt:lpstr>                                                    VACUNACION</vt:lpstr>
      <vt:lpstr>             KIT COVI -19 Y LIMPIEZA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CONDICIONES BASICAS PARA UN RETORNO SEGURO Y FELIZ</dc:title>
  <dc:creator>LENOVO</dc:creator>
  <cp:lastModifiedBy>LENOVO</cp:lastModifiedBy>
  <cp:revision>8</cp:revision>
  <dcterms:created xsi:type="dcterms:W3CDTF">2022-02-23T00:26:32Z</dcterms:created>
  <dcterms:modified xsi:type="dcterms:W3CDTF">2022-03-09T02:48:42Z</dcterms:modified>
</cp:coreProperties>
</file>